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6.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7.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90" r:id="rId3"/>
  </p:sldMasterIdLst>
  <p:notesMasterIdLst>
    <p:notesMasterId r:id="rId115"/>
  </p:notesMasterIdLst>
  <p:sldIdLst>
    <p:sldId id="287" r:id="rId4"/>
    <p:sldId id="288" r:id="rId5"/>
    <p:sldId id="289" r:id="rId6"/>
    <p:sldId id="294" r:id="rId7"/>
    <p:sldId id="295" r:id="rId8"/>
    <p:sldId id="296" r:id="rId9"/>
    <p:sldId id="297" r:id="rId10"/>
    <p:sldId id="298" r:id="rId11"/>
    <p:sldId id="290" r:id="rId12"/>
    <p:sldId id="291" r:id="rId13"/>
    <p:sldId id="292" r:id="rId14"/>
    <p:sldId id="293" r:id="rId15"/>
    <p:sldId id="323" r:id="rId16"/>
    <p:sldId id="324" r:id="rId17"/>
    <p:sldId id="256" r:id="rId18"/>
    <p:sldId id="257" r:id="rId19"/>
    <p:sldId id="258" r:id="rId20"/>
    <p:sldId id="260" r:id="rId21"/>
    <p:sldId id="261" r:id="rId22"/>
    <p:sldId id="271" r:id="rId23"/>
    <p:sldId id="272" r:id="rId24"/>
    <p:sldId id="263" r:id="rId25"/>
    <p:sldId id="267" r:id="rId26"/>
    <p:sldId id="268" r:id="rId27"/>
    <p:sldId id="273" r:id="rId28"/>
    <p:sldId id="270" r:id="rId29"/>
    <p:sldId id="274" r:id="rId30"/>
    <p:sldId id="275" r:id="rId31"/>
    <p:sldId id="276" r:id="rId32"/>
    <p:sldId id="277" r:id="rId33"/>
    <p:sldId id="278" r:id="rId34"/>
    <p:sldId id="279" r:id="rId35"/>
    <p:sldId id="325" r:id="rId36"/>
    <p:sldId id="348" r:id="rId37"/>
    <p:sldId id="349" r:id="rId38"/>
    <p:sldId id="350" r:id="rId39"/>
    <p:sldId id="351" r:id="rId40"/>
    <p:sldId id="280" r:id="rId41"/>
    <p:sldId id="284" r:id="rId42"/>
    <p:sldId id="281" r:id="rId43"/>
    <p:sldId id="282" r:id="rId44"/>
    <p:sldId id="283" r:id="rId45"/>
    <p:sldId id="285" r:id="rId46"/>
    <p:sldId id="286" r:id="rId47"/>
    <p:sldId id="300" r:id="rId48"/>
    <p:sldId id="313" r:id="rId49"/>
    <p:sldId id="301" r:id="rId50"/>
    <p:sldId id="302" r:id="rId51"/>
    <p:sldId id="304" r:id="rId52"/>
    <p:sldId id="303" r:id="rId53"/>
    <p:sldId id="305" r:id="rId54"/>
    <p:sldId id="306" r:id="rId55"/>
    <p:sldId id="307" r:id="rId56"/>
    <p:sldId id="308" r:id="rId57"/>
    <p:sldId id="309" r:id="rId58"/>
    <p:sldId id="310" r:id="rId59"/>
    <p:sldId id="311" r:id="rId60"/>
    <p:sldId id="329" r:id="rId61"/>
    <p:sldId id="312" r:id="rId62"/>
    <p:sldId id="327" r:id="rId63"/>
    <p:sldId id="326" r:id="rId64"/>
    <p:sldId id="328" r:id="rId65"/>
    <p:sldId id="314" r:id="rId66"/>
    <p:sldId id="318" r:id="rId67"/>
    <p:sldId id="319" r:id="rId68"/>
    <p:sldId id="320" r:id="rId69"/>
    <p:sldId id="322" r:id="rId70"/>
    <p:sldId id="321" r:id="rId71"/>
    <p:sldId id="331" r:id="rId72"/>
    <p:sldId id="330" r:id="rId73"/>
    <p:sldId id="332" r:id="rId74"/>
    <p:sldId id="334" r:id="rId75"/>
    <p:sldId id="335" r:id="rId76"/>
    <p:sldId id="333" r:id="rId77"/>
    <p:sldId id="336" r:id="rId78"/>
    <p:sldId id="337" r:id="rId79"/>
    <p:sldId id="340" r:id="rId80"/>
    <p:sldId id="338" r:id="rId81"/>
    <p:sldId id="339" r:id="rId82"/>
    <p:sldId id="341" r:id="rId83"/>
    <p:sldId id="342" r:id="rId84"/>
    <p:sldId id="343" r:id="rId85"/>
    <p:sldId id="344" r:id="rId86"/>
    <p:sldId id="345" r:id="rId87"/>
    <p:sldId id="346" r:id="rId88"/>
    <p:sldId id="347" r:id="rId89"/>
    <p:sldId id="352" r:id="rId90"/>
    <p:sldId id="353" r:id="rId91"/>
    <p:sldId id="354" r:id="rId92"/>
    <p:sldId id="355" r:id="rId93"/>
    <p:sldId id="357" r:id="rId94"/>
    <p:sldId id="361" r:id="rId95"/>
    <p:sldId id="358" r:id="rId96"/>
    <p:sldId id="359" r:id="rId97"/>
    <p:sldId id="362" r:id="rId98"/>
    <p:sldId id="360" r:id="rId99"/>
    <p:sldId id="363" r:id="rId100"/>
    <p:sldId id="365" r:id="rId101"/>
    <p:sldId id="366" r:id="rId102"/>
    <p:sldId id="367" r:id="rId103"/>
    <p:sldId id="376" r:id="rId104"/>
    <p:sldId id="364" r:id="rId105"/>
    <p:sldId id="375" r:id="rId106"/>
    <p:sldId id="368" r:id="rId107"/>
    <p:sldId id="369" r:id="rId108"/>
    <p:sldId id="370" r:id="rId109"/>
    <p:sldId id="371" r:id="rId110"/>
    <p:sldId id="372" r:id="rId111"/>
    <p:sldId id="373" r:id="rId112"/>
    <p:sldId id="374" r:id="rId113"/>
    <p:sldId id="377"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99"/>
    <a:srgbClr val="009999"/>
    <a:srgbClr val="C1C1FF"/>
    <a:srgbClr val="D0ECE7"/>
    <a:srgbClr val="CCECFF"/>
    <a:srgbClr val="CCFFFF"/>
    <a:srgbClr val="FFFF99"/>
    <a:srgbClr val="DDDDFF"/>
    <a:srgbClr val="0000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114AE8-1B57-4C44-B834-A08779010E97}" v="15748" dt="2024-07-24T08:16:05.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1738" autoAdjust="0"/>
  </p:normalViewPr>
  <p:slideViewPr>
    <p:cSldViewPr snapToGrid="0">
      <p:cViewPr varScale="1">
        <p:scale>
          <a:sx n="67" d="100"/>
          <a:sy n="67" d="100"/>
        </p:scale>
        <p:origin x="33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viewProps" Target="viewProp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tableStyles" Target="tableStyle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alakshmi S" userId="91504401-57d8-4e19-824a-3608d37877b0" providerId="ADAL" clId="{BD114AE8-1B57-4C44-B834-A08779010E97}"/>
    <pc:docChg chg="undo redo custSel addSld delSld modSld sldOrd">
      <pc:chgData name="Dhanalakshmi S" userId="91504401-57d8-4e19-824a-3608d37877b0" providerId="ADAL" clId="{BD114AE8-1B57-4C44-B834-A08779010E97}" dt="2024-07-24T08:16:05.093" v="34221"/>
      <pc:docMkLst>
        <pc:docMk/>
      </pc:docMkLst>
      <pc:sldChg chg="delSp modSp new mod modClrScheme chgLayout">
        <pc:chgData name="Dhanalakshmi S" userId="91504401-57d8-4e19-824a-3608d37877b0" providerId="ADAL" clId="{BD114AE8-1B57-4C44-B834-A08779010E97}" dt="2024-07-01T07:04:28.770" v="8552" actId="20577"/>
        <pc:sldMkLst>
          <pc:docMk/>
          <pc:sldMk cId="381488397" sldId="256"/>
        </pc:sldMkLst>
        <pc:spChg chg="mod">
          <ac:chgData name="Dhanalakshmi S" userId="91504401-57d8-4e19-824a-3608d37877b0" providerId="ADAL" clId="{BD114AE8-1B57-4C44-B834-A08779010E97}" dt="2024-07-01T07:04:28.770" v="8552" actId="20577"/>
          <ac:spMkLst>
            <pc:docMk/>
            <pc:sldMk cId="381488397" sldId="256"/>
            <ac:spMk id="2" creationId="{0370338D-209F-90BF-956E-F988855272C1}"/>
          </ac:spMkLst>
        </pc:spChg>
        <pc:spChg chg="del mod">
          <ac:chgData name="Dhanalakshmi S" userId="91504401-57d8-4e19-824a-3608d37877b0" providerId="ADAL" clId="{BD114AE8-1B57-4C44-B834-A08779010E97}" dt="2024-06-10T07:08:21.708" v="44" actId="478"/>
          <ac:spMkLst>
            <pc:docMk/>
            <pc:sldMk cId="381488397" sldId="256"/>
            <ac:spMk id="3" creationId="{9849B96B-8437-F3A7-224C-B4ACADE37745}"/>
          </ac:spMkLst>
        </pc:spChg>
      </pc:sldChg>
      <pc:sldChg chg="addSp delSp modSp new mod modClrScheme chgLayout">
        <pc:chgData name="Dhanalakshmi S" userId="91504401-57d8-4e19-824a-3608d37877b0" providerId="ADAL" clId="{BD114AE8-1B57-4C44-B834-A08779010E97}" dt="2024-07-09T06:46:11.460" v="24535" actId="20577"/>
        <pc:sldMkLst>
          <pc:docMk/>
          <pc:sldMk cId="1068679678" sldId="257"/>
        </pc:sldMkLst>
        <pc:spChg chg="del mod ord">
          <ac:chgData name="Dhanalakshmi S" userId="91504401-57d8-4e19-824a-3608d37877b0" providerId="ADAL" clId="{BD114AE8-1B57-4C44-B834-A08779010E97}" dt="2024-06-12T14:38:00.758" v="218" actId="478"/>
          <ac:spMkLst>
            <pc:docMk/>
            <pc:sldMk cId="1068679678" sldId="257"/>
            <ac:spMk id="2" creationId="{B0FB8465-0A5B-7BD8-8C28-3386A2942A80}"/>
          </ac:spMkLst>
        </pc:spChg>
        <pc:spChg chg="del mod">
          <ac:chgData name="Dhanalakshmi S" userId="91504401-57d8-4e19-824a-3608d37877b0" providerId="ADAL" clId="{BD114AE8-1B57-4C44-B834-A08779010E97}" dt="2024-06-12T14:33:07.970" v="77" actId="1032"/>
          <ac:spMkLst>
            <pc:docMk/>
            <pc:sldMk cId="1068679678" sldId="257"/>
            <ac:spMk id="3" creationId="{82231DD2-A9BB-CE3C-9D0C-6DC3DA1D16A9}"/>
          </ac:spMkLst>
        </pc:spChg>
        <pc:spChg chg="add del mod">
          <ac:chgData name="Dhanalakshmi S" userId="91504401-57d8-4e19-824a-3608d37877b0" providerId="ADAL" clId="{BD114AE8-1B57-4C44-B834-A08779010E97}" dt="2024-06-12T14:38:03.769" v="219" actId="478"/>
          <ac:spMkLst>
            <pc:docMk/>
            <pc:sldMk cId="1068679678" sldId="257"/>
            <ac:spMk id="6" creationId="{CD61AAA2-B244-41B8-EADF-F5177FFFC948}"/>
          </ac:spMkLst>
        </pc:spChg>
        <pc:spChg chg="add mod">
          <ac:chgData name="Dhanalakshmi S" userId="91504401-57d8-4e19-824a-3608d37877b0" providerId="ADAL" clId="{BD114AE8-1B57-4C44-B834-A08779010E97}" dt="2024-06-19T10:21:28.350" v="3830" actId="20577"/>
          <ac:spMkLst>
            <pc:docMk/>
            <pc:sldMk cId="1068679678" sldId="257"/>
            <ac:spMk id="7" creationId="{7F09BA06-EFBD-75D9-827B-C50C405AD6FE}"/>
          </ac:spMkLst>
        </pc:spChg>
        <pc:spChg chg="add del mod">
          <ac:chgData name="Dhanalakshmi S" userId="91504401-57d8-4e19-824a-3608d37877b0" providerId="ADAL" clId="{BD114AE8-1B57-4C44-B834-A08779010E97}" dt="2024-06-12T14:37:02.872" v="212" actId="26606"/>
          <ac:spMkLst>
            <pc:docMk/>
            <pc:sldMk cId="1068679678" sldId="257"/>
            <ac:spMk id="9" creationId="{CD128BC8-429A-68F9-3268-FB241427C3DB}"/>
          </ac:spMkLst>
        </pc:spChg>
        <pc:spChg chg="add del mod">
          <ac:chgData name="Dhanalakshmi S" userId="91504401-57d8-4e19-824a-3608d37877b0" providerId="ADAL" clId="{BD114AE8-1B57-4C44-B834-A08779010E97}" dt="2024-06-12T14:37:11.799" v="214" actId="26606"/>
          <ac:spMkLst>
            <pc:docMk/>
            <pc:sldMk cId="1068679678" sldId="257"/>
            <ac:spMk id="11" creationId="{B73836A1-A291-20BE-14CD-5C07FCE33071}"/>
          </ac:spMkLst>
        </pc:spChg>
        <pc:spChg chg="add del mod">
          <ac:chgData name="Dhanalakshmi S" userId="91504401-57d8-4e19-824a-3608d37877b0" providerId="ADAL" clId="{BD114AE8-1B57-4C44-B834-A08779010E97}" dt="2024-06-12T14:37:44.847" v="217" actId="700"/>
          <ac:spMkLst>
            <pc:docMk/>
            <pc:sldMk cId="1068679678" sldId="257"/>
            <ac:spMk id="13" creationId="{CD128BC8-429A-68F9-3268-FB241427C3DB}"/>
          </ac:spMkLst>
        </pc:spChg>
        <pc:graphicFrameChg chg="add mod ord modGraphic">
          <ac:chgData name="Dhanalakshmi S" userId="91504401-57d8-4e19-824a-3608d37877b0" providerId="ADAL" clId="{BD114AE8-1B57-4C44-B834-A08779010E97}" dt="2024-07-09T06:46:11.460" v="24535" actId="20577"/>
          <ac:graphicFrameMkLst>
            <pc:docMk/>
            <pc:sldMk cId="1068679678" sldId="257"/>
            <ac:graphicFrameMk id="4" creationId="{6BA2D723-1F1D-778E-BE41-EB7E6DE60073}"/>
          </ac:graphicFrameMkLst>
        </pc:graphicFrameChg>
        <pc:picChg chg="add del mod">
          <ac:chgData name="Dhanalakshmi S" userId="91504401-57d8-4e19-824a-3608d37877b0" providerId="ADAL" clId="{BD114AE8-1B57-4C44-B834-A08779010E97}" dt="2024-06-12T14:46:39.312" v="237" actId="478"/>
          <ac:picMkLst>
            <pc:docMk/>
            <pc:sldMk cId="1068679678" sldId="257"/>
            <ac:picMk id="10" creationId="{28AD012C-2B93-CA5B-4102-BC09A4A25521}"/>
          </ac:picMkLst>
        </pc:picChg>
      </pc:sldChg>
      <pc:sldChg chg="addSp delSp modSp new mod">
        <pc:chgData name="Dhanalakshmi S" userId="91504401-57d8-4e19-824a-3608d37877b0" providerId="ADAL" clId="{BD114AE8-1B57-4C44-B834-A08779010E97}" dt="2024-06-12T14:51:34.577" v="270" actId="962"/>
        <pc:sldMkLst>
          <pc:docMk/>
          <pc:sldMk cId="199982372" sldId="258"/>
        </pc:sldMkLst>
        <pc:spChg chg="mod">
          <ac:chgData name="Dhanalakshmi S" userId="91504401-57d8-4e19-824a-3608d37877b0" providerId="ADAL" clId="{BD114AE8-1B57-4C44-B834-A08779010E97}" dt="2024-06-12T14:51:26.516" v="267" actId="26606"/>
          <ac:spMkLst>
            <pc:docMk/>
            <pc:sldMk cId="199982372" sldId="258"/>
            <ac:spMk id="2" creationId="{B1DFDE19-FA85-36E4-AC20-394F3BC307BF}"/>
          </ac:spMkLst>
        </pc:spChg>
        <pc:spChg chg="del">
          <ac:chgData name="Dhanalakshmi S" userId="91504401-57d8-4e19-824a-3608d37877b0" providerId="ADAL" clId="{BD114AE8-1B57-4C44-B834-A08779010E97}" dt="2024-06-12T14:51:21.107" v="266" actId="22"/>
          <ac:spMkLst>
            <pc:docMk/>
            <pc:sldMk cId="199982372" sldId="258"/>
            <ac:spMk id="3" creationId="{BD3BDD53-EDE0-DBFB-4E75-BAD28C95BA05}"/>
          </ac:spMkLst>
        </pc:spChg>
        <pc:picChg chg="add mod ord">
          <ac:chgData name="Dhanalakshmi S" userId="91504401-57d8-4e19-824a-3608d37877b0" providerId="ADAL" clId="{BD114AE8-1B57-4C44-B834-A08779010E97}" dt="2024-06-12T14:51:34.577" v="270" actId="962"/>
          <ac:picMkLst>
            <pc:docMk/>
            <pc:sldMk cId="199982372" sldId="258"/>
            <ac:picMk id="5" creationId="{E20C95B6-FBC0-412E-18C2-3B1FCC612FA1}"/>
          </ac:picMkLst>
        </pc:picChg>
      </pc:sldChg>
      <pc:sldChg chg="addSp delSp modSp new del mod">
        <pc:chgData name="Dhanalakshmi S" userId="91504401-57d8-4e19-824a-3608d37877b0" providerId="ADAL" clId="{BD114AE8-1B57-4C44-B834-A08779010E97}" dt="2024-06-12T15:34:46.292" v="1245" actId="47"/>
        <pc:sldMkLst>
          <pc:docMk/>
          <pc:sldMk cId="2081076632" sldId="259"/>
        </pc:sldMkLst>
        <pc:spChg chg="mod">
          <ac:chgData name="Dhanalakshmi S" userId="91504401-57d8-4e19-824a-3608d37877b0" providerId="ADAL" clId="{BD114AE8-1B57-4C44-B834-A08779010E97}" dt="2024-06-12T14:55:29.446" v="560" actId="20577"/>
          <ac:spMkLst>
            <pc:docMk/>
            <pc:sldMk cId="2081076632" sldId="259"/>
            <ac:spMk id="2" creationId="{424950FF-A40D-3657-3906-31A0A001BCE1}"/>
          </ac:spMkLst>
        </pc:spChg>
        <pc:spChg chg="add del mod">
          <ac:chgData name="Dhanalakshmi S" userId="91504401-57d8-4e19-824a-3608d37877b0" providerId="ADAL" clId="{BD114AE8-1B57-4C44-B834-A08779010E97}" dt="2024-06-12T14:59:53.458" v="953" actId="20577"/>
          <ac:spMkLst>
            <pc:docMk/>
            <pc:sldMk cId="2081076632" sldId="259"/>
            <ac:spMk id="3" creationId="{F9CD32E4-6EF5-0E5B-03A7-CE1D050D81C6}"/>
          </ac:spMkLst>
        </pc:spChg>
      </pc:sldChg>
      <pc:sldChg chg="addSp delSp modSp new mod modAnim">
        <pc:chgData name="Dhanalakshmi S" userId="91504401-57d8-4e19-824a-3608d37877b0" providerId="ADAL" clId="{BD114AE8-1B57-4C44-B834-A08779010E97}" dt="2024-06-19T11:59:39.038" v="4239" actId="207"/>
        <pc:sldMkLst>
          <pc:docMk/>
          <pc:sldMk cId="3097161377" sldId="260"/>
        </pc:sldMkLst>
        <pc:spChg chg="mod">
          <ac:chgData name="Dhanalakshmi S" userId="91504401-57d8-4e19-824a-3608d37877b0" providerId="ADAL" clId="{BD114AE8-1B57-4C44-B834-A08779010E97}" dt="2024-06-12T15:28:22.861" v="1028"/>
          <ac:spMkLst>
            <pc:docMk/>
            <pc:sldMk cId="3097161377" sldId="260"/>
            <ac:spMk id="2" creationId="{BD4D4BC8-C2EE-973C-B527-6E0DA796FC6A}"/>
          </ac:spMkLst>
        </pc:spChg>
        <pc:spChg chg="del">
          <ac:chgData name="Dhanalakshmi S" userId="91504401-57d8-4e19-824a-3608d37877b0" providerId="ADAL" clId="{BD114AE8-1B57-4C44-B834-A08779010E97}" dt="2024-06-12T15:13:51.971" v="955" actId="478"/>
          <ac:spMkLst>
            <pc:docMk/>
            <pc:sldMk cId="3097161377" sldId="260"/>
            <ac:spMk id="3" creationId="{06FD52F0-FB82-502C-00FE-EED5048D8ED6}"/>
          </ac:spMkLst>
        </pc:spChg>
        <pc:spChg chg="add del mod">
          <ac:chgData name="Dhanalakshmi S" userId="91504401-57d8-4e19-824a-3608d37877b0" providerId="ADAL" clId="{BD114AE8-1B57-4C44-B834-A08779010E97}" dt="2024-06-12T15:14:34.331" v="961" actId="478"/>
          <ac:spMkLst>
            <pc:docMk/>
            <pc:sldMk cId="3097161377" sldId="260"/>
            <ac:spMk id="4" creationId="{6A3BE00C-088E-2C1B-D7EA-A94482442228}"/>
          </ac:spMkLst>
        </pc:spChg>
        <pc:spChg chg="add del mod">
          <ac:chgData name="Dhanalakshmi S" userId="91504401-57d8-4e19-824a-3608d37877b0" providerId="ADAL" clId="{BD114AE8-1B57-4C44-B834-A08779010E97}" dt="2024-06-12T15:14:34.331" v="961" actId="478"/>
          <ac:spMkLst>
            <pc:docMk/>
            <pc:sldMk cId="3097161377" sldId="260"/>
            <ac:spMk id="5" creationId="{343B1EF8-3DEF-59D9-297A-74A8837D51C6}"/>
          </ac:spMkLst>
        </pc:spChg>
        <pc:spChg chg="add mod">
          <ac:chgData name="Dhanalakshmi S" userId="91504401-57d8-4e19-824a-3608d37877b0" providerId="ADAL" clId="{BD114AE8-1B57-4C44-B834-A08779010E97}" dt="2024-06-12T15:14:03.589" v="958"/>
          <ac:spMkLst>
            <pc:docMk/>
            <pc:sldMk cId="3097161377" sldId="260"/>
            <ac:spMk id="6" creationId="{5E3BDE0B-5693-6FBE-19FD-8AD57999A9D6}"/>
          </ac:spMkLst>
        </pc:spChg>
        <pc:spChg chg="add mod">
          <ac:chgData name="Dhanalakshmi S" userId="91504401-57d8-4e19-824a-3608d37877b0" providerId="ADAL" clId="{BD114AE8-1B57-4C44-B834-A08779010E97}" dt="2024-06-12T15:14:03.589" v="958"/>
          <ac:spMkLst>
            <pc:docMk/>
            <pc:sldMk cId="3097161377" sldId="260"/>
            <ac:spMk id="7" creationId="{DB84687B-1C62-3C7D-6CF1-1987DA1669B7}"/>
          </ac:spMkLst>
        </pc:spChg>
        <pc:spChg chg="add mod">
          <ac:chgData name="Dhanalakshmi S" userId="91504401-57d8-4e19-824a-3608d37877b0" providerId="ADAL" clId="{BD114AE8-1B57-4C44-B834-A08779010E97}" dt="2024-06-12T15:14:19.900" v="959"/>
          <ac:spMkLst>
            <pc:docMk/>
            <pc:sldMk cId="3097161377" sldId="260"/>
            <ac:spMk id="8" creationId="{C55BEF18-9A3D-CB7B-0A06-98AAC2D41C5A}"/>
          </ac:spMkLst>
        </pc:spChg>
        <pc:spChg chg="add mod">
          <ac:chgData name="Dhanalakshmi S" userId="91504401-57d8-4e19-824a-3608d37877b0" providerId="ADAL" clId="{BD114AE8-1B57-4C44-B834-A08779010E97}" dt="2024-06-12T15:14:19.900" v="959"/>
          <ac:spMkLst>
            <pc:docMk/>
            <pc:sldMk cId="3097161377" sldId="260"/>
            <ac:spMk id="9" creationId="{FA68DA60-6A17-F4EE-7191-7B88E7D2F2EF}"/>
          </ac:spMkLst>
        </pc:spChg>
        <pc:spChg chg="add mod">
          <ac:chgData name="Dhanalakshmi S" userId="91504401-57d8-4e19-824a-3608d37877b0" providerId="ADAL" clId="{BD114AE8-1B57-4C44-B834-A08779010E97}" dt="2024-06-12T15:14:19.900" v="959"/>
          <ac:spMkLst>
            <pc:docMk/>
            <pc:sldMk cId="3097161377" sldId="260"/>
            <ac:spMk id="10" creationId="{3F7258B0-E8CF-ACB4-D3A6-0FE1658DA5A1}"/>
          </ac:spMkLst>
        </pc:spChg>
        <pc:spChg chg="add del mod">
          <ac:chgData name="Dhanalakshmi S" userId="91504401-57d8-4e19-824a-3608d37877b0" providerId="ADAL" clId="{BD114AE8-1B57-4C44-B834-A08779010E97}" dt="2024-06-12T15:21:12.728" v="998" actId="478"/>
          <ac:spMkLst>
            <pc:docMk/>
            <pc:sldMk cId="3097161377" sldId="260"/>
            <ac:spMk id="11" creationId="{51C04F94-6117-4F09-7645-9B00CE8CDA14}"/>
          </ac:spMkLst>
        </pc:spChg>
        <pc:spChg chg="add del mod">
          <ac:chgData name="Dhanalakshmi S" userId="91504401-57d8-4e19-824a-3608d37877b0" providerId="ADAL" clId="{BD114AE8-1B57-4C44-B834-A08779010E97}" dt="2024-06-12T15:14:48.261" v="964" actId="478"/>
          <ac:spMkLst>
            <pc:docMk/>
            <pc:sldMk cId="3097161377" sldId="260"/>
            <ac:spMk id="12" creationId="{056799F4-CBC5-102D-7D8E-2ADA3206E172}"/>
          </ac:spMkLst>
        </pc:spChg>
        <pc:spChg chg="add del mod">
          <ac:chgData name="Dhanalakshmi S" userId="91504401-57d8-4e19-824a-3608d37877b0" providerId="ADAL" clId="{BD114AE8-1B57-4C44-B834-A08779010E97}" dt="2024-06-12T15:16:00.483" v="971" actId="478"/>
          <ac:spMkLst>
            <pc:docMk/>
            <pc:sldMk cId="3097161377" sldId="260"/>
            <ac:spMk id="13" creationId="{B983C513-29F4-595A-E25A-B0F74A335D51}"/>
          </ac:spMkLst>
        </pc:spChg>
        <pc:spChg chg="add del mod">
          <ac:chgData name="Dhanalakshmi S" userId="91504401-57d8-4e19-824a-3608d37877b0" providerId="ADAL" clId="{BD114AE8-1B57-4C44-B834-A08779010E97}" dt="2024-06-12T15:21:12.728" v="998" actId="478"/>
          <ac:spMkLst>
            <pc:docMk/>
            <pc:sldMk cId="3097161377" sldId="260"/>
            <ac:spMk id="16" creationId="{4EE44661-1C7A-B706-8C76-63F2BDB843E6}"/>
          </ac:spMkLst>
        </pc:spChg>
        <pc:spChg chg="add del mod">
          <ac:chgData name="Dhanalakshmi S" userId="91504401-57d8-4e19-824a-3608d37877b0" providerId="ADAL" clId="{BD114AE8-1B57-4C44-B834-A08779010E97}" dt="2024-06-12T15:21:12.728" v="998" actId="478"/>
          <ac:spMkLst>
            <pc:docMk/>
            <pc:sldMk cId="3097161377" sldId="260"/>
            <ac:spMk id="18" creationId="{0D92314F-AA34-161C-8398-401CBDE86396}"/>
          </ac:spMkLst>
        </pc:spChg>
        <pc:graphicFrameChg chg="add mod modGraphic">
          <ac:chgData name="Dhanalakshmi S" userId="91504401-57d8-4e19-824a-3608d37877b0" providerId="ADAL" clId="{BD114AE8-1B57-4C44-B834-A08779010E97}" dt="2024-06-19T11:59:39.038" v="4239" actId="207"/>
          <ac:graphicFrameMkLst>
            <pc:docMk/>
            <pc:sldMk cId="3097161377" sldId="260"/>
            <ac:graphicFrameMk id="20" creationId="{D7837017-1C8B-5ED0-E7A6-A4F38606B165}"/>
          </ac:graphicFrameMkLst>
        </pc:graphicFrameChg>
        <pc:picChg chg="add del mod">
          <ac:chgData name="Dhanalakshmi S" userId="91504401-57d8-4e19-824a-3608d37877b0" providerId="ADAL" clId="{BD114AE8-1B57-4C44-B834-A08779010E97}" dt="2024-06-12T15:21:17.079" v="999" actId="478"/>
          <ac:picMkLst>
            <pc:docMk/>
            <pc:sldMk cId="3097161377" sldId="260"/>
            <ac:picMk id="15" creationId="{0D0130DB-1CD5-4747-1E6B-7C212D23533F}"/>
          </ac:picMkLst>
        </pc:picChg>
        <pc:picChg chg="add del mod">
          <ac:chgData name="Dhanalakshmi S" userId="91504401-57d8-4e19-824a-3608d37877b0" providerId="ADAL" clId="{BD114AE8-1B57-4C44-B834-A08779010E97}" dt="2024-06-12T15:21:17.079" v="999" actId="478"/>
          <ac:picMkLst>
            <pc:docMk/>
            <pc:sldMk cId="3097161377" sldId="260"/>
            <ac:picMk id="17" creationId="{F0C264E2-720B-03E6-4B49-F14009744732}"/>
          </ac:picMkLst>
        </pc:picChg>
        <pc:picChg chg="add del mod">
          <ac:chgData name="Dhanalakshmi S" userId="91504401-57d8-4e19-824a-3608d37877b0" providerId="ADAL" clId="{BD114AE8-1B57-4C44-B834-A08779010E97}" dt="2024-06-12T15:21:17.079" v="999" actId="478"/>
          <ac:picMkLst>
            <pc:docMk/>
            <pc:sldMk cId="3097161377" sldId="260"/>
            <ac:picMk id="19" creationId="{AE71F525-F9EB-02AD-03DD-92E9E497F77D}"/>
          </ac:picMkLst>
        </pc:picChg>
        <pc:picChg chg="add mod">
          <ac:chgData name="Dhanalakshmi S" userId="91504401-57d8-4e19-824a-3608d37877b0" providerId="ADAL" clId="{BD114AE8-1B57-4C44-B834-A08779010E97}" dt="2024-06-19T11:59:04.941" v="4237"/>
          <ac:picMkLst>
            <pc:docMk/>
            <pc:sldMk cId="3097161377" sldId="260"/>
            <ac:picMk id="1026" creationId="{8F87A738-D2C5-0AFF-B6A2-5BA29A625746}"/>
          </ac:picMkLst>
        </pc:picChg>
      </pc:sldChg>
      <pc:sldChg chg="modSp add mod modAnim">
        <pc:chgData name="Dhanalakshmi S" userId="91504401-57d8-4e19-824a-3608d37877b0" providerId="ADAL" clId="{BD114AE8-1B57-4C44-B834-A08779010E97}" dt="2024-06-19T12:00:13.809" v="4243" actId="12269"/>
        <pc:sldMkLst>
          <pc:docMk/>
          <pc:sldMk cId="863259355" sldId="261"/>
        </pc:sldMkLst>
        <pc:graphicFrameChg chg="mod modGraphic">
          <ac:chgData name="Dhanalakshmi S" userId="91504401-57d8-4e19-824a-3608d37877b0" providerId="ADAL" clId="{BD114AE8-1B57-4C44-B834-A08779010E97}" dt="2024-06-19T12:00:13.809" v="4243" actId="12269"/>
          <ac:graphicFrameMkLst>
            <pc:docMk/>
            <pc:sldMk cId="863259355" sldId="261"/>
            <ac:graphicFrameMk id="20" creationId="{D7837017-1C8B-5ED0-E7A6-A4F38606B165}"/>
          </ac:graphicFrameMkLst>
        </pc:graphicFrameChg>
        <pc:picChg chg="mod">
          <ac:chgData name="Dhanalakshmi S" userId="91504401-57d8-4e19-824a-3608d37877b0" providerId="ADAL" clId="{BD114AE8-1B57-4C44-B834-A08779010E97}" dt="2024-06-19T11:59:59.157" v="4240"/>
          <ac:picMkLst>
            <pc:docMk/>
            <pc:sldMk cId="863259355" sldId="261"/>
            <ac:picMk id="1026" creationId="{8F87A738-D2C5-0AFF-B6A2-5BA29A625746}"/>
          </ac:picMkLst>
        </pc:picChg>
      </pc:sldChg>
      <pc:sldChg chg="addSp delSp modSp new del mod">
        <pc:chgData name="Dhanalakshmi S" userId="91504401-57d8-4e19-824a-3608d37877b0" providerId="ADAL" clId="{BD114AE8-1B57-4C44-B834-A08779010E97}" dt="2024-06-13T06:15:23.009" v="2497" actId="2696"/>
        <pc:sldMkLst>
          <pc:docMk/>
          <pc:sldMk cId="1638230834" sldId="262"/>
        </pc:sldMkLst>
        <pc:spChg chg="mod">
          <ac:chgData name="Dhanalakshmi S" userId="91504401-57d8-4e19-824a-3608d37877b0" providerId="ADAL" clId="{BD114AE8-1B57-4C44-B834-A08779010E97}" dt="2024-06-12T15:37:30.108" v="1355" actId="20577"/>
          <ac:spMkLst>
            <pc:docMk/>
            <pc:sldMk cId="1638230834" sldId="262"/>
            <ac:spMk id="2" creationId="{87F6E296-B602-8604-71B0-9415565E9F55}"/>
          </ac:spMkLst>
        </pc:spChg>
        <pc:spChg chg="add del">
          <ac:chgData name="Dhanalakshmi S" userId="91504401-57d8-4e19-824a-3608d37877b0" providerId="ADAL" clId="{BD114AE8-1B57-4C44-B834-A08779010E97}" dt="2024-06-12T15:40:12.533" v="1361" actId="478"/>
          <ac:spMkLst>
            <pc:docMk/>
            <pc:sldMk cId="1638230834" sldId="262"/>
            <ac:spMk id="3" creationId="{3CAC134E-814C-220B-0CE1-CAFBDD0941EC}"/>
          </ac:spMkLst>
        </pc:spChg>
        <pc:spChg chg="add mod">
          <ac:chgData name="Dhanalakshmi S" userId="91504401-57d8-4e19-824a-3608d37877b0" providerId="ADAL" clId="{BD114AE8-1B57-4C44-B834-A08779010E97}" dt="2024-06-12T15:40:07.158" v="1360" actId="1076"/>
          <ac:spMkLst>
            <pc:docMk/>
            <pc:sldMk cId="1638230834" sldId="262"/>
            <ac:spMk id="4" creationId="{61C8C5E9-DFC0-054E-A529-8B2DDCC1BE95}"/>
          </ac:spMkLst>
        </pc:spChg>
        <pc:spChg chg="add mod">
          <ac:chgData name="Dhanalakshmi S" userId="91504401-57d8-4e19-824a-3608d37877b0" providerId="ADAL" clId="{BD114AE8-1B57-4C44-B834-A08779010E97}" dt="2024-06-12T15:40:07.158" v="1360" actId="1076"/>
          <ac:spMkLst>
            <pc:docMk/>
            <pc:sldMk cId="1638230834" sldId="262"/>
            <ac:spMk id="5" creationId="{A1ADA438-765F-6162-A21A-B11593E0EC8A}"/>
          </ac:spMkLst>
        </pc:spChg>
        <pc:spChg chg="add mod">
          <ac:chgData name="Dhanalakshmi S" userId="91504401-57d8-4e19-824a-3608d37877b0" providerId="ADAL" clId="{BD114AE8-1B57-4C44-B834-A08779010E97}" dt="2024-06-12T15:40:07.158" v="1360" actId="1076"/>
          <ac:spMkLst>
            <pc:docMk/>
            <pc:sldMk cId="1638230834" sldId="262"/>
            <ac:spMk id="6" creationId="{0F409F24-DD39-F09B-593E-E60ACE938844}"/>
          </ac:spMkLst>
        </pc:spChg>
        <pc:spChg chg="add mod">
          <ac:chgData name="Dhanalakshmi S" userId="91504401-57d8-4e19-824a-3608d37877b0" providerId="ADAL" clId="{BD114AE8-1B57-4C44-B834-A08779010E97}" dt="2024-06-12T15:40:07.158" v="1360" actId="1076"/>
          <ac:spMkLst>
            <pc:docMk/>
            <pc:sldMk cId="1638230834" sldId="262"/>
            <ac:spMk id="7" creationId="{63BEEDD0-E79D-7686-2F4B-C4B57AF4360F}"/>
          </ac:spMkLst>
        </pc:spChg>
        <pc:spChg chg="add mod">
          <ac:chgData name="Dhanalakshmi S" userId="91504401-57d8-4e19-824a-3608d37877b0" providerId="ADAL" clId="{BD114AE8-1B57-4C44-B834-A08779010E97}" dt="2024-06-12T15:40:07.158" v="1360" actId="1076"/>
          <ac:spMkLst>
            <pc:docMk/>
            <pc:sldMk cId="1638230834" sldId="262"/>
            <ac:spMk id="8" creationId="{81D80E34-433C-E4E8-6269-413F21B9E7B5}"/>
          </ac:spMkLst>
        </pc:spChg>
        <pc:spChg chg="add mod">
          <ac:chgData name="Dhanalakshmi S" userId="91504401-57d8-4e19-824a-3608d37877b0" providerId="ADAL" clId="{BD114AE8-1B57-4C44-B834-A08779010E97}" dt="2024-06-12T15:40:07.158" v="1360" actId="1076"/>
          <ac:spMkLst>
            <pc:docMk/>
            <pc:sldMk cId="1638230834" sldId="262"/>
            <ac:spMk id="9" creationId="{919DF59D-0312-41AD-A1AF-867C8603D887}"/>
          </ac:spMkLst>
        </pc:spChg>
        <pc:spChg chg="add mod">
          <ac:chgData name="Dhanalakshmi S" userId="91504401-57d8-4e19-824a-3608d37877b0" providerId="ADAL" clId="{BD114AE8-1B57-4C44-B834-A08779010E97}" dt="2024-06-12T15:40:07.158" v="1360" actId="1076"/>
          <ac:spMkLst>
            <pc:docMk/>
            <pc:sldMk cId="1638230834" sldId="262"/>
            <ac:spMk id="10" creationId="{F528D9BB-7604-9C2F-A1F2-E891A224605C}"/>
          </ac:spMkLst>
        </pc:spChg>
        <pc:spChg chg="add mod">
          <ac:chgData name="Dhanalakshmi S" userId="91504401-57d8-4e19-824a-3608d37877b0" providerId="ADAL" clId="{BD114AE8-1B57-4C44-B834-A08779010E97}" dt="2024-06-12T15:40:07.158" v="1360" actId="1076"/>
          <ac:spMkLst>
            <pc:docMk/>
            <pc:sldMk cId="1638230834" sldId="262"/>
            <ac:spMk id="11" creationId="{05895328-752A-AB01-3D90-7AFE8A852821}"/>
          </ac:spMkLst>
        </pc:spChg>
        <pc:spChg chg="add mod">
          <ac:chgData name="Dhanalakshmi S" userId="91504401-57d8-4e19-824a-3608d37877b0" providerId="ADAL" clId="{BD114AE8-1B57-4C44-B834-A08779010E97}" dt="2024-06-12T15:40:07.158" v="1360" actId="1076"/>
          <ac:spMkLst>
            <pc:docMk/>
            <pc:sldMk cId="1638230834" sldId="262"/>
            <ac:spMk id="12" creationId="{1868AFBE-91E2-22A1-7435-6D73F2FE0A90}"/>
          </ac:spMkLst>
        </pc:spChg>
        <pc:spChg chg="add mod">
          <ac:chgData name="Dhanalakshmi S" userId="91504401-57d8-4e19-824a-3608d37877b0" providerId="ADAL" clId="{BD114AE8-1B57-4C44-B834-A08779010E97}" dt="2024-06-12T15:40:07.158" v="1360" actId="1076"/>
          <ac:spMkLst>
            <pc:docMk/>
            <pc:sldMk cId="1638230834" sldId="262"/>
            <ac:spMk id="13" creationId="{536E54AA-1764-733A-FC0F-D9F3E91680B2}"/>
          </ac:spMkLst>
        </pc:spChg>
        <pc:spChg chg="add mod">
          <ac:chgData name="Dhanalakshmi S" userId="91504401-57d8-4e19-824a-3608d37877b0" providerId="ADAL" clId="{BD114AE8-1B57-4C44-B834-A08779010E97}" dt="2024-06-12T15:40:07.158" v="1360" actId="1076"/>
          <ac:spMkLst>
            <pc:docMk/>
            <pc:sldMk cId="1638230834" sldId="262"/>
            <ac:spMk id="14" creationId="{E02BDE32-3F03-9713-61A6-94CDEDB12957}"/>
          </ac:spMkLst>
        </pc:spChg>
        <pc:spChg chg="add mod">
          <ac:chgData name="Dhanalakshmi S" userId="91504401-57d8-4e19-824a-3608d37877b0" providerId="ADAL" clId="{BD114AE8-1B57-4C44-B834-A08779010E97}" dt="2024-06-12T15:40:07.158" v="1360" actId="1076"/>
          <ac:spMkLst>
            <pc:docMk/>
            <pc:sldMk cId="1638230834" sldId="262"/>
            <ac:spMk id="15" creationId="{E02B5E33-0BC7-5449-60B6-7400066DBACB}"/>
          </ac:spMkLst>
        </pc:spChg>
        <pc:spChg chg="add mod">
          <ac:chgData name="Dhanalakshmi S" userId="91504401-57d8-4e19-824a-3608d37877b0" providerId="ADAL" clId="{BD114AE8-1B57-4C44-B834-A08779010E97}" dt="2024-06-12T15:40:07.158" v="1360" actId="1076"/>
          <ac:spMkLst>
            <pc:docMk/>
            <pc:sldMk cId="1638230834" sldId="262"/>
            <ac:spMk id="16" creationId="{76628847-2A78-3881-C8DB-B2640A3EAE36}"/>
          </ac:spMkLst>
        </pc:spChg>
        <pc:spChg chg="add mod">
          <ac:chgData name="Dhanalakshmi S" userId="91504401-57d8-4e19-824a-3608d37877b0" providerId="ADAL" clId="{BD114AE8-1B57-4C44-B834-A08779010E97}" dt="2024-06-12T15:40:07.158" v="1360" actId="1076"/>
          <ac:spMkLst>
            <pc:docMk/>
            <pc:sldMk cId="1638230834" sldId="262"/>
            <ac:spMk id="17" creationId="{35B21D02-C8F4-4F70-8E62-117C4B4FA350}"/>
          </ac:spMkLst>
        </pc:spChg>
        <pc:spChg chg="add mod">
          <ac:chgData name="Dhanalakshmi S" userId="91504401-57d8-4e19-824a-3608d37877b0" providerId="ADAL" clId="{BD114AE8-1B57-4C44-B834-A08779010E97}" dt="2024-06-12T15:40:07.158" v="1360" actId="1076"/>
          <ac:spMkLst>
            <pc:docMk/>
            <pc:sldMk cId="1638230834" sldId="262"/>
            <ac:spMk id="18" creationId="{F3AB6F48-671A-86C8-116A-EB90547B2C9F}"/>
          </ac:spMkLst>
        </pc:spChg>
        <pc:spChg chg="add mod">
          <ac:chgData name="Dhanalakshmi S" userId="91504401-57d8-4e19-824a-3608d37877b0" providerId="ADAL" clId="{BD114AE8-1B57-4C44-B834-A08779010E97}" dt="2024-06-12T15:40:07.158" v="1360" actId="1076"/>
          <ac:spMkLst>
            <pc:docMk/>
            <pc:sldMk cId="1638230834" sldId="262"/>
            <ac:spMk id="19" creationId="{D3122812-233C-E553-7ECB-03077EAEA30A}"/>
          </ac:spMkLst>
        </pc:spChg>
        <pc:spChg chg="add mod">
          <ac:chgData name="Dhanalakshmi S" userId="91504401-57d8-4e19-824a-3608d37877b0" providerId="ADAL" clId="{BD114AE8-1B57-4C44-B834-A08779010E97}" dt="2024-06-12T15:40:07.158" v="1360" actId="1076"/>
          <ac:spMkLst>
            <pc:docMk/>
            <pc:sldMk cId="1638230834" sldId="262"/>
            <ac:spMk id="20" creationId="{5D467495-D37F-B05B-B4B2-72C1E139D25C}"/>
          </ac:spMkLst>
        </pc:spChg>
        <pc:spChg chg="add mod">
          <ac:chgData name="Dhanalakshmi S" userId="91504401-57d8-4e19-824a-3608d37877b0" providerId="ADAL" clId="{BD114AE8-1B57-4C44-B834-A08779010E97}" dt="2024-06-12T15:57:45.858" v="1551" actId="1076"/>
          <ac:spMkLst>
            <pc:docMk/>
            <pc:sldMk cId="1638230834" sldId="262"/>
            <ac:spMk id="33" creationId="{1522753B-DF5D-6A59-92D1-144E66E01D25}"/>
          </ac:spMkLst>
        </pc:spChg>
        <pc:spChg chg="add mod">
          <ac:chgData name="Dhanalakshmi S" userId="91504401-57d8-4e19-824a-3608d37877b0" providerId="ADAL" clId="{BD114AE8-1B57-4C44-B834-A08779010E97}" dt="2024-06-12T15:57:43.050" v="1550" actId="1076"/>
          <ac:spMkLst>
            <pc:docMk/>
            <pc:sldMk cId="1638230834" sldId="262"/>
            <ac:spMk id="35" creationId="{F194065C-DB81-327C-D05C-EEA0CCA93EC5}"/>
          </ac:spMkLst>
        </pc:spChg>
        <pc:spChg chg="add mod">
          <ac:chgData name="Dhanalakshmi S" userId="91504401-57d8-4e19-824a-3608d37877b0" providerId="ADAL" clId="{BD114AE8-1B57-4C44-B834-A08779010E97}" dt="2024-06-13T05:04:29.312" v="1732" actId="1076"/>
          <ac:spMkLst>
            <pc:docMk/>
            <pc:sldMk cId="1638230834" sldId="262"/>
            <ac:spMk id="36" creationId="{1EB802C4-C48F-E17C-FF76-AA5E9116C783}"/>
          </ac:spMkLst>
        </pc:spChg>
        <pc:spChg chg="add mod">
          <ac:chgData name="Dhanalakshmi S" userId="91504401-57d8-4e19-824a-3608d37877b0" providerId="ADAL" clId="{BD114AE8-1B57-4C44-B834-A08779010E97}" dt="2024-06-13T05:05:46.658" v="1820" actId="20577"/>
          <ac:spMkLst>
            <pc:docMk/>
            <pc:sldMk cId="1638230834" sldId="262"/>
            <ac:spMk id="40" creationId="{A528699B-19BD-383E-180A-8960F82B649A}"/>
          </ac:spMkLst>
        </pc:spChg>
        <pc:spChg chg="add mod">
          <ac:chgData name="Dhanalakshmi S" userId="91504401-57d8-4e19-824a-3608d37877b0" providerId="ADAL" clId="{BD114AE8-1B57-4C44-B834-A08779010E97}" dt="2024-06-13T05:06:47.910" v="1901" actId="114"/>
          <ac:spMkLst>
            <pc:docMk/>
            <pc:sldMk cId="1638230834" sldId="262"/>
            <ac:spMk id="41" creationId="{3AF19FF2-C49A-BCED-DC09-5B2292B0CF1F}"/>
          </ac:spMkLst>
        </pc:spChg>
        <pc:cxnChg chg="add mod">
          <ac:chgData name="Dhanalakshmi S" userId="91504401-57d8-4e19-824a-3608d37877b0" providerId="ADAL" clId="{BD114AE8-1B57-4C44-B834-A08779010E97}" dt="2024-06-12T15:40:07.158" v="1360" actId="1076"/>
          <ac:cxnSpMkLst>
            <pc:docMk/>
            <pc:sldMk cId="1638230834" sldId="262"/>
            <ac:cxnSpMk id="21" creationId="{71C2AF37-7A85-57B2-3416-B43588BF8588}"/>
          </ac:cxnSpMkLst>
        </pc:cxnChg>
        <pc:cxnChg chg="add mod">
          <ac:chgData name="Dhanalakshmi S" userId="91504401-57d8-4e19-824a-3608d37877b0" providerId="ADAL" clId="{BD114AE8-1B57-4C44-B834-A08779010E97}" dt="2024-06-12T15:40:07.158" v="1360" actId="1076"/>
          <ac:cxnSpMkLst>
            <pc:docMk/>
            <pc:sldMk cId="1638230834" sldId="262"/>
            <ac:cxnSpMk id="22" creationId="{B6A6F994-4FE4-2027-A20C-1F5A2AFDE1E1}"/>
          </ac:cxnSpMkLst>
        </pc:cxnChg>
        <pc:cxnChg chg="add mod">
          <ac:chgData name="Dhanalakshmi S" userId="91504401-57d8-4e19-824a-3608d37877b0" providerId="ADAL" clId="{BD114AE8-1B57-4C44-B834-A08779010E97}" dt="2024-06-12T15:40:07.158" v="1360" actId="1076"/>
          <ac:cxnSpMkLst>
            <pc:docMk/>
            <pc:sldMk cId="1638230834" sldId="262"/>
            <ac:cxnSpMk id="23" creationId="{99248AFD-DE5E-1064-338B-8F6C946839A7}"/>
          </ac:cxnSpMkLst>
        </pc:cxnChg>
        <pc:cxnChg chg="add mod">
          <ac:chgData name="Dhanalakshmi S" userId="91504401-57d8-4e19-824a-3608d37877b0" providerId="ADAL" clId="{BD114AE8-1B57-4C44-B834-A08779010E97}" dt="2024-06-12T15:42:42.278" v="1368" actId="13822"/>
          <ac:cxnSpMkLst>
            <pc:docMk/>
            <pc:sldMk cId="1638230834" sldId="262"/>
            <ac:cxnSpMk id="25" creationId="{0661008C-BE06-24F0-6399-12D146D4868A}"/>
          </ac:cxnSpMkLst>
        </pc:cxnChg>
        <pc:cxnChg chg="add mod">
          <ac:chgData name="Dhanalakshmi S" userId="91504401-57d8-4e19-824a-3608d37877b0" providerId="ADAL" clId="{BD114AE8-1B57-4C44-B834-A08779010E97}" dt="2024-06-12T15:53:46.693" v="1458" actId="14100"/>
          <ac:cxnSpMkLst>
            <pc:docMk/>
            <pc:sldMk cId="1638230834" sldId="262"/>
            <ac:cxnSpMk id="31" creationId="{6B23AF24-A72B-8803-DCF2-C1E9A3751387}"/>
          </ac:cxnSpMkLst>
        </pc:cxnChg>
        <pc:cxnChg chg="add mod">
          <ac:chgData name="Dhanalakshmi S" userId="91504401-57d8-4e19-824a-3608d37877b0" providerId="ADAL" clId="{BD114AE8-1B57-4C44-B834-A08779010E97}" dt="2024-06-12T15:58:22.032" v="1557" actId="17032"/>
          <ac:cxnSpMkLst>
            <pc:docMk/>
            <pc:sldMk cId="1638230834" sldId="262"/>
            <ac:cxnSpMk id="38" creationId="{AF02C461-2CD4-A9E4-6FFE-A80C1C95EB3B}"/>
          </ac:cxnSpMkLst>
        </pc:cxnChg>
      </pc:sldChg>
      <pc:sldChg chg="addSp delSp modSp new mod">
        <pc:chgData name="Dhanalakshmi S" userId="91504401-57d8-4e19-824a-3608d37877b0" providerId="ADAL" clId="{BD114AE8-1B57-4C44-B834-A08779010E97}" dt="2024-06-13T07:20:52.841" v="3749"/>
        <pc:sldMkLst>
          <pc:docMk/>
          <pc:sldMk cId="2304084796" sldId="263"/>
        </pc:sldMkLst>
        <pc:spChg chg="mod">
          <ac:chgData name="Dhanalakshmi S" userId="91504401-57d8-4e19-824a-3608d37877b0" providerId="ADAL" clId="{BD114AE8-1B57-4C44-B834-A08779010E97}" dt="2024-06-13T05:07:13.080" v="1939" actId="20577"/>
          <ac:spMkLst>
            <pc:docMk/>
            <pc:sldMk cId="2304084796" sldId="263"/>
            <ac:spMk id="2" creationId="{84753111-00F6-89DC-2D3E-BC2A4433EAF2}"/>
          </ac:spMkLst>
        </pc:spChg>
        <pc:spChg chg="del">
          <ac:chgData name="Dhanalakshmi S" userId="91504401-57d8-4e19-824a-3608d37877b0" providerId="ADAL" clId="{BD114AE8-1B57-4C44-B834-A08779010E97}" dt="2024-06-13T05:11:19.415" v="1941" actId="478"/>
          <ac:spMkLst>
            <pc:docMk/>
            <pc:sldMk cId="2304084796" sldId="263"/>
            <ac:spMk id="3" creationId="{915506C2-C9A4-C8CF-BB0F-74E308CCE306}"/>
          </ac:spMkLst>
        </pc:spChg>
        <pc:spChg chg="mod">
          <ac:chgData name="Dhanalakshmi S" userId="91504401-57d8-4e19-824a-3608d37877b0" providerId="ADAL" clId="{BD114AE8-1B57-4C44-B834-A08779010E97}" dt="2024-06-13T05:11:10.746" v="1940"/>
          <ac:spMkLst>
            <pc:docMk/>
            <pc:sldMk cId="2304084796" sldId="263"/>
            <ac:spMk id="5" creationId="{01A03C3C-0C0F-FBD8-A937-5D217CCE81AF}"/>
          </ac:spMkLst>
        </pc:spChg>
        <pc:spChg chg="mod">
          <ac:chgData name="Dhanalakshmi S" userId="91504401-57d8-4e19-824a-3608d37877b0" providerId="ADAL" clId="{BD114AE8-1B57-4C44-B834-A08779010E97}" dt="2024-06-13T05:11:10.746" v="1940"/>
          <ac:spMkLst>
            <pc:docMk/>
            <pc:sldMk cId="2304084796" sldId="263"/>
            <ac:spMk id="7" creationId="{848E78CF-6BCD-C88F-4DFC-26C3B3140FE4}"/>
          </ac:spMkLst>
        </pc:spChg>
        <pc:spChg chg="mod">
          <ac:chgData name="Dhanalakshmi S" userId="91504401-57d8-4e19-824a-3608d37877b0" providerId="ADAL" clId="{BD114AE8-1B57-4C44-B834-A08779010E97}" dt="2024-06-13T05:11:10.746" v="1940"/>
          <ac:spMkLst>
            <pc:docMk/>
            <pc:sldMk cId="2304084796" sldId="263"/>
            <ac:spMk id="8" creationId="{76A5720E-9E30-D3FB-5CF2-D11CEF822483}"/>
          </ac:spMkLst>
        </pc:spChg>
        <pc:spChg chg="mod">
          <ac:chgData name="Dhanalakshmi S" userId="91504401-57d8-4e19-824a-3608d37877b0" providerId="ADAL" clId="{BD114AE8-1B57-4C44-B834-A08779010E97}" dt="2024-06-13T05:11:10.746" v="1940"/>
          <ac:spMkLst>
            <pc:docMk/>
            <pc:sldMk cId="2304084796" sldId="263"/>
            <ac:spMk id="9" creationId="{C5100808-2A25-FE7A-EC41-93D22DF9A02D}"/>
          </ac:spMkLst>
        </pc:spChg>
        <pc:spChg chg="mod">
          <ac:chgData name="Dhanalakshmi S" userId="91504401-57d8-4e19-824a-3608d37877b0" providerId="ADAL" clId="{BD114AE8-1B57-4C44-B834-A08779010E97}" dt="2024-06-13T05:11:10.746" v="1940"/>
          <ac:spMkLst>
            <pc:docMk/>
            <pc:sldMk cId="2304084796" sldId="263"/>
            <ac:spMk id="10" creationId="{153F0E13-FC59-AD9E-FB10-D3B23192374D}"/>
          </ac:spMkLst>
        </pc:spChg>
        <pc:spChg chg="mod">
          <ac:chgData name="Dhanalakshmi S" userId="91504401-57d8-4e19-824a-3608d37877b0" providerId="ADAL" clId="{BD114AE8-1B57-4C44-B834-A08779010E97}" dt="2024-06-13T05:11:10.746" v="1940"/>
          <ac:spMkLst>
            <pc:docMk/>
            <pc:sldMk cId="2304084796" sldId="263"/>
            <ac:spMk id="11" creationId="{529109ED-6B94-2685-2AF8-2A7D9E6AB01E}"/>
          </ac:spMkLst>
        </pc:spChg>
        <pc:spChg chg="mod">
          <ac:chgData name="Dhanalakshmi S" userId="91504401-57d8-4e19-824a-3608d37877b0" providerId="ADAL" clId="{BD114AE8-1B57-4C44-B834-A08779010E97}" dt="2024-06-13T05:11:10.746" v="1940"/>
          <ac:spMkLst>
            <pc:docMk/>
            <pc:sldMk cId="2304084796" sldId="263"/>
            <ac:spMk id="12" creationId="{367914FD-0B04-3217-44DB-D5A8145F53E7}"/>
          </ac:spMkLst>
        </pc:spChg>
        <pc:spChg chg="mod">
          <ac:chgData name="Dhanalakshmi S" userId="91504401-57d8-4e19-824a-3608d37877b0" providerId="ADAL" clId="{BD114AE8-1B57-4C44-B834-A08779010E97}" dt="2024-06-13T05:11:21.121" v="1942"/>
          <ac:spMkLst>
            <pc:docMk/>
            <pc:sldMk cId="2304084796" sldId="263"/>
            <ac:spMk id="14" creationId="{4AF8AD40-FF5D-AD15-B92D-6FB99FE8533D}"/>
          </ac:spMkLst>
        </pc:spChg>
        <pc:spChg chg="mod">
          <ac:chgData name="Dhanalakshmi S" userId="91504401-57d8-4e19-824a-3608d37877b0" providerId="ADAL" clId="{BD114AE8-1B57-4C44-B834-A08779010E97}" dt="2024-06-13T05:11:21.121" v="1942"/>
          <ac:spMkLst>
            <pc:docMk/>
            <pc:sldMk cId="2304084796" sldId="263"/>
            <ac:spMk id="16" creationId="{81C0F394-76A5-7F8E-E5A6-055C6B808853}"/>
          </ac:spMkLst>
        </pc:spChg>
        <pc:spChg chg="mod">
          <ac:chgData name="Dhanalakshmi S" userId="91504401-57d8-4e19-824a-3608d37877b0" providerId="ADAL" clId="{BD114AE8-1B57-4C44-B834-A08779010E97}" dt="2024-06-13T05:11:53.483" v="2005" actId="20577"/>
          <ac:spMkLst>
            <pc:docMk/>
            <pc:sldMk cId="2304084796" sldId="263"/>
            <ac:spMk id="17" creationId="{33296F7F-093B-5414-E683-1A596813451E}"/>
          </ac:spMkLst>
        </pc:spChg>
        <pc:spChg chg="mod">
          <ac:chgData name="Dhanalakshmi S" userId="91504401-57d8-4e19-824a-3608d37877b0" providerId="ADAL" clId="{BD114AE8-1B57-4C44-B834-A08779010E97}" dt="2024-06-13T05:14:03.752" v="2107" actId="20577"/>
          <ac:spMkLst>
            <pc:docMk/>
            <pc:sldMk cId="2304084796" sldId="263"/>
            <ac:spMk id="18" creationId="{9AA2D410-7080-E000-B163-ECC7F8A6FC76}"/>
          </ac:spMkLst>
        </pc:spChg>
        <pc:spChg chg="mod">
          <ac:chgData name="Dhanalakshmi S" userId="91504401-57d8-4e19-824a-3608d37877b0" providerId="ADAL" clId="{BD114AE8-1B57-4C44-B834-A08779010E97}" dt="2024-06-13T05:12:00.351" v="2006" actId="6549"/>
          <ac:spMkLst>
            <pc:docMk/>
            <pc:sldMk cId="2304084796" sldId="263"/>
            <ac:spMk id="19" creationId="{E6D1361C-0B6F-5137-50AC-21446487B480}"/>
          </ac:spMkLst>
        </pc:spChg>
        <pc:spChg chg="mod">
          <ac:chgData name="Dhanalakshmi S" userId="91504401-57d8-4e19-824a-3608d37877b0" providerId="ADAL" clId="{BD114AE8-1B57-4C44-B834-A08779010E97}" dt="2024-06-13T05:11:21.121" v="1942"/>
          <ac:spMkLst>
            <pc:docMk/>
            <pc:sldMk cId="2304084796" sldId="263"/>
            <ac:spMk id="20" creationId="{857432D2-82AA-2DB9-25FD-8F09D1462587}"/>
          </ac:spMkLst>
        </pc:spChg>
        <pc:spChg chg="mod">
          <ac:chgData name="Dhanalakshmi S" userId="91504401-57d8-4e19-824a-3608d37877b0" providerId="ADAL" clId="{BD114AE8-1B57-4C44-B834-A08779010E97}" dt="2024-06-13T05:11:21.121" v="1942"/>
          <ac:spMkLst>
            <pc:docMk/>
            <pc:sldMk cId="2304084796" sldId="263"/>
            <ac:spMk id="21" creationId="{CEF927E1-ADF7-692A-7682-C5D3EDB128E6}"/>
          </ac:spMkLst>
        </pc:spChg>
        <pc:spChg chg="mod">
          <ac:chgData name="Dhanalakshmi S" userId="91504401-57d8-4e19-824a-3608d37877b0" providerId="ADAL" clId="{BD114AE8-1B57-4C44-B834-A08779010E97}" dt="2024-06-13T05:14:16.253" v="2108"/>
          <ac:spMkLst>
            <pc:docMk/>
            <pc:sldMk cId="2304084796" sldId="263"/>
            <ac:spMk id="23" creationId="{312DBA3A-A5E0-EAA8-7158-307F0F96FE6C}"/>
          </ac:spMkLst>
        </pc:spChg>
        <pc:spChg chg="mod">
          <ac:chgData name="Dhanalakshmi S" userId="91504401-57d8-4e19-824a-3608d37877b0" providerId="ADAL" clId="{BD114AE8-1B57-4C44-B834-A08779010E97}" dt="2024-06-13T05:14:16.253" v="2108"/>
          <ac:spMkLst>
            <pc:docMk/>
            <pc:sldMk cId="2304084796" sldId="263"/>
            <ac:spMk id="25" creationId="{00DE089E-91A8-B0E9-5EDB-A460BDF89974}"/>
          </ac:spMkLst>
        </pc:spChg>
        <pc:spChg chg="mod">
          <ac:chgData name="Dhanalakshmi S" userId="91504401-57d8-4e19-824a-3608d37877b0" providerId="ADAL" clId="{BD114AE8-1B57-4C44-B834-A08779010E97}" dt="2024-06-13T05:15:11.282" v="2129" actId="20577"/>
          <ac:spMkLst>
            <pc:docMk/>
            <pc:sldMk cId="2304084796" sldId="263"/>
            <ac:spMk id="26" creationId="{A0BB5F1E-42C1-241E-9F7B-441B2EC0695E}"/>
          </ac:spMkLst>
        </pc:spChg>
        <pc:spChg chg="mod">
          <ac:chgData name="Dhanalakshmi S" userId="91504401-57d8-4e19-824a-3608d37877b0" providerId="ADAL" clId="{BD114AE8-1B57-4C44-B834-A08779010E97}" dt="2024-06-13T05:15:51.142" v="2212" actId="20577"/>
          <ac:spMkLst>
            <pc:docMk/>
            <pc:sldMk cId="2304084796" sldId="263"/>
            <ac:spMk id="27" creationId="{C01B596F-8ECA-AD40-A461-1B83DD8EB436}"/>
          </ac:spMkLst>
        </pc:spChg>
        <pc:spChg chg="mod">
          <ac:chgData name="Dhanalakshmi S" userId="91504401-57d8-4e19-824a-3608d37877b0" providerId="ADAL" clId="{BD114AE8-1B57-4C44-B834-A08779010E97}" dt="2024-06-13T05:14:16.253" v="2108"/>
          <ac:spMkLst>
            <pc:docMk/>
            <pc:sldMk cId="2304084796" sldId="263"/>
            <ac:spMk id="28" creationId="{A18FD934-47BE-DC82-B8FD-0E9D5FEB10FE}"/>
          </ac:spMkLst>
        </pc:spChg>
        <pc:spChg chg="mod">
          <ac:chgData name="Dhanalakshmi S" userId="91504401-57d8-4e19-824a-3608d37877b0" providerId="ADAL" clId="{BD114AE8-1B57-4C44-B834-A08779010E97}" dt="2024-06-13T05:14:16.253" v="2108"/>
          <ac:spMkLst>
            <pc:docMk/>
            <pc:sldMk cId="2304084796" sldId="263"/>
            <ac:spMk id="29" creationId="{041C60FE-FB52-B355-A999-103FED6F1F3B}"/>
          </ac:spMkLst>
        </pc:spChg>
        <pc:spChg chg="mod">
          <ac:chgData name="Dhanalakshmi S" userId="91504401-57d8-4e19-824a-3608d37877b0" providerId="ADAL" clId="{BD114AE8-1B57-4C44-B834-A08779010E97}" dt="2024-06-13T05:14:16.253" v="2108"/>
          <ac:spMkLst>
            <pc:docMk/>
            <pc:sldMk cId="2304084796" sldId="263"/>
            <ac:spMk id="30" creationId="{599AFFBE-32AB-3FFD-A626-96482113E98E}"/>
          </ac:spMkLst>
        </pc:spChg>
        <pc:grpChg chg="add mod">
          <ac:chgData name="Dhanalakshmi S" userId="91504401-57d8-4e19-824a-3608d37877b0" providerId="ADAL" clId="{BD114AE8-1B57-4C44-B834-A08779010E97}" dt="2024-06-13T05:11:10.746" v="1940"/>
          <ac:grpSpMkLst>
            <pc:docMk/>
            <pc:sldMk cId="2304084796" sldId="263"/>
            <ac:grpSpMk id="4" creationId="{6E28D09A-1E49-301F-5056-0BC605693FA1}"/>
          </ac:grpSpMkLst>
        </pc:grpChg>
        <pc:grpChg chg="mod">
          <ac:chgData name="Dhanalakshmi S" userId="91504401-57d8-4e19-824a-3608d37877b0" providerId="ADAL" clId="{BD114AE8-1B57-4C44-B834-A08779010E97}" dt="2024-06-13T05:11:10.746" v="1940"/>
          <ac:grpSpMkLst>
            <pc:docMk/>
            <pc:sldMk cId="2304084796" sldId="263"/>
            <ac:grpSpMk id="6" creationId="{F4D64CAE-4B78-3CC1-22FA-CA756A3A7699}"/>
          </ac:grpSpMkLst>
        </pc:grpChg>
        <pc:grpChg chg="add mod">
          <ac:chgData name="Dhanalakshmi S" userId="91504401-57d8-4e19-824a-3608d37877b0" providerId="ADAL" clId="{BD114AE8-1B57-4C44-B834-A08779010E97}" dt="2024-06-13T05:11:30.696" v="1945" actId="14100"/>
          <ac:grpSpMkLst>
            <pc:docMk/>
            <pc:sldMk cId="2304084796" sldId="263"/>
            <ac:grpSpMk id="13" creationId="{23989F14-6027-9F40-FB90-C6379DEB1CCA}"/>
          </ac:grpSpMkLst>
        </pc:grpChg>
        <pc:grpChg chg="mod">
          <ac:chgData name="Dhanalakshmi S" userId="91504401-57d8-4e19-824a-3608d37877b0" providerId="ADAL" clId="{BD114AE8-1B57-4C44-B834-A08779010E97}" dt="2024-06-13T05:11:21.121" v="1942"/>
          <ac:grpSpMkLst>
            <pc:docMk/>
            <pc:sldMk cId="2304084796" sldId="263"/>
            <ac:grpSpMk id="15" creationId="{7FC7D204-EDE8-0FE7-B288-74FE5E4A7F3C}"/>
          </ac:grpSpMkLst>
        </pc:grpChg>
        <pc:grpChg chg="add mod">
          <ac:chgData name="Dhanalakshmi S" userId="91504401-57d8-4e19-824a-3608d37877b0" providerId="ADAL" clId="{BD114AE8-1B57-4C44-B834-A08779010E97}" dt="2024-06-13T05:14:24.803" v="2109" actId="1076"/>
          <ac:grpSpMkLst>
            <pc:docMk/>
            <pc:sldMk cId="2304084796" sldId="263"/>
            <ac:grpSpMk id="22" creationId="{CCCEF090-348D-DD81-CC5F-3FAFDF39A8E2}"/>
          </ac:grpSpMkLst>
        </pc:grpChg>
        <pc:grpChg chg="mod">
          <ac:chgData name="Dhanalakshmi S" userId="91504401-57d8-4e19-824a-3608d37877b0" providerId="ADAL" clId="{BD114AE8-1B57-4C44-B834-A08779010E97}" dt="2024-06-13T05:14:16.253" v="2108"/>
          <ac:grpSpMkLst>
            <pc:docMk/>
            <pc:sldMk cId="2304084796" sldId="263"/>
            <ac:grpSpMk id="24" creationId="{51C7449B-EF09-6D6D-4915-2A9048C64892}"/>
          </ac:grpSpMkLst>
        </pc:grpChg>
        <pc:graphicFrameChg chg="add mod modGraphic">
          <ac:chgData name="Dhanalakshmi S" userId="91504401-57d8-4e19-824a-3608d37877b0" providerId="ADAL" clId="{BD114AE8-1B57-4C44-B834-A08779010E97}" dt="2024-06-13T07:20:52.841" v="3749"/>
          <ac:graphicFrameMkLst>
            <pc:docMk/>
            <pc:sldMk cId="2304084796" sldId="263"/>
            <ac:graphicFrameMk id="31" creationId="{41CD541D-9E0D-B3E8-26B6-98835550F724}"/>
          </ac:graphicFrameMkLst>
        </pc:graphicFrameChg>
      </pc:sldChg>
      <pc:sldChg chg="addSp delSp modSp new del mod">
        <pc:chgData name="Dhanalakshmi S" userId="91504401-57d8-4e19-824a-3608d37877b0" providerId="ADAL" clId="{BD114AE8-1B57-4C44-B834-A08779010E97}" dt="2024-06-13T06:45:54.108" v="2819" actId="2696"/>
        <pc:sldMkLst>
          <pc:docMk/>
          <pc:sldMk cId="3313611856" sldId="264"/>
        </pc:sldMkLst>
        <pc:spChg chg="mod">
          <ac:chgData name="Dhanalakshmi S" userId="91504401-57d8-4e19-824a-3608d37877b0" providerId="ADAL" clId="{BD114AE8-1B57-4C44-B834-A08779010E97}" dt="2024-06-13T05:22:21.472" v="2308"/>
          <ac:spMkLst>
            <pc:docMk/>
            <pc:sldMk cId="3313611856" sldId="264"/>
            <ac:spMk id="2" creationId="{2C4220C5-28DB-C661-2A65-E0F6959C7F7E}"/>
          </ac:spMkLst>
        </pc:spChg>
        <pc:spChg chg="del">
          <ac:chgData name="Dhanalakshmi S" userId="91504401-57d8-4e19-824a-3608d37877b0" providerId="ADAL" clId="{BD114AE8-1B57-4C44-B834-A08779010E97}" dt="2024-06-13T05:22:28.255" v="2309" actId="478"/>
          <ac:spMkLst>
            <pc:docMk/>
            <pc:sldMk cId="3313611856" sldId="264"/>
            <ac:spMk id="3" creationId="{F9E65422-3B97-797E-1D03-B007FD3765B7}"/>
          </ac:spMkLst>
        </pc:spChg>
        <pc:spChg chg="mod">
          <ac:chgData name="Dhanalakshmi S" userId="91504401-57d8-4e19-824a-3608d37877b0" providerId="ADAL" clId="{BD114AE8-1B57-4C44-B834-A08779010E97}" dt="2024-06-13T06:16:28.440" v="2504"/>
          <ac:spMkLst>
            <pc:docMk/>
            <pc:sldMk cId="3313611856" sldId="264"/>
            <ac:spMk id="5" creationId="{7E318CBF-8FCD-7BAE-6F48-70C5AEFF19BB}"/>
          </ac:spMkLst>
        </pc:spChg>
        <pc:spChg chg="mod">
          <ac:chgData name="Dhanalakshmi S" userId="91504401-57d8-4e19-824a-3608d37877b0" providerId="ADAL" clId="{BD114AE8-1B57-4C44-B834-A08779010E97}" dt="2024-06-13T06:19:04.849" v="2657" actId="122"/>
          <ac:spMkLst>
            <pc:docMk/>
            <pc:sldMk cId="3313611856" sldId="264"/>
            <ac:spMk id="6" creationId="{A8CE28A8-42F4-EF0E-D84E-B27AADAE1F33}"/>
          </ac:spMkLst>
        </pc:spChg>
        <pc:spChg chg="mod">
          <ac:chgData name="Dhanalakshmi S" userId="91504401-57d8-4e19-824a-3608d37877b0" providerId="ADAL" clId="{BD114AE8-1B57-4C44-B834-A08779010E97}" dt="2024-06-13T06:16:28.440" v="2504"/>
          <ac:spMkLst>
            <pc:docMk/>
            <pc:sldMk cId="3313611856" sldId="264"/>
            <ac:spMk id="7" creationId="{F546F3E2-2946-88A6-D519-61666338FB03}"/>
          </ac:spMkLst>
        </pc:spChg>
        <pc:spChg chg="mod">
          <ac:chgData name="Dhanalakshmi S" userId="91504401-57d8-4e19-824a-3608d37877b0" providerId="ADAL" clId="{BD114AE8-1B57-4C44-B834-A08779010E97}" dt="2024-06-13T06:16:28.440" v="2504"/>
          <ac:spMkLst>
            <pc:docMk/>
            <pc:sldMk cId="3313611856" sldId="264"/>
            <ac:spMk id="9" creationId="{F12F0E9E-7DD3-FBB7-DD82-3CD5BAD789B7}"/>
          </ac:spMkLst>
        </pc:spChg>
        <pc:spChg chg="mod">
          <ac:chgData name="Dhanalakshmi S" userId="91504401-57d8-4e19-824a-3608d37877b0" providerId="ADAL" clId="{BD114AE8-1B57-4C44-B834-A08779010E97}" dt="2024-06-13T06:16:28.440" v="2504"/>
          <ac:spMkLst>
            <pc:docMk/>
            <pc:sldMk cId="3313611856" sldId="264"/>
            <ac:spMk id="10" creationId="{A11567DB-C812-0A34-3ADB-F78EF1F0D37F}"/>
          </ac:spMkLst>
        </pc:spChg>
        <pc:spChg chg="add mod">
          <ac:chgData name="Dhanalakshmi S" userId="91504401-57d8-4e19-824a-3608d37877b0" providerId="ADAL" clId="{BD114AE8-1B57-4C44-B834-A08779010E97}" dt="2024-06-13T06:19:40.824" v="2675" actId="1076"/>
          <ac:spMkLst>
            <pc:docMk/>
            <pc:sldMk cId="3313611856" sldId="264"/>
            <ac:spMk id="11" creationId="{A834B5D4-0B5B-98B9-5EDA-E788B87E8862}"/>
          </ac:spMkLst>
        </pc:spChg>
        <pc:spChg chg="add mod">
          <ac:chgData name="Dhanalakshmi S" userId="91504401-57d8-4e19-824a-3608d37877b0" providerId="ADAL" clId="{BD114AE8-1B57-4C44-B834-A08779010E97}" dt="2024-06-13T06:19:40.824" v="2675" actId="1076"/>
          <ac:spMkLst>
            <pc:docMk/>
            <pc:sldMk cId="3313611856" sldId="264"/>
            <ac:spMk id="12" creationId="{698481E3-966D-4805-73F6-68165CB1584E}"/>
          </ac:spMkLst>
        </pc:spChg>
        <pc:spChg chg="mod">
          <ac:chgData name="Dhanalakshmi S" userId="91504401-57d8-4e19-824a-3608d37877b0" providerId="ADAL" clId="{BD114AE8-1B57-4C44-B834-A08779010E97}" dt="2024-06-13T06:18:11.083" v="2612"/>
          <ac:spMkLst>
            <pc:docMk/>
            <pc:sldMk cId="3313611856" sldId="264"/>
            <ac:spMk id="14" creationId="{EA973FB2-8E36-0F71-78D8-BD4E318F1D36}"/>
          </ac:spMkLst>
        </pc:spChg>
        <pc:spChg chg="mod">
          <ac:chgData name="Dhanalakshmi S" userId="91504401-57d8-4e19-824a-3608d37877b0" providerId="ADAL" clId="{BD114AE8-1B57-4C44-B834-A08779010E97}" dt="2024-06-13T06:18:11.083" v="2612"/>
          <ac:spMkLst>
            <pc:docMk/>
            <pc:sldMk cId="3313611856" sldId="264"/>
            <ac:spMk id="15" creationId="{2D9F5854-AB4D-EAAE-B036-AA7A00366469}"/>
          </ac:spMkLst>
        </pc:spChg>
        <pc:spChg chg="mod">
          <ac:chgData name="Dhanalakshmi S" userId="91504401-57d8-4e19-824a-3608d37877b0" providerId="ADAL" clId="{BD114AE8-1B57-4C44-B834-A08779010E97}" dt="2024-06-13T06:18:11.083" v="2612"/>
          <ac:spMkLst>
            <pc:docMk/>
            <pc:sldMk cId="3313611856" sldId="264"/>
            <ac:spMk id="16" creationId="{CA8E5728-ADFF-52FE-2DE7-FA8F90B6D1FF}"/>
          </ac:spMkLst>
        </pc:spChg>
        <pc:spChg chg="mod">
          <ac:chgData name="Dhanalakshmi S" userId="91504401-57d8-4e19-824a-3608d37877b0" providerId="ADAL" clId="{BD114AE8-1B57-4C44-B834-A08779010E97}" dt="2024-06-13T06:18:11.083" v="2612"/>
          <ac:spMkLst>
            <pc:docMk/>
            <pc:sldMk cId="3313611856" sldId="264"/>
            <ac:spMk id="18" creationId="{D997F54F-10D3-A8E0-EB44-C37FE4686FD1}"/>
          </ac:spMkLst>
        </pc:spChg>
        <pc:spChg chg="mod">
          <ac:chgData name="Dhanalakshmi S" userId="91504401-57d8-4e19-824a-3608d37877b0" providerId="ADAL" clId="{BD114AE8-1B57-4C44-B834-A08779010E97}" dt="2024-06-13T06:18:11.083" v="2612"/>
          <ac:spMkLst>
            <pc:docMk/>
            <pc:sldMk cId="3313611856" sldId="264"/>
            <ac:spMk id="19" creationId="{600DA567-CBA5-7560-2535-A8C8839FED3D}"/>
          </ac:spMkLst>
        </pc:spChg>
        <pc:spChg chg="mod">
          <ac:chgData name="Dhanalakshmi S" userId="91504401-57d8-4e19-824a-3608d37877b0" providerId="ADAL" clId="{BD114AE8-1B57-4C44-B834-A08779010E97}" dt="2024-06-13T06:18:17.907" v="2613"/>
          <ac:spMkLst>
            <pc:docMk/>
            <pc:sldMk cId="3313611856" sldId="264"/>
            <ac:spMk id="21" creationId="{908845F0-60E5-4355-2101-D01FD60DC929}"/>
          </ac:spMkLst>
        </pc:spChg>
        <pc:spChg chg="mod">
          <ac:chgData name="Dhanalakshmi S" userId="91504401-57d8-4e19-824a-3608d37877b0" providerId="ADAL" clId="{BD114AE8-1B57-4C44-B834-A08779010E97}" dt="2024-06-13T06:19:07.114" v="2658" actId="122"/>
          <ac:spMkLst>
            <pc:docMk/>
            <pc:sldMk cId="3313611856" sldId="264"/>
            <ac:spMk id="22" creationId="{C30DF350-795A-5C44-8065-D7CC7EE1C542}"/>
          </ac:spMkLst>
        </pc:spChg>
        <pc:spChg chg="mod">
          <ac:chgData name="Dhanalakshmi S" userId="91504401-57d8-4e19-824a-3608d37877b0" providerId="ADAL" clId="{BD114AE8-1B57-4C44-B834-A08779010E97}" dt="2024-06-13T06:18:24.100" v="2616" actId="20577"/>
          <ac:spMkLst>
            <pc:docMk/>
            <pc:sldMk cId="3313611856" sldId="264"/>
            <ac:spMk id="23" creationId="{B49DD9BE-70CB-6E3C-1E9A-E028D4A3F826}"/>
          </ac:spMkLst>
        </pc:spChg>
        <pc:spChg chg="mod">
          <ac:chgData name="Dhanalakshmi S" userId="91504401-57d8-4e19-824a-3608d37877b0" providerId="ADAL" clId="{BD114AE8-1B57-4C44-B834-A08779010E97}" dt="2024-06-13T06:18:17.907" v="2613"/>
          <ac:spMkLst>
            <pc:docMk/>
            <pc:sldMk cId="3313611856" sldId="264"/>
            <ac:spMk id="25" creationId="{C2A71BE7-F58F-5D57-B683-1316A1427A30}"/>
          </ac:spMkLst>
        </pc:spChg>
        <pc:spChg chg="mod">
          <ac:chgData name="Dhanalakshmi S" userId="91504401-57d8-4e19-824a-3608d37877b0" providerId="ADAL" clId="{BD114AE8-1B57-4C44-B834-A08779010E97}" dt="2024-06-13T06:18:17.907" v="2613"/>
          <ac:spMkLst>
            <pc:docMk/>
            <pc:sldMk cId="3313611856" sldId="264"/>
            <ac:spMk id="26" creationId="{FC05D747-297E-1BAD-895E-A678CEE903E2}"/>
          </ac:spMkLst>
        </pc:spChg>
        <pc:spChg chg="add mod">
          <ac:chgData name="Dhanalakshmi S" userId="91504401-57d8-4e19-824a-3608d37877b0" providerId="ADAL" clId="{BD114AE8-1B57-4C44-B834-A08779010E97}" dt="2024-06-13T06:19:40.824" v="2675" actId="1076"/>
          <ac:spMkLst>
            <pc:docMk/>
            <pc:sldMk cId="3313611856" sldId="264"/>
            <ac:spMk id="27" creationId="{AAC428A2-8511-5B7F-023B-9EBFAA3EFE28}"/>
          </ac:spMkLst>
        </pc:spChg>
        <pc:spChg chg="add mod">
          <ac:chgData name="Dhanalakshmi S" userId="91504401-57d8-4e19-824a-3608d37877b0" providerId="ADAL" clId="{BD114AE8-1B57-4C44-B834-A08779010E97}" dt="2024-06-13T06:19:40.824" v="2675" actId="1076"/>
          <ac:spMkLst>
            <pc:docMk/>
            <pc:sldMk cId="3313611856" sldId="264"/>
            <ac:spMk id="28" creationId="{AEFC1DF0-F2BF-B7C5-5C65-4351EED65A04}"/>
          </ac:spMkLst>
        </pc:spChg>
        <pc:grpChg chg="add mod">
          <ac:chgData name="Dhanalakshmi S" userId="91504401-57d8-4e19-824a-3608d37877b0" providerId="ADAL" clId="{BD114AE8-1B57-4C44-B834-A08779010E97}" dt="2024-06-13T06:19:49.992" v="2676" actId="14100"/>
          <ac:grpSpMkLst>
            <pc:docMk/>
            <pc:sldMk cId="3313611856" sldId="264"/>
            <ac:grpSpMk id="4" creationId="{5F99E016-9BC1-892B-7D6B-502919B60BFE}"/>
          </ac:grpSpMkLst>
        </pc:grpChg>
        <pc:grpChg chg="mod">
          <ac:chgData name="Dhanalakshmi S" userId="91504401-57d8-4e19-824a-3608d37877b0" providerId="ADAL" clId="{BD114AE8-1B57-4C44-B834-A08779010E97}" dt="2024-06-13T06:16:28.440" v="2504"/>
          <ac:grpSpMkLst>
            <pc:docMk/>
            <pc:sldMk cId="3313611856" sldId="264"/>
            <ac:grpSpMk id="8" creationId="{DEDFE218-9209-DFDD-19B1-563542AD7060}"/>
          </ac:grpSpMkLst>
        </pc:grpChg>
        <pc:grpChg chg="add mod">
          <ac:chgData name="Dhanalakshmi S" userId="91504401-57d8-4e19-824a-3608d37877b0" providerId="ADAL" clId="{BD114AE8-1B57-4C44-B834-A08779010E97}" dt="2024-06-13T06:18:11.083" v="2612"/>
          <ac:grpSpMkLst>
            <pc:docMk/>
            <pc:sldMk cId="3313611856" sldId="264"/>
            <ac:grpSpMk id="13" creationId="{510A842F-C114-CD8D-61FE-91D9CC409817}"/>
          </ac:grpSpMkLst>
        </pc:grpChg>
        <pc:grpChg chg="mod">
          <ac:chgData name="Dhanalakshmi S" userId="91504401-57d8-4e19-824a-3608d37877b0" providerId="ADAL" clId="{BD114AE8-1B57-4C44-B834-A08779010E97}" dt="2024-06-13T06:18:11.083" v="2612"/>
          <ac:grpSpMkLst>
            <pc:docMk/>
            <pc:sldMk cId="3313611856" sldId="264"/>
            <ac:grpSpMk id="17" creationId="{6D333C42-A319-CDA6-B4DD-CE4F862DAA14}"/>
          </ac:grpSpMkLst>
        </pc:grpChg>
        <pc:grpChg chg="add mod">
          <ac:chgData name="Dhanalakshmi S" userId="91504401-57d8-4e19-824a-3608d37877b0" providerId="ADAL" clId="{BD114AE8-1B57-4C44-B834-A08779010E97}" dt="2024-06-13T06:19:40.824" v="2675" actId="1076"/>
          <ac:grpSpMkLst>
            <pc:docMk/>
            <pc:sldMk cId="3313611856" sldId="264"/>
            <ac:grpSpMk id="20" creationId="{233F80BE-70BC-1352-BFE1-099865E123B4}"/>
          </ac:grpSpMkLst>
        </pc:grpChg>
        <pc:grpChg chg="mod">
          <ac:chgData name="Dhanalakshmi S" userId="91504401-57d8-4e19-824a-3608d37877b0" providerId="ADAL" clId="{BD114AE8-1B57-4C44-B834-A08779010E97}" dt="2024-06-13T06:18:17.907" v="2613"/>
          <ac:grpSpMkLst>
            <pc:docMk/>
            <pc:sldMk cId="3313611856" sldId="264"/>
            <ac:grpSpMk id="24" creationId="{E3EF3F6D-2DE4-38D6-7CF2-978322D34F0F}"/>
          </ac:grpSpMkLst>
        </pc:grpChg>
      </pc:sldChg>
      <pc:sldChg chg="addSp delSp modSp new del mod">
        <pc:chgData name="Dhanalakshmi S" userId="91504401-57d8-4e19-824a-3608d37877b0" providerId="ADAL" clId="{BD114AE8-1B57-4C44-B834-A08779010E97}" dt="2024-06-13T06:10:02.999" v="2418" actId="2696"/>
        <pc:sldMkLst>
          <pc:docMk/>
          <pc:sldMk cId="3638627692" sldId="265"/>
        </pc:sldMkLst>
        <pc:spChg chg="mod">
          <ac:chgData name="Dhanalakshmi S" userId="91504401-57d8-4e19-824a-3608d37877b0" providerId="ADAL" clId="{BD114AE8-1B57-4C44-B834-A08779010E97}" dt="2024-06-13T05:48:11.535" v="2312"/>
          <ac:spMkLst>
            <pc:docMk/>
            <pc:sldMk cId="3638627692" sldId="265"/>
            <ac:spMk id="2" creationId="{3076EF7D-B05B-4F50-B1B2-4B07973E44B8}"/>
          </ac:spMkLst>
        </pc:spChg>
        <pc:spChg chg="del">
          <ac:chgData name="Dhanalakshmi S" userId="91504401-57d8-4e19-824a-3608d37877b0" providerId="ADAL" clId="{BD114AE8-1B57-4C44-B834-A08779010E97}" dt="2024-06-13T05:48:43.915" v="2313" actId="478"/>
          <ac:spMkLst>
            <pc:docMk/>
            <pc:sldMk cId="3638627692" sldId="265"/>
            <ac:spMk id="3" creationId="{9B8FB89D-11CD-A52C-75EF-F1DFDA896510}"/>
          </ac:spMkLst>
        </pc:spChg>
        <pc:spChg chg="add del mod">
          <ac:chgData name="Dhanalakshmi S" userId="91504401-57d8-4e19-824a-3608d37877b0" providerId="ADAL" clId="{BD114AE8-1B57-4C44-B834-A08779010E97}" dt="2024-06-13T05:49:21.842" v="2321" actId="478"/>
          <ac:spMkLst>
            <pc:docMk/>
            <pc:sldMk cId="3638627692" sldId="265"/>
            <ac:spMk id="4" creationId="{A99DE98B-2BD6-5DEF-80A2-9D25EF026A50}"/>
          </ac:spMkLst>
        </pc:spChg>
        <pc:spChg chg="add del mod">
          <ac:chgData name="Dhanalakshmi S" userId="91504401-57d8-4e19-824a-3608d37877b0" providerId="ADAL" clId="{BD114AE8-1B57-4C44-B834-A08779010E97}" dt="2024-06-13T05:49:21.842" v="2321" actId="478"/>
          <ac:spMkLst>
            <pc:docMk/>
            <pc:sldMk cId="3638627692" sldId="265"/>
            <ac:spMk id="5" creationId="{5E6D6AA2-43FA-8EE3-8AFB-D98007BF5FA3}"/>
          </ac:spMkLst>
        </pc:spChg>
        <pc:spChg chg="add del mod">
          <ac:chgData name="Dhanalakshmi S" userId="91504401-57d8-4e19-824a-3608d37877b0" providerId="ADAL" clId="{BD114AE8-1B57-4C44-B834-A08779010E97}" dt="2024-06-13T05:49:21.842" v="2321" actId="478"/>
          <ac:spMkLst>
            <pc:docMk/>
            <pc:sldMk cId="3638627692" sldId="265"/>
            <ac:spMk id="6" creationId="{AE766063-8DC0-8701-4A23-60E5FBCF3DC6}"/>
          </ac:spMkLst>
        </pc:spChg>
        <pc:spChg chg="add del mod">
          <ac:chgData name="Dhanalakshmi S" userId="91504401-57d8-4e19-824a-3608d37877b0" providerId="ADAL" clId="{BD114AE8-1B57-4C44-B834-A08779010E97}" dt="2024-06-13T05:49:21.842" v="2321" actId="478"/>
          <ac:spMkLst>
            <pc:docMk/>
            <pc:sldMk cId="3638627692" sldId="265"/>
            <ac:spMk id="7" creationId="{5581BCF8-4099-9FF6-4EE6-B8F9C81CE2FF}"/>
          </ac:spMkLst>
        </pc:spChg>
        <pc:spChg chg="add del mod">
          <ac:chgData name="Dhanalakshmi S" userId="91504401-57d8-4e19-824a-3608d37877b0" providerId="ADAL" clId="{BD114AE8-1B57-4C44-B834-A08779010E97}" dt="2024-06-13T05:49:21.842" v="2321" actId="478"/>
          <ac:spMkLst>
            <pc:docMk/>
            <pc:sldMk cId="3638627692" sldId="265"/>
            <ac:spMk id="8" creationId="{44CEF409-5321-03DA-A212-B78C264BFADF}"/>
          </ac:spMkLst>
        </pc:spChg>
        <pc:spChg chg="add del mod">
          <ac:chgData name="Dhanalakshmi S" userId="91504401-57d8-4e19-824a-3608d37877b0" providerId="ADAL" clId="{BD114AE8-1B57-4C44-B834-A08779010E97}" dt="2024-06-13T05:49:21.842" v="2321" actId="478"/>
          <ac:spMkLst>
            <pc:docMk/>
            <pc:sldMk cId="3638627692" sldId="265"/>
            <ac:spMk id="9" creationId="{5661E58C-E28F-90F1-A669-FA835C3C3679}"/>
          </ac:spMkLst>
        </pc:spChg>
        <pc:spChg chg="add del mod">
          <ac:chgData name="Dhanalakshmi S" userId="91504401-57d8-4e19-824a-3608d37877b0" providerId="ADAL" clId="{BD114AE8-1B57-4C44-B834-A08779010E97}" dt="2024-06-13T05:49:21.842" v="2321" actId="478"/>
          <ac:spMkLst>
            <pc:docMk/>
            <pc:sldMk cId="3638627692" sldId="265"/>
            <ac:spMk id="10" creationId="{22EF23C4-46DC-9748-1B0F-F0B9D3D656E7}"/>
          </ac:spMkLst>
        </pc:spChg>
        <pc:spChg chg="add del mod">
          <ac:chgData name="Dhanalakshmi S" userId="91504401-57d8-4e19-824a-3608d37877b0" providerId="ADAL" clId="{BD114AE8-1B57-4C44-B834-A08779010E97}" dt="2024-06-13T05:49:21.842" v="2321" actId="478"/>
          <ac:spMkLst>
            <pc:docMk/>
            <pc:sldMk cId="3638627692" sldId="265"/>
            <ac:spMk id="11" creationId="{0E269043-C21F-287E-E32C-9F6112F1B727}"/>
          </ac:spMkLst>
        </pc:spChg>
        <pc:spChg chg="add del mod">
          <ac:chgData name="Dhanalakshmi S" userId="91504401-57d8-4e19-824a-3608d37877b0" providerId="ADAL" clId="{BD114AE8-1B57-4C44-B834-A08779010E97}" dt="2024-06-13T05:49:21.842" v="2321" actId="478"/>
          <ac:spMkLst>
            <pc:docMk/>
            <pc:sldMk cId="3638627692" sldId="265"/>
            <ac:spMk id="12" creationId="{A1D11000-E01C-3526-08A4-A75F81C5B73B}"/>
          </ac:spMkLst>
        </pc:spChg>
        <pc:spChg chg="add del mod">
          <ac:chgData name="Dhanalakshmi S" userId="91504401-57d8-4e19-824a-3608d37877b0" providerId="ADAL" clId="{BD114AE8-1B57-4C44-B834-A08779010E97}" dt="2024-06-13T05:49:21.842" v="2321" actId="478"/>
          <ac:spMkLst>
            <pc:docMk/>
            <pc:sldMk cId="3638627692" sldId="265"/>
            <ac:spMk id="13" creationId="{AC0516A2-D192-D34C-AEFE-E790255DBD3F}"/>
          </ac:spMkLst>
        </pc:spChg>
        <pc:spChg chg="add del mod">
          <ac:chgData name="Dhanalakshmi S" userId="91504401-57d8-4e19-824a-3608d37877b0" providerId="ADAL" clId="{BD114AE8-1B57-4C44-B834-A08779010E97}" dt="2024-06-13T05:49:21.842" v="2321" actId="478"/>
          <ac:spMkLst>
            <pc:docMk/>
            <pc:sldMk cId="3638627692" sldId="265"/>
            <ac:spMk id="14" creationId="{8EC9100A-B1BF-9F78-ED46-D54348B336EA}"/>
          </ac:spMkLst>
        </pc:spChg>
        <pc:spChg chg="mod">
          <ac:chgData name="Dhanalakshmi S" userId="91504401-57d8-4e19-824a-3608d37877b0" providerId="ADAL" clId="{BD114AE8-1B57-4C44-B834-A08779010E97}" dt="2024-06-13T05:48:46.226" v="2314"/>
          <ac:spMkLst>
            <pc:docMk/>
            <pc:sldMk cId="3638627692" sldId="265"/>
            <ac:spMk id="17" creationId="{259BE993-8846-27E9-C4F5-9826C5768BC3}"/>
          </ac:spMkLst>
        </pc:spChg>
        <pc:spChg chg="mod">
          <ac:chgData name="Dhanalakshmi S" userId="91504401-57d8-4e19-824a-3608d37877b0" providerId="ADAL" clId="{BD114AE8-1B57-4C44-B834-A08779010E97}" dt="2024-06-13T05:48:46.226" v="2314"/>
          <ac:spMkLst>
            <pc:docMk/>
            <pc:sldMk cId="3638627692" sldId="265"/>
            <ac:spMk id="18" creationId="{9BC660DD-C567-2E15-FCF9-FC15EA0529A4}"/>
          </ac:spMkLst>
        </pc:spChg>
        <pc:spChg chg="mod">
          <ac:chgData name="Dhanalakshmi S" userId="91504401-57d8-4e19-824a-3608d37877b0" providerId="ADAL" clId="{BD114AE8-1B57-4C44-B834-A08779010E97}" dt="2024-06-13T05:48:46.226" v="2314"/>
          <ac:spMkLst>
            <pc:docMk/>
            <pc:sldMk cId="3638627692" sldId="265"/>
            <ac:spMk id="19" creationId="{F898B2C2-4981-2A77-3B37-215A992BAE08}"/>
          </ac:spMkLst>
        </pc:spChg>
        <pc:spChg chg="mod">
          <ac:chgData name="Dhanalakshmi S" userId="91504401-57d8-4e19-824a-3608d37877b0" providerId="ADAL" clId="{BD114AE8-1B57-4C44-B834-A08779010E97}" dt="2024-06-13T05:48:46.226" v="2314"/>
          <ac:spMkLst>
            <pc:docMk/>
            <pc:sldMk cId="3638627692" sldId="265"/>
            <ac:spMk id="20" creationId="{B232D3AB-1B3F-A2E2-3FC1-1C0B61C9368E}"/>
          </ac:spMkLst>
        </pc:spChg>
        <pc:spChg chg="mod">
          <ac:chgData name="Dhanalakshmi S" userId="91504401-57d8-4e19-824a-3608d37877b0" providerId="ADAL" clId="{BD114AE8-1B57-4C44-B834-A08779010E97}" dt="2024-06-13T05:48:46.226" v="2314"/>
          <ac:spMkLst>
            <pc:docMk/>
            <pc:sldMk cId="3638627692" sldId="265"/>
            <ac:spMk id="21" creationId="{7420D5B5-F8CC-6AF3-0EE9-38D709D1906D}"/>
          </ac:spMkLst>
        </pc:spChg>
        <pc:spChg chg="mod">
          <ac:chgData name="Dhanalakshmi S" userId="91504401-57d8-4e19-824a-3608d37877b0" providerId="ADAL" clId="{BD114AE8-1B57-4C44-B834-A08779010E97}" dt="2024-06-13T05:48:46.226" v="2314"/>
          <ac:spMkLst>
            <pc:docMk/>
            <pc:sldMk cId="3638627692" sldId="265"/>
            <ac:spMk id="24" creationId="{6C16B0A5-875F-EB77-6723-5887143630B4}"/>
          </ac:spMkLst>
        </pc:spChg>
        <pc:spChg chg="mod">
          <ac:chgData name="Dhanalakshmi S" userId="91504401-57d8-4e19-824a-3608d37877b0" providerId="ADAL" clId="{BD114AE8-1B57-4C44-B834-A08779010E97}" dt="2024-06-13T05:48:46.226" v="2314"/>
          <ac:spMkLst>
            <pc:docMk/>
            <pc:sldMk cId="3638627692" sldId="265"/>
            <ac:spMk id="25" creationId="{E69435D1-C332-A02D-F0ED-7D484B63AE53}"/>
          </ac:spMkLst>
        </pc:spChg>
        <pc:spChg chg="mod">
          <ac:chgData name="Dhanalakshmi S" userId="91504401-57d8-4e19-824a-3608d37877b0" providerId="ADAL" clId="{BD114AE8-1B57-4C44-B834-A08779010E97}" dt="2024-06-13T05:48:46.226" v="2314"/>
          <ac:spMkLst>
            <pc:docMk/>
            <pc:sldMk cId="3638627692" sldId="265"/>
            <ac:spMk id="26" creationId="{29C75556-DDF6-9581-840C-6A2E1DE6FD16}"/>
          </ac:spMkLst>
        </pc:spChg>
        <pc:spChg chg="mod">
          <ac:chgData name="Dhanalakshmi S" userId="91504401-57d8-4e19-824a-3608d37877b0" providerId="ADAL" clId="{BD114AE8-1B57-4C44-B834-A08779010E97}" dt="2024-06-13T05:48:46.226" v="2314"/>
          <ac:spMkLst>
            <pc:docMk/>
            <pc:sldMk cId="3638627692" sldId="265"/>
            <ac:spMk id="27" creationId="{0AF9CC19-33A4-660A-E960-EBAEA9C95171}"/>
          </ac:spMkLst>
        </pc:spChg>
        <pc:spChg chg="mod">
          <ac:chgData name="Dhanalakshmi S" userId="91504401-57d8-4e19-824a-3608d37877b0" providerId="ADAL" clId="{BD114AE8-1B57-4C44-B834-A08779010E97}" dt="2024-06-13T05:48:46.226" v="2314"/>
          <ac:spMkLst>
            <pc:docMk/>
            <pc:sldMk cId="3638627692" sldId="265"/>
            <ac:spMk id="28" creationId="{5403F4FA-DB86-2441-2222-E29C3B4DE2B9}"/>
          </ac:spMkLst>
        </pc:spChg>
        <pc:spChg chg="mod">
          <ac:chgData name="Dhanalakshmi S" userId="91504401-57d8-4e19-824a-3608d37877b0" providerId="ADAL" clId="{BD114AE8-1B57-4C44-B834-A08779010E97}" dt="2024-06-13T05:48:46.226" v="2314"/>
          <ac:spMkLst>
            <pc:docMk/>
            <pc:sldMk cId="3638627692" sldId="265"/>
            <ac:spMk id="31" creationId="{27CDA111-023F-C654-C65E-7B38C39E147F}"/>
          </ac:spMkLst>
        </pc:spChg>
        <pc:spChg chg="mod">
          <ac:chgData name="Dhanalakshmi S" userId="91504401-57d8-4e19-824a-3608d37877b0" providerId="ADAL" clId="{BD114AE8-1B57-4C44-B834-A08779010E97}" dt="2024-06-13T05:48:46.226" v="2314"/>
          <ac:spMkLst>
            <pc:docMk/>
            <pc:sldMk cId="3638627692" sldId="265"/>
            <ac:spMk id="32" creationId="{BB47F54A-EB06-E0C4-680C-75D794CDA9C9}"/>
          </ac:spMkLst>
        </pc:spChg>
        <pc:spChg chg="mod">
          <ac:chgData name="Dhanalakshmi S" userId="91504401-57d8-4e19-824a-3608d37877b0" providerId="ADAL" clId="{BD114AE8-1B57-4C44-B834-A08779010E97}" dt="2024-06-13T05:48:46.226" v="2314"/>
          <ac:spMkLst>
            <pc:docMk/>
            <pc:sldMk cId="3638627692" sldId="265"/>
            <ac:spMk id="33" creationId="{1D098271-A886-D334-2177-B90054A439B8}"/>
          </ac:spMkLst>
        </pc:spChg>
        <pc:spChg chg="mod">
          <ac:chgData name="Dhanalakshmi S" userId="91504401-57d8-4e19-824a-3608d37877b0" providerId="ADAL" clId="{BD114AE8-1B57-4C44-B834-A08779010E97}" dt="2024-06-13T05:48:46.226" v="2314"/>
          <ac:spMkLst>
            <pc:docMk/>
            <pc:sldMk cId="3638627692" sldId="265"/>
            <ac:spMk id="34" creationId="{A12D12D5-48A3-D8E7-EA89-6CB79C0BE764}"/>
          </ac:spMkLst>
        </pc:spChg>
        <pc:spChg chg="mod">
          <ac:chgData name="Dhanalakshmi S" userId="91504401-57d8-4e19-824a-3608d37877b0" providerId="ADAL" clId="{BD114AE8-1B57-4C44-B834-A08779010E97}" dt="2024-06-13T05:48:46.226" v="2314"/>
          <ac:spMkLst>
            <pc:docMk/>
            <pc:sldMk cId="3638627692" sldId="265"/>
            <ac:spMk id="35" creationId="{7162C93B-C494-9229-0B42-61980F15FEFB}"/>
          </ac:spMkLst>
        </pc:spChg>
        <pc:spChg chg="mod">
          <ac:chgData name="Dhanalakshmi S" userId="91504401-57d8-4e19-824a-3608d37877b0" providerId="ADAL" clId="{BD114AE8-1B57-4C44-B834-A08779010E97}" dt="2024-06-13T05:48:46.226" v="2314"/>
          <ac:spMkLst>
            <pc:docMk/>
            <pc:sldMk cId="3638627692" sldId="265"/>
            <ac:spMk id="38" creationId="{0D0DEADC-EAA0-9E8F-913F-E97386F6C988}"/>
          </ac:spMkLst>
        </pc:spChg>
        <pc:spChg chg="mod">
          <ac:chgData name="Dhanalakshmi S" userId="91504401-57d8-4e19-824a-3608d37877b0" providerId="ADAL" clId="{BD114AE8-1B57-4C44-B834-A08779010E97}" dt="2024-06-13T05:48:46.226" v="2314"/>
          <ac:spMkLst>
            <pc:docMk/>
            <pc:sldMk cId="3638627692" sldId="265"/>
            <ac:spMk id="39" creationId="{52129086-E9DE-0D61-5E98-62B726891004}"/>
          </ac:spMkLst>
        </pc:spChg>
        <pc:spChg chg="mod">
          <ac:chgData name="Dhanalakshmi S" userId="91504401-57d8-4e19-824a-3608d37877b0" providerId="ADAL" clId="{BD114AE8-1B57-4C44-B834-A08779010E97}" dt="2024-06-13T05:48:46.226" v="2314"/>
          <ac:spMkLst>
            <pc:docMk/>
            <pc:sldMk cId="3638627692" sldId="265"/>
            <ac:spMk id="40" creationId="{625B91A0-0FB6-EC0C-4972-03FC6800B0D7}"/>
          </ac:spMkLst>
        </pc:spChg>
        <pc:spChg chg="mod">
          <ac:chgData name="Dhanalakshmi S" userId="91504401-57d8-4e19-824a-3608d37877b0" providerId="ADAL" clId="{BD114AE8-1B57-4C44-B834-A08779010E97}" dt="2024-06-13T05:48:46.226" v="2314"/>
          <ac:spMkLst>
            <pc:docMk/>
            <pc:sldMk cId="3638627692" sldId="265"/>
            <ac:spMk id="41" creationId="{6BBD2253-A8D5-7635-19BF-2CD28BDBFFD5}"/>
          </ac:spMkLst>
        </pc:spChg>
        <pc:spChg chg="mod">
          <ac:chgData name="Dhanalakshmi S" userId="91504401-57d8-4e19-824a-3608d37877b0" providerId="ADAL" clId="{BD114AE8-1B57-4C44-B834-A08779010E97}" dt="2024-06-13T05:48:46.226" v="2314"/>
          <ac:spMkLst>
            <pc:docMk/>
            <pc:sldMk cId="3638627692" sldId="265"/>
            <ac:spMk id="42" creationId="{D5809BF7-D7C9-458F-105E-3C819245D6C6}"/>
          </ac:spMkLst>
        </pc:spChg>
        <pc:spChg chg="add del mod">
          <ac:chgData name="Dhanalakshmi S" userId="91504401-57d8-4e19-824a-3608d37877b0" providerId="ADAL" clId="{BD114AE8-1B57-4C44-B834-A08779010E97}" dt="2024-06-13T05:49:21.842" v="2321" actId="478"/>
          <ac:spMkLst>
            <pc:docMk/>
            <pc:sldMk cId="3638627692" sldId="265"/>
            <ac:spMk id="43" creationId="{23248B96-ADC7-B57A-FFB8-16E469D65043}"/>
          </ac:spMkLst>
        </pc:spChg>
        <pc:spChg chg="mod">
          <ac:chgData name="Dhanalakshmi S" userId="91504401-57d8-4e19-824a-3608d37877b0" providerId="ADAL" clId="{BD114AE8-1B57-4C44-B834-A08779010E97}" dt="2024-06-13T05:49:44.676" v="2322"/>
          <ac:spMkLst>
            <pc:docMk/>
            <pc:sldMk cId="3638627692" sldId="265"/>
            <ac:spMk id="45" creationId="{A097E3FE-A3F8-B806-0613-91F1A90ED8C8}"/>
          </ac:spMkLst>
        </pc:spChg>
        <pc:spChg chg="mod">
          <ac:chgData name="Dhanalakshmi S" userId="91504401-57d8-4e19-824a-3608d37877b0" providerId="ADAL" clId="{BD114AE8-1B57-4C44-B834-A08779010E97}" dt="2024-06-13T05:49:44.676" v="2322"/>
          <ac:spMkLst>
            <pc:docMk/>
            <pc:sldMk cId="3638627692" sldId="265"/>
            <ac:spMk id="47" creationId="{F7E88226-59D5-B3FD-75B2-81C09078DA5C}"/>
          </ac:spMkLst>
        </pc:spChg>
        <pc:spChg chg="mod">
          <ac:chgData name="Dhanalakshmi S" userId="91504401-57d8-4e19-824a-3608d37877b0" providerId="ADAL" clId="{BD114AE8-1B57-4C44-B834-A08779010E97}" dt="2024-06-13T05:49:44.676" v="2322"/>
          <ac:spMkLst>
            <pc:docMk/>
            <pc:sldMk cId="3638627692" sldId="265"/>
            <ac:spMk id="48" creationId="{F0AF5F82-24F4-504A-EA17-FC31EE1BA86B}"/>
          </ac:spMkLst>
        </pc:spChg>
        <pc:spChg chg="mod">
          <ac:chgData name="Dhanalakshmi S" userId="91504401-57d8-4e19-824a-3608d37877b0" providerId="ADAL" clId="{BD114AE8-1B57-4C44-B834-A08779010E97}" dt="2024-06-13T05:49:44.676" v="2322"/>
          <ac:spMkLst>
            <pc:docMk/>
            <pc:sldMk cId="3638627692" sldId="265"/>
            <ac:spMk id="51" creationId="{D96146A4-2954-0407-3C2B-9F477BF23DF8}"/>
          </ac:spMkLst>
        </pc:spChg>
        <pc:spChg chg="mod">
          <ac:chgData name="Dhanalakshmi S" userId="91504401-57d8-4e19-824a-3608d37877b0" providerId="ADAL" clId="{BD114AE8-1B57-4C44-B834-A08779010E97}" dt="2024-06-13T05:49:44.676" v="2322"/>
          <ac:spMkLst>
            <pc:docMk/>
            <pc:sldMk cId="3638627692" sldId="265"/>
            <ac:spMk id="52" creationId="{3F7FD5B0-E90F-9D5E-8EB9-63AFF0C8CDFB}"/>
          </ac:spMkLst>
        </pc:spChg>
        <pc:spChg chg="mod">
          <ac:chgData name="Dhanalakshmi S" userId="91504401-57d8-4e19-824a-3608d37877b0" providerId="ADAL" clId="{BD114AE8-1B57-4C44-B834-A08779010E97}" dt="2024-06-13T05:49:44.676" v="2322"/>
          <ac:spMkLst>
            <pc:docMk/>
            <pc:sldMk cId="3638627692" sldId="265"/>
            <ac:spMk id="53" creationId="{921013AC-2255-A1B2-5C26-A97DF9BCB063}"/>
          </ac:spMkLst>
        </pc:spChg>
        <pc:spChg chg="mod">
          <ac:chgData name="Dhanalakshmi S" userId="91504401-57d8-4e19-824a-3608d37877b0" providerId="ADAL" clId="{BD114AE8-1B57-4C44-B834-A08779010E97}" dt="2024-06-13T05:49:44.676" v="2322"/>
          <ac:spMkLst>
            <pc:docMk/>
            <pc:sldMk cId="3638627692" sldId="265"/>
            <ac:spMk id="54" creationId="{137F51E7-1568-6675-5028-3B8E07097A68}"/>
          </ac:spMkLst>
        </pc:spChg>
        <pc:spChg chg="mod">
          <ac:chgData name="Dhanalakshmi S" userId="91504401-57d8-4e19-824a-3608d37877b0" providerId="ADAL" clId="{BD114AE8-1B57-4C44-B834-A08779010E97}" dt="2024-06-13T05:49:44.676" v="2322"/>
          <ac:spMkLst>
            <pc:docMk/>
            <pc:sldMk cId="3638627692" sldId="265"/>
            <ac:spMk id="55" creationId="{E7C2AD4B-446D-9757-BF4B-D823300C6197}"/>
          </ac:spMkLst>
        </pc:spChg>
        <pc:spChg chg="mod">
          <ac:chgData name="Dhanalakshmi S" userId="91504401-57d8-4e19-824a-3608d37877b0" providerId="ADAL" clId="{BD114AE8-1B57-4C44-B834-A08779010E97}" dt="2024-06-13T05:49:44.676" v="2322"/>
          <ac:spMkLst>
            <pc:docMk/>
            <pc:sldMk cId="3638627692" sldId="265"/>
            <ac:spMk id="56" creationId="{B65EDADB-5B83-AD86-8FA9-70CDCBCE4091}"/>
          </ac:spMkLst>
        </pc:spChg>
        <pc:spChg chg="mod">
          <ac:chgData name="Dhanalakshmi S" userId="91504401-57d8-4e19-824a-3608d37877b0" providerId="ADAL" clId="{BD114AE8-1B57-4C44-B834-A08779010E97}" dt="2024-06-13T05:49:44.676" v="2322"/>
          <ac:spMkLst>
            <pc:docMk/>
            <pc:sldMk cId="3638627692" sldId="265"/>
            <ac:spMk id="57" creationId="{42E7B0E4-EA45-8F60-1063-91C1E5312B5C}"/>
          </ac:spMkLst>
        </pc:spChg>
        <pc:spChg chg="mod">
          <ac:chgData name="Dhanalakshmi S" userId="91504401-57d8-4e19-824a-3608d37877b0" providerId="ADAL" clId="{BD114AE8-1B57-4C44-B834-A08779010E97}" dt="2024-06-13T05:49:44.676" v="2322"/>
          <ac:spMkLst>
            <pc:docMk/>
            <pc:sldMk cId="3638627692" sldId="265"/>
            <ac:spMk id="59" creationId="{C7A87ED8-E84F-D342-A729-8281144E45CB}"/>
          </ac:spMkLst>
        </pc:spChg>
        <pc:spChg chg="del mod">
          <ac:chgData name="Dhanalakshmi S" userId="91504401-57d8-4e19-824a-3608d37877b0" providerId="ADAL" clId="{BD114AE8-1B57-4C44-B834-A08779010E97}" dt="2024-06-13T05:51:32.296" v="2336" actId="478"/>
          <ac:spMkLst>
            <pc:docMk/>
            <pc:sldMk cId="3638627692" sldId="265"/>
            <ac:spMk id="62" creationId="{6CE4DCC4-C7C4-1238-5868-BBE285F24C3A}"/>
          </ac:spMkLst>
        </pc:spChg>
        <pc:spChg chg="mod">
          <ac:chgData name="Dhanalakshmi S" userId="91504401-57d8-4e19-824a-3608d37877b0" providerId="ADAL" clId="{BD114AE8-1B57-4C44-B834-A08779010E97}" dt="2024-06-13T05:51:35.753" v="2337" actId="14100"/>
          <ac:spMkLst>
            <pc:docMk/>
            <pc:sldMk cId="3638627692" sldId="265"/>
            <ac:spMk id="63" creationId="{1ACF5325-FE25-5A59-02BB-6D15D5F7A83F}"/>
          </ac:spMkLst>
        </pc:spChg>
        <pc:spChg chg="del mod">
          <ac:chgData name="Dhanalakshmi S" userId="91504401-57d8-4e19-824a-3608d37877b0" providerId="ADAL" clId="{BD114AE8-1B57-4C44-B834-A08779010E97}" dt="2024-06-13T05:51:04.544" v="2332" actId="478"/>
          <ac:spMkLst>
            <pc:docMk/>
            <pc:sldMk cId="3638627692" sldId="265"/>
            <ac:spMk id="65" creationId="{F757E8FE-8941-F1A6-3B08-491AA6CC222D}"/>
          </ac:spMkLst>
        </pc:spChg>
        <pc:spChg chg="del mod">
          <ac:chgData name="Dhanalakshmi S" userId="91504401-57d8-4e19-824a-3608d37877b0" providerId="ADAL" clId="{BD114AE8-1B57-4C44-B834-A08779010E97}" dt="2024-06-13T05:51:01.530" v="2331" actId="478"/>
          <ac:spMkLst>
            <pc:docMk/>
            <pc:sldMk cId="3638627692" sldId="265"/>
            <ac:spMk id="66" creationId="{5CE6CEAD-8393-D716-756B-B24F373A3844}"/>
          </ac:spMkLst>
        </pc:spChg>
        <pc:spChg chg="del mod">
          <ac:chgData name="Dhanalakshmi S" userId="91504401-57d8-4e19-824a-3608d37877b0" providerId="ADAL" clId="{BD114AE8-1B57-4C44-B834-A08779010E97}" dt="2024-06-13T05:50:58.566" v="2330" actId="478"/>
          <ac:spMkLst>
            <pc:docMk/>
            <pc:sldMk cId="3638627692" sldId="265"/>
            <ac:spMk id="67" creationId="{49382034-668A-E2EC-111D-1FD02097C4A4}"/>
          </ac:spMkLst>
        </pc:spChg>
        <pc:spChg chg="mod">
          <ac:chgData name="Dhanalakshmi S" userId="91504401-57d8-4e19-824a-3608d37877b0" providerId="ADAL" clId="{BD114AE8-1B57-4C44-B834-A08779010E97}" dt="2024-06-13T05:49:44.676" v="2322"/>
          <ac:spMkLst>
            <pc:docMk/>
            <pc:sldMk cId="3638627692" sldId="265"/>
            <ac:spMk id="68" creationId="{EB4583EF-A0EE-4CE4-1124-743FA83349EC}"/>
          </ac:spMkLst>
        </pc:spChg>
        <pc:spChg chg="mod">
          <ac:chgData name="Dhanalakshmi S" userId="91504401-57d8-4e19-824a-3608d37877b0" providerId="ADAL" clId="{BD114AE8-1B57-4C44-B834-A08779010E97}" dt="2024-06-13T05:49:44.676" v="2322"/>
          <ac:spMkLst>
            <pc:docMk/>
            <pc:sldMk cId="3638627692" sldId="265"/>
            <ac:spMk id="69" creationId="{CCD4B5DE-59B1-C073-CE71-F99945C22AE1}"/>
          </ac:spMkLst>
        </pc:spChg>
        <pc:spChg chg="mod">
          <ac:chgData name="Dhanalakshmi S" userId="91504401-57d8-4e19-824a-3608d37877b0" providerId="ADAL" clId="{BD114AE8-1B57-4C44-B834-A08779010E97}" dt="2024-06-13T05:49:44.676" v="2322"/>
          <ac:spMkLst>
            <pc:docMk/>
            <pc:sldMk cId="3638627692" sldId="265"/>
            <ac:spMk id="70" creationId="{EAD57E7A-FB12-C9D2-EE24-7E8363476B00}"/>
          </ac:spMkLst>
        </pc:spChg>
        <pc:spChg chg="mod">
          <ac:chgData name="Dhanalakshmi S" userId="91504401-57d8-4e19-824a-3608d37877b0" providerId="ADAL" clId="{BD114AE8-1B57-4C44-B834-A08779010E97}" dt="2024-06-13T05:49:44.676" v="2322"/>
          <ac:spMkLst>
            <pc:docMk/>
            <pc:sldMk cId="3638627692" sldId="265"/>
            <ac:spMk id="71" creationId="{12823C6A-4836-6947-8F68-5BD3673F442E}"/>
          </ac:spMkLst>
        </pc:spChg>
        <pc:spChg chg="mod">
          <ac:chgData name="Dhanalakshmi S" userId="91504401-57d8-4e19-824a-3608d37877b0" providerId="ADAL" clId="{BD114AE8-1B57-4C44-B834-A08779010E97}" dt="2024-06-13T05:49:44.676" v="2322"/>
          <ac:spMkLst>
            <pc:docMk/>
            <pc:sldMk cId="3638627692" sldId="265"/>
            <ac:spMk id="73" creationId="{C62D3F6B-A1C4-34D3-5229-5A2C0E4E67EF}"/>
          </ac:spMkLst>
        </pc:spChg>
        <pc:spChg chg="mod">
          <ac:chgData name="Dhanalakshmi S" userId="91504401-57d8-4e19-824a-3608d37877b0" providerId="ADAL" clId="{BD114AE8-1B57-4C44-B834-A08779010E97}" dt="2024-06-13T05:49:44.676" v="2322"/>
          <ac:spMkLst>
            <pc:docMk/>
            <pc:sldMk cId="3638627692" sldId="265"/>
            <ac:spMk id="76" creationId="{A9A247E2-3D46-2241-EE08-124481DF6393}"/>
          </ac:spMkLst>
        </pc:spChg>
        <pc:spChg chg="mod">
          <ac:chgData name="Dhanalakshmi S" userId="91504401-57d8-4e19-824a-3608d37877b0" providerId="ADAL" clId="{BD114AE8-1B57-4C44-B834-A08779010E97}" dt="2024-06-13T05:49:44.676" v="2322"/>
          <ac:spMkLst>
            <pc:docMk/>
            <pc:sldMk cId="3638627692" sldId="265"/>
            <ac:spMk id="77" creationId="{6D4FCCCF-73B1-9690-DF73-2C414A4184C9}"/>
          </ac:spMkLst>
        </pc:spChg>
        <pc:spChg chg="mod">
          <ac:chgData name="Dhanalakshmi S" userId="91504401-57d8-4e19-824a-3608d37877b0" providerId="ADAL" clId="{BD114AE8-1B57-4C44-B834-A08779010E97}" dt="2024-06-13T05:49:44.676" v="2322"/>
          <ac:spMkLst>
            <pc:docMk/>
            <pc:sldMk cId="3638627692" sldId="265"/>
            <ac:spMk id="79" creationId="{849985FF-AD75-907F-1696-1158A7686E29}"/>
          </ac:spMkLst>
        </pc:spChg>
        <pc:spChg chg="mod">
          <ac:chgData name="Dhanalakshmi S" userId="91504401-57d8-4e19-824a-3608d37877b0" providerId="ADAL" clId="{BD114AE8-1B57-4C44-B834-A08779010E97}" dt="2024-06-13T05:49:44.676" v="2322"/>
          <ac:spMkLst>
            <pc:docMk/>
            <pc:sldMk cId="3638627692" sldId="265"/>
            <ac:spMk id="80" creationId="{7384494C-9032-8841-1EFC-93408B25FCC5}"/>
          </ac:spMkLst>
        </pc:spChg>
        <pc:spChg chg="mod">
          <ac:chgData name="Dhanalakshmi S" userId="91504401-57d8-4e19-824a-3608d37877b0" providerId="ADAL" clId="{BD114AE8-1B57-4C44-B834-A08779010E97}" dt="2024-06-13T05:49:44.676" v="2322"/>
          <ac:spMkLst>
            <pc:docMk/>
            <pc:sldMk cId="3638627692" sldId="265"/>
            <ac:spMk id="81" creationId="{5702225A-2A3A-AC7A-7271-1FAB24630C0E}"/>
          </ac:spMkLst>
        </pc:spChg>
        <pc:spChg chg="mod">
          <ac:chgData name="Dhanalakshmi S" userId="91504401-57d8-4e19-824a-3608d37877b0" providerId="ADAL" clId="{BD114AE8-1B57-4C44-B834-A08779010E97}" dt="2024-06-13T05:49:44.676" v="2322"/>
          <ac:spMkLst>
            <pc:docMk/>
            <pc:sldMk cId="3638627692" sldId="265"/>
            <ac:spMk id="82" creationId="{10047B75-B230-2E79-7077-F07BE5FB43A8}"/>
          </ac:spMkLst>
        </pc:spChg>
        <pc:spChg chg="mod">
          <ac:chgData name="Dhanalakshmi S" userId="91504401-57d8-4e19-824a-3608d37877b0" providerId="ADAL" clId="{BD114AE8-1B57-4C44-B834-A08779010E97}" dt="2024-06-13T05:49:44.676" v="2322"/>
          <ac:spMkLst>
            <pc:docMk/>
            <pc:sldMk cId="3638627692" sldId="265"/>
            <ac:spMk id="83" creationId="{558EF115-A78F-00B5-85BF-BA4999571677}"/>
          </ac:spMkLst>
        </pc:spChg>
        <pc:spChg chg="mod">
          <ac:chgData name="Dhanalakshmi S" userId="91504401-57d8-4e19-824a-3608d37877b0" providerId="ADAL" clId="{BD114AE8-1B57-4C44-B834-A08779010E97}" dt="2024-06-13T05:49:44.676" v="2322"/>
          <ac:spMkLst>
            <pc:docMk/>
            <pc:sldMk cId="3638627692" sldId="265"/>
            <ac:spMk id="84" creationId="{D0B6E185-F665-4AA0-ACD7-6D355DF70B51}"/>
          </ac:spMkLst>
        </pc:spChg>
        <pc:spChg chg="mod">
          <ac:chgData name="Dhanalakshmi S" userId="91504401-57d8-4e19-824a-3608d37877b0" providerId="ADAL" clId="{BD114AE8-1B57-4C44-B834-A08779010E97}" dt="2024-06-13T05:49:44.676" v="2322"/>
          <ac:spMkLst>
            <pc:docMk/>
            <pc:sldMk cId="3638627692" sldId="265"/>
            <ac:spMk id="85" creationId="{A2117194-F65D-90E1-40FD-B0A5C3418D6F}"/>
          </ac:spMkLst>
        </pc:spChg>
        <pc:spChg chg="mod">
          <ac:chgData name="Dhanalakshmi S" userId="91504401-57d8-4e19-824a-3608d37877b0" providerId="ADAL" clId="{BD114AE8-1B57-4C44-B834-A08779010E97}" dt="2024-06-13T05:49:44.676" v="2322"/>
          <ac:spMkLst>
            <pc:docMk/>
            <pc:sldMk cId="3638627692" sldId="265"/>
            <ac:spMk id="86" creationId="{1D2C776A-750A-16C1-5FB5-327C38EF67C3}"/>
          </ac:spMkLst>
        </pc:spChg>
        <pc:spChg chg="mod">
          <ac:chgData name="Dhanalakshmi S" userId="91504401-57d8-4e19-824a-3608d37877b0" providerId="ADAL" clId="{BD114AE8-1B57-4C44-B834-A08779010E97}" dt="2024-06-13T05:49:44.676" v="2322"/>
          <ac:spMkLst>
            <pc:docMk/>
            <pc:sldMk cId="3638627692" sldId="265"/>
            <ac:spMk id="88" creationId="{832C0E56-304D-DD34-33CC-36DB49829BFF}"/>
          </ac:spMkLst>
        </pc:spChg>
        <pc:spChg chg="mod">
          <ac:chgData name="Dhanalakshmi S" userId="91504401-57d8-4e19-824a-3608d37877b0" providerId="ADAL" clId="{BD114AE8-1B57-4C44-B834-A08779010E97}" dt="2024-06-13T05:49:44.676" v="2322"/>
          <ac:spMkLst>
            <pc:docMk/>
            <pc:sldMk cId="3638627692" sldId="265"/>
            <ac:spMk id="91" creationId="{43CB70F8-D67A-12A9-355C-182DAB0E946B}"/>
          </ac:spMkLst>
        </pc:spChg>
        <pc:spChg chg="mod">
          <ac:chgData name="Dhanalakshmi S" userId="91504401-57d8-4e19-824a-3608d37877b0" providerId="ADAL" clId="{BD114AE8-1B57-4C44-B834-A08779010E97}" dt="2024-06-13T05:49:44.676" v="2322"/>
          <ac:spMkLst>
            <pc:docMk/>
            <pc:sldMk cId="3638627692" sldId="265"/>
            <ac:spMk id="92" creationId="{B119A326-6ED7-A330-CE88-E35DE21BA1E5}"/>
          </ac:spMkLst>
        </pc:spChg>
        <pc:spChg chg="mod">
          <ac:chgData name="Dhanalakshmi S" userId="91504401-57d8-4e19-824a-3608d37877b0" providerId="ADAL" clId="{BD114AE8-1B57-4C44-B834-A08779010E97}" dt="2024-06-13T05:49:44.676" v="2322"/>
          <ac:spMkLst>
            <pc:docMk/>
            <pc:sldMk cId="3638627692" sldId="265"/>
            <ac:spMk id="94" creationId="{49AC6572-4818-4DF2-84D9-A6B6E2D7C732}"/>
          </ac:spMkLst>
        </pc:spChg>
        <pc:spChg chg="mod">
          <ac:chgData name="Dhanalakshmi S" userId="91504401-57d8-4e19-824a-3608d37877b0" providerId="ADAL" clId="{BD114AE8-1B57-4C44-B834-A08779010E97}" dt="2024-06-13T05:49:44.676" v="2322"/>
          <ac:spMkLst>
            <pc:docMk/>
            <pc:sldMk cId="3638627692" sldId="265"/>
            <ac:spMk id="95" creationId="{6B859D4E-83C0-0D7A-4A10-5CCAFAAC5E19}"/>
          </ac:spMkLst>
        </pc:spChg>
        <pc:spChg chg="mod">
          <ac:chgData name="Dhanalakshmi S" userId="91504401-57d8-4e19-824a-3608d37877b0" providerId="ADAL" clId="{BD114AE8-1B57-4C44-B834-A08779010E97}" dt="2024-06-13T05:49:44.676" v="2322"/>
          <ac:spMkLst>
            <pc:docMk/>
            <pc:sldMk cId="3638627692" sldId="265"/>
            <ac:spMk id="96" creationId="{F0D36F89-116B-F9DC-F988-71F474B8BE84}"/>
          </ac:spMkLst>
        </pc:spChg>
        <pc:spChg chg="mod">
          <ac:chgData name="Dhanalakshmi S" userId="91504401-57d8-4e19-824a-3608d37877b0" providerId="ADAL" clId="{BD114AE8-1B57-4C44-B834-A08779010E97}" dt="2024-06-13T05:49:44.676" v="2322"/>
          <ac:spMkLst>
            <pc:docMk/>
            <pc:sldMk cId="3638627692" sldId="265"/>
            <ac:spMk id="97" creationId="{025ABC2A-8CE5-021D-94CD-1ED103DCCEB6}"/>
          </ac:spMkLst>
        </pc:spChg>
        <pc:spChg chg="mod">
          <ac:chgData name="Dhanalakshmi S" userId="91504401-57d8-4e19-824a-3608d37877b0" providerId="ADAL" clId="{BD114AE8-1B57-4C44-B834-A08779010E97}" dt="2024-06-13T05:49:44.676" v="2322"/>
          <ac:spMkLst>
            <pc:docMk/>
            <pc:sldMk cId="3638627692" sldId="265"/>
            <ac:spMk id="98" creationId="{242603C2-BD17-0E19-A28C-979A42AE1B9F}"/>
          </ac:spMkLst>
        </pc:spChg>
        <pc:spChg chg="mod">
          <ac:chgData name="Dhanalakshmi S" userId="91504401-57d8-4e19-824a-3608d37877b0" providerId="ADAL" clId="{BD114AE8-1B57-4C44-B834-A08779010E97}" dt="2024-06-13T05:49:44.676" v="2322"/>
          <ac:spMkLst>
            <pc:docMk/>
            <pc:sldMk cId="3638627692" sldId="265"/>
            <ac:spMk id="99" creationId="{341AA2FA-CE3B-4BD7-01E6-52D0AA4AB4BE}"/>
          </ac:spMkLst>
        </pc:spChg>
        <pc:spChg chg="mod">
          <ac:chgData name="Dhanalakshmi S" userId="91504401-57d8-4e19-824a-3608d37877b0" providerId="ADAL" clId="{BD114AE8-1B57-4C44-B834-A08779010E97}" dt="2024-06-13T05:49:44.676" v="2322"/>
          <ac:spMkLst>
            <pc:docMk/>
            <pc:sldMk cId="3638627692" sldId="265"/>
            <ac:spMk id="100" creationId="{A1F06E44-4A09-232E-761B-DF3CFB285575}"/>
          </ac:spMkLst>
        </pc:spChg>
        <pc:spChg chg="mod">
          <ac:chgData name="Dhanalakshmi S" userId="91504401-57d8-4e19-824a-3608d37877b0" providerId="ADAL" clId="{BD114AE8-1B57-4C44-B834-A08779010E97}" dt="2024-06-13T05:49:44.676" v="2322"/>
          <ac:spMkLst>
            <pc:docMk/>
            <pc:sldMk cId="3638627692" sldId="265"/>
            <ac:spMk id="101" creationId="{74AF9AE4-590B-6492-1D97-9C601E3CB9AC}"/>
          </ac:spMkLst>
        </pc:spChg>
        <pc:spChg chg="mod">
          <ac:chgData name="Dhanalakshmi S" userId="91504401-57d8-4e19-824a-3608d37877b0" providerId="ADAL" clId="{BD114AE8-1B57-4C44-B834-A08779010E97}" dt="2024-06-13T05:49:44.676" v="2322"/>
          <ac:spMkLst>
            <pc:docMk/>
            <pc:sldMk cId="3638627692" sldId="265"/>
            <ac:spMk id="102" creationId="{CC17094A-A456-6F35-1680-CE65FD4132E5}"/>
          </ac:spMkLst>
        </pc:spChg>
        <pc:spChg chg="mod">
          <ac:chgData name="Dhanalakshmi S" userId="91504401-57d8-4e19-824a-3608d37877b0" providerId="ADAL" clId="{BD114AE8-1B57-4C44-B834-A08779010E97}" dt="2024-06-13T05:49:44.676" v="2322"/>
          <ac:spMkLst>
            <pc:docMk/>
            <pc:sldMk cId="3638627692" sldId="265"/>
            <ac:spMk id="103" creationId="{D6946EA8-A151-B033-A081-120049EABBD2}"/>
          </ac:spMkLst>
        </pc:spChg>
        <pc:spChg chg="mod">
          <ac:chgData name="Dhanalakshmi S" userId="91504401-57d8-4e19-824a-3608d37877b0" providerId="ADAL" clId="{BD114AE8-1B57-4C44-B834-A08779010E97}" dt="2024-06-13T05:49:44.676" v="2322"/>
          <ac:spMkLst>
            <pc:docMk/>
            <pc:sldMk cId="3638627692" sldId="265"/>
            <ac:spMk id="104" creationId="{F8CB3D98-58D9-7B14-9882-D2B16C286EE2}"/>
          </ac:spMkLst>
        </pc:spChg>
        <pc:spChg chg="mod">
          <ac:chgData name="Dhanalakshmi S" userId="91504401-57d8-4e19-824a-3608d37877b0" providerId="ADAL" clId="{BD114AE8-1B57-4C44-B834-A08779010E97}" dt="2024-06-13T06:04:25.456" v="2352" actId="403"/>
          <ac:spMkLst>
            <pc:docMk/>
            <pc:sldMk cId="3638627692" sldId="265"/>
            <ac:spMk id="108" creationId="{51697153-C096-7B07-17B4-2A748066F300}"/>
          </ac:spMkLst>
        </pc:spChg>
        <pc:spChg chg="mod">
          <ac:chgData name="Dhanalakshmi S" userId="91504401-57d8-4e19-824a-3608d37877b0" providerId="ADAL" clId="{BD114AE8-1B57-4C44-B834-A08779010E97}" dt="2024-06-13T05:52:03.217" v="2341"/>
          <ac:spMkLst>
            <pc:docMk/>
            <pc:sldMk cId="3638627692" sldId="265"/>
            <ac:spMk id="109" creationId="{B34CB8EE-10FA-682F-8AC2-98CFB3969D86}"/>
          </ac:spMkLst>
        </pc:spChg>
        <pc:spChg chg="mod">
          <ac:chgData name="Dhanalakshmi S" userId="91504401-57d8-4e19-824a-3608d37877b0" providerId="ADAL" clId="{BD114AE8-1B57-4C44-B834-A08779010E97}" dt="2024-06-13T05:52:03.217" v="2341"/>
          <ac:spMkLst>
            <pc:docMk/>
            <pc:sldMk cId="3638627692" sldId="265"/>
            <ac:spMk id="110" creationId="{45E8B24B-0356-C2F0-A2F1-16EEF7C78A8E}"/>
          </ac:spMkLst>
        </pc:spChg>
        <pc:spChg chg="del mod">
          <ac:chgData name="Dhanalakshmi S" userId="91504401-57d8-4e19-824a-3608d37877b0" providerId="ADAL" clId="{BD114AE8-1B57-4C44-B834-A08779010E97}" dt="2024-06-13T05:52:10.324" v="2344" actId="478"/>
          <ac:spMkLst>
            <pc:docMk/>
            <pc:sldMk cId="3638627692" sldId="265"/>
            <ac:spMk id="111" creationId="{66AEDFF7-1AA5-5BAC-68F0-04F4B3F52138}"/>
          </ac:spMkLst>
        </pc:spChg>
        <pc:spChg chg="mod">
          <ac:chgData name="Dhanalakshmi S" userId="91504401-57d8-4e19-824a-3608d37877b0" providerId="ADAL" clId="{BD114AE8-1B57-4C44-B834-A08779010E97}" dt="2024-06-13T06:07:39.530" v="2401" actId="14100"/>
          <ac:spMkLst>
            <pc:docMk/>
            <pc:sldMk cId="3638627692" sldId="265"/>
            <ac:spMk id="113" creationId="{614C94BA-3BC7-B6E8-16C6-087557343B0C}"/>
          </ac:spMkLst>
        </pc:spChg>
        <pc:spChg chg="mod">
          <ac:chgData name="Dhanalakshmi S" userId="91504401-57d8-4e19-824a-3608d37877b0" providerId="ADAL" clId="{BD114AE8-1B57-4C44-B834-A08779010E97}" dt="2024-06-13T06:07:49.687" v="2402" actId="1076"/>
          <ac:spMkLst>
            <pc:docMk/>
            <pc:sldMk cId="3638627692" sldId="265"/>
            <ac:spMk id="114" creationId="{DBBCB1C0-D03D-B77C-CA43-EA28030CDB4D}"/>
          </ac:spMkLst>
        </pc:spChg>
        <pc:spChg chg="mod">
          <ac:chgData name="Dhanalakshmi S" userId="91504401-57d8-4e19-824a-3608d37877b0" providerId="ADAL" clId="{BD114AE8-1B57-4C44-B834-A08779010E97}" dt="2024-06-13T06:07:49.687" v="2402" actId="1076"/>
          <ac:spMkLst>
            <pc:docMk/>
            <pc:sldMk cId="3638627692" sldId="265"/>
            <ac:spMk id="115" creationId="{D7FD8486-0871-C86F-66F9-B10B758C645B}"/>
          </ac:spMkLst>
        </pc:spChg>
        <pc:spChg chg="del mod">
          <ac:chgData name="Dhanalakshmi S" userId="91504401-57d8-4e19-824a-3608d37877b0" providerId="ADAL" clId="{BD114AE8-1B57-4C44-B834-A08779010E97}" dt="2024-06-13T06:05:15.212" v="2360" actId="478"/>
          <ac:spMkLst>
            <pc:docMk/>
            <pc:sldMk cId="3638627692" sldId="265"/>
            <ac:spMk id="116" creationId="{85B9DAFC-98A9-B94A-9CB5-F58CA7CFBA84}"/>
          </ac:spMkLst>
        </pc:spChg>
        <pc:grpChg chg="add del mod">
          <ac:chgData name="Dhanalakshmi S" userId="91504401-57d8-4e19-824a-3608d37877b0" providerId="ADAL" clId="{BD114AE8-1B57-4C44-B834-A08779010E97}" dt="2024-06-13T05:49:21.842" v="2321" actId="478"/>
          <ac:grpSpMkLst>
            <pc:docMk/>
            <pc:sldMk cId="3638627692" sldId="265"/>
            <ac:grpSpMk id="15" creationId="{B10E5B1F-8E8B-0D15-C417-1A0A18FA476E}"/>
          </ac:grpSpMkLst>
        </pc:grpChg>
        <pc:grpChg chg="mod">
          <ac:chgData name="Dhanalakshmi S" userId="91504401-57d8-4e19-824a-3608d37877b0" providerId="ADAL" clId="{BD114AE8-1B57-4C44-B834-A08779010E97}" dt="2024-06-13T05:48:46.226" v="2314"/>
          <ac:grpSpMkLst>
            <pc:docMk/>
            <pc:sldMk cId="3638627692" sldId="265"/>
            <ac:grpSpMk id="16" creationId="{A870DD3E-AC11-8719-1B5A-D6F9C9BD0931}"/>
          </ac:grpSpMkLst>
        </pc:grpChg>
        <pc:grpChg chg="add del mod">
          <ac:chgData name="Dhanalakshmi S" userId="91504401-57d8-4e19-824a-3608d37877b0" providerId="ADAL" clId="{BD114AE8-1B57-4C44-B834-A08779010E97}" dt="2024-06-13T05:49:21.842" v="2321" actId="478"/>
          <ac:grpSpMkLst>
            <pc:docMk/>
            <pc:sldMk cId="3638627692" sldId="265"/>
            <ac:grpSpMk id="22" creationId="{7C1403EC-BDFF-1F4E-6089-85B564E46E4C}"/>
          </ac:grpSpMkLst>
        </pc:grpChg>
        <pc:grpChg chg="mod">
          <ac:chgData name="Dhanalakshmi S" userId="91504401-57d8-4e19-824a-3608d37877b0" providerId="ADAL" clId="{BD114AE8-1B57-4C44-B834-A08779010E97}" dt="2024-06-13T05:48:46.226" v="2314"/>
          <ac:grpSpMkLst>
            <pc:docMk/>
            <pc:sldMk cId="3638627692" sldId="265"/>
            <ac:grpSpMk id="23" creationId="{17724308-2F48-595B-2981-9728BD94EAF4}"/>
          </ac:grpSpMkLst>
        </pc:grpChg>
        <pc:grpChg chg="add del mod">
          <ac:chgData name="Dhanalakshmi S" userId="91504401-57d8-4e19-824a-3608d37877b0" providerId="ADAL" clId="{BD114AE8-1B57-4C44-B834-A08779010E97}" dt="2024-06-13T05:49:21.842" v="2321" actId="478"/>
          <ac:grpSpMkLst>
            <pc:docMk/>
            <pc:sldMk cId="3638627692" sldId="265"/>
            <ac:grpSpMk id="29" creationId="{91DE438F-3F0B-DC38-15F4-AAC00A32D488}"/>
          </ac:grpSpMkLst>
        </pc:grpChg>
        <pc:grpChg chg="mod">
          <ac:chgData name="Dhanalakshmi S" userId="91504401-57d8-4e19-824a-3608d37877b0" providerId="ADAL" clId="{BD114AE8-1B57-4C44-B834-A08779010E97}" dt="2024-06-13T05:48:46.226" v="2314"/>
          <ac:grpSpMkLst>
            <pc:docMk/>
            <pc:sldMk cId="3638627692" sldId="265"/>
            <ac:grpSpMk id="30" creationId="{40DAC94B-46BC-EB9F-8406-10DB320829CE}"/>
          </ac:grpSpMkLst>
        </pc:grpChg>
        <pc:grpChg chg="add del mod">
          <ac:chgData name="Dhanalakshmi S" userId="91504401-57d8-4e19-824a-3608d37877b0" providerId="ADAL" clId="{BD114AE8-1B57-4C44-B834-A08779010E97}" dt="2024-06-13T05:49:21.842" v="2321" actId="478"/>
          <ac:grpSpMkLst>
            <pc:docMk/>
            <pc:sldMk cId="3638627692" sldId="265"/>
            <ac:grpSpMk id="36" creationId="{FEFC013D-96F9-4790-A880-6BC7332D907F}"/>
          </ac:grpSpMkLst>
        </pc:grpChg>
        <pc:grpChg chg="mod">
          <ac:chgData name="Dhanalakshmi S" userId="91504401-57d8-4e19-824a-3608d37877b0" providerId="ADAL" clId="{BD114AE8-1B57-4C44-B834-A08779010E97}" dt="2024-06-13T05:48:46.226" v="2314"/>
          <ac:grpSpMkLst>
            <pc:docMk/>
            <pc:sldMk cId="3638627692" sldId="265"/>
            <ac:grpSpMk id="37" creationId="{BEE675BD-A296-E86F-14EE-94D0C8905831}"/>
          </ac:grpSpMkLst>
        </pc:grpChg>
        <pc:grpChg chg="add del mod">
          <ac:chgData name="Dhanalakshmi S" userId="91504401-57d8-4e19-824a-3608d37877b0" providerId="ADAL" clId="{BD114AE8-1B57-4C44-B834-A08779010E97}" dt="2024-06-13T05:50:38.188" v="2329" actId="478"/>
          <ac:grpSpMkLst>
            <pc:docMk/>
            <pc:sldMk cId="3638627692" sldId="265"/>
            <ac:grpSpMk id="44" creationId="{B4D3B0D5-A626-3FE7-B31B-862F65A5BCF6}"/>
          </ac:grpSpMkLst>
        </pc:grpChg>
        <pc:grpChg chg="mod">
          <ac:chgData name="Dhanalakshmi S" userId="91504401-57d8-4e19-824a-3608d37877b0" providerId="ADAL" clId="{BD114AE8-1B57-4C44-B834-A08779010E97}" dt="2024-06-13T05:49:44.676" v="2322"/>
          <ac:grpSpMkLst>
            <pc:docMk/>
            <pc:sldMk cId="3638627692" sldId="265"/>
            <ac:grpSpMk id="46" creationId="{5F271D8D-00B9-65A1-1FB5-D513F759332E}"/>
          </ac:grpSpMkLst>
        </pc:grpChg>
        <pc:grpChg chg="mod">
          <ac:chgData name="Dhanalakshmi S" userId="91504401-57d8-4e19-824a-3608d37877b0" providerId="ADAL" clId="{BD114AE8-1B57-4C44-B834-A08779010E97}" dt="2024-06-13T05:49:44.676" v="2322"/>
          <ac:grpSpMkLst>
            <pc:docMk/>
            <pc:sldMk cId="3638627692" sldId="265"/>
            <ac:grpSpMk id="49" creationId="{C641B9B6-9900-C383-CE40-270DEA3DFB0D}"/>
          </ac:grpSpMkLst>
        </pc:grpChg>
        <pc:grpChg chg="mod">
          <ac:chgData name="Dhanalakshmi S" userId="91504401-57d8-4e19-824a-3608d37877b0" providerId="ADAL" clId="{BD114AE8-1B57-4C44-B834-A08779010E97}" dt="2024-06-13T05:49:44.676" v="2322"/>
          <ac:grpSpMkLst>
            <pc:docMk/>
            <pc:sldMk cId="3638627692" sldId="265"/>
            <ac:grpSpMk id="50" creationId="{77ADB557-FF22-BEA5-8873-5F2E294E8E5F}"/>
          </ac:grpSpMkLst>
        </pc:grpChg>
        <pc:grpChg chg="add del mod">
          <ac:chgData name="Dhanalakshmi S" userId="91504401-57d8-4e19-824a-3608d37877b0" providerId="ADAL" clId="{BD114AE8-1B57-4C44-B834-A08779010E97}" dt="2024-06-13T05:51:48.675" v="2339" actId="478"/>
          <ac:grpSpMkLst>
            <pc:docMk/>
            <pc:sldMk cId="3638627692" sldId="265"/>
            <ac:grpSpMk id="58" creationId="{20B8326B-7C52-289C-7B5E-CEBBD8428BB5}"/>
          </ac:grpSpMkLst>
        </pc:grpChg>
        <pc:grpChg chg="mod">
          <ac:chgData name="Dhanalakshmi S" userId="91504401-57d8-4e19-824a-3608d37877b0" providerId="ADAL" clId="{BD114AE8-1B57-4C44-B834-A08779010E97}" dt="2024-06-13T05:49:44.676" v="2322"/>
          <ac:grpSpMkLst>
            <pc:docMk/>
            <pc:sldMk cId="3638627692" sldId="265"/>
            <ac:grpSpMk id="60" creationId="{12958B58-9CA0-F1EA-076C-A1E3C016A9C0}"/>
          </ac:grpSpMkLst>
        </pc:grpChg>
        <pc:grpChg chg="mod">
          <ac:chgData name="Dhanalakshmi S" userId="91504401-57d8-4e19-824a-3608d37877b0" providerId="ADAL" clId="{BD114AE8-1B57-4C44-B834-A08779010E97}" dt="2024-06-13T05:49:44.676" v="2322"/>
          <ac:grpSpMkLst>
            <pc:docMk/>
            <pc:sldMk cId="3638627692" sldId="265"/>
            <ac:grpSpMk id="61" creationId="{20B837FD-3484-AC9C-BCD8-AD8D58707BC3}"/>
          </ac:grpSpMkLst>
        </pc:grpChg>
        <pc:grpChg chg="del mod">
          <ac:chgData name="Dhanalakshmi S" userId="91504401-57d8-4e19-824a-3608d37877b0" providerId="ADAL" clId="{BD114AE8-1B57-4C44-B834-A08779010E97}" dt="2024-06-13T05:51:01.530" v="2331" actId="478"/>
          <ac:grpSpMkLst>
            <pc:docMk/>
            <pc:sldMk cId="3638627692" sldId="265"/>
            <ac:grpSpMk id="64" creationId="{F28BF76A-E8E5-0EDF-13C0-BCCD42B717FA}"/>
          </ac:grpSpMkLst>
        </pc:grpChg>
        <pc:grpChg chg="add del mod">
          <ac:chgData name="Dhanalakshmi S" userId="91504401-57d8-4e19-824a-3608d37877b0" providerId="ADAL" clId="{BD114AE8-1B57-4C44-B834-A08779010E97}" dt="2024-06-13T05:50:36.438" v="2328" actId="478"/>
          <ac:grpSpMkLst>
            <pc:docMk/>
            <pc:sldMk cId="3638627692" sldId="265"/>
            <ac:grpSpMk id="72" creationId="{16D81A80-3267-EB61-5784-46EEC5ED9B2B}"/>
          </ac:grpSpMkLst>
        </pc:grpChg>
        <pc:grpChg chg="mod">
          <ac:chgData name="Dhanalakshmi S" userId="91504401-57d8-4e19-824a-3608d37877b0" providerId="ADAL" clId="{BD114AE8-1B57-4C44-B834-A08779010E97}" dt="2024-06-13T05:49:44.676" v="2322"/>
          <ac:grpSpMkLst>
            <pc:docMk/>
            <pc:sldMk cId="3638627692" sldId="265"/>
            <ac:grpSpMk id="74" creationId="{C2282A07-D7DF-01AA-9028-CC87A02030F6}"/>
          </ac:grpSpMkLst>
        </pc:grpChg>
        <pc:grpChg chg="mod">
          <ac:chgData name="Dhanalakshmi S" userId="91504401-57d8-4e19-824a-3608d37877b0" providerId="ADAL" clId="{BD114AE8-1B57-4C44-B834-A08779010E97}" dt="2024-06-13T05:49:44.676" v="2322"/>
          <ac:grpSpMkLst>
            <pc:docMk/>
            <pc:sldMk cId="3638627692" sldId="265"/>
            <ac:grpSpMk id="75" creationId="{3A9FBE65-32B7-B540-4AE8-511DD5062741}"/>
          </ac:grpSpMkLst>
        </pc:grpChg>
        <pc:grpChg chg="mod">
          <ac:chgData name="Dhanalakshmi S" userId="91504401-57d8-4e19-824a-3608d37877b0" providerId="ADAL" clId="{BD114AE8-1B57-4C44-B834-A08779010E97}" dt="2024-06-13T05:49:44.676" v="2322"/>
          <ac:grpSpMkLst>
            <pc:docMk/>
            <pc:sldMk cId="3638627692" sldId="265"/>
            <ac:grpSpMk id="78" creationId="{C703D681-16DC-50D2-A1DD-B955D17A8026}"/>
          </ac:grpSpMkLst>
        </pc:grpChg>
        <pc:grpChg chg="add del mod">
          <ac:chgData name="Dhanalakshmi S" userId="91504401-57d8-4e19-824a-3608d37877b0" providerId="ADAL" clId="{BD114AE8-1B57-4C44-B834-A08779010E97}" dt="2024-06-13T05:50:34.198" v="2327" actId="478"/>
          <ac:grpSpMkLst>
            <pc:docMk/>
            <pc:sldMk cId="3638627692" sldId="265"/>
            <ac:grpSpMk id="87" creationId="{3D880436-FE90-1452-773F-DAA36DB3498A}"/>
          </ac:grpSpMkLst>
        </pc:grpChg>
        <pc:grpChg chg="mod">
          <ac:chgData name="Dhanalakshmi S" userId="91504401-57d8-4e19-824a-3608d37877b0" providerId="ADAL" clId="{BD114AE8-1B57-4C44-B834-A08779010E97}" dt="2024-06-13T05:49:44.676" v="2322"/>
          <ac:grpSpMkLst>
            <pc:docMk/>
            <pc:sldMk cId="3638627692" sldId="265"/>
            <ac:grpSpMk id="89" creationId="{C46D746F-B835-4FD7-6718-3CA46A73DDAC}"/>
          </ac:grpSpMkLst>
        </pc:grpChg>
        <pc:grpChg chg="mod">
          <ac:chgData name="Dhanalakshmi S" userId="91504401-57d8-4e19-824a-3608d37877b0" providerId="ADAL" clId="{BD114AE8-1B57-4C44-B834-A08779010E97}" dt="2024-06-13T05:49:44.676" v="2322"/>
          <ac:grpSpMkLst>
            <pc:docMk/>
            <pc:sldMk cId="3638627692" sldId="265"/>
            <ac:grpSpMk id="90" creationId="{FF4D1B3A-3B2B-A502-5C52-0E429EE99C1D}"/>
          </ac:grpSpMkLst>
        </pc:grpChg>
        <pc:grpChg chg="mod">
          <ac:chgData name="Dhanalakshmi S" userId="91504401-57d8-4e19-824a-3608d37877b0" providerId="ADAL" clId="{BD114AE8-1B57-4C44-B834-A08779010E97}" dt="2024-06-13T05:49:44.676" v="2322"/>
          <ac:grpSpMkLst>
            <pc:docMk/>
            <pc:sldMk cId="3638627692" sldId="265"/>
            <ac:grpSpMk id="93" creationId="{3EE5EAC2-F01E-C4F5-B059-AD89CF5A6F7F}"/>
          </ac:grpSpMkLst>
        </pc:grpChg>
        <pc:grpChg chg="add mod">
          <ac:chgData name="Dhanalakshmi S" userId="91504401-57d8-4e19-824a-3608d37877b0" providerId="ADAL" clId="{BD114AE8-1B57-4C44-B834-A08779010E97}" dt="2024-06-13T06:04:32.173" v="2353" actId="14100"/>
          <ac:grpSpMkLst>
            <pc:docMk/>
            <pc:sldMk cId="3638627692" sldId="265"/>
            <ac:grpSpMk id="107" creationId="{EA4DF40F-0EBE-D759-E8B9-2A1345C97C69}"/>
          </ac:grpSpMkLst>
        </pc:grpChg>
        <pc:grpChg chg="add mod">
          <ac:chgData name="Dhanalakshmi S" userId="91504401-57d8-4e19-824a-3608d37877b0" providerId="ADAL" clId="{BD114AE8-1B57-4C44-B834-A08779010E97}" dt="2024-06-13T06:07:02.566" v="2392" actId="1076"/>
          <ac:grpSpMkLst>
            <pc:docMk/>
            <pc:sldMk cId="3638627692" sldId="265"/>
            <ac:grpSpMk id="112" creationId="{29FA811D-8783-3BB6-B638-8CD90C3FFF44}"/>
          </ac:grpSpMkLst>
        </pc:grpChg>
        <pc:picChg chg="add del mod">
          <ac:chgData name="Dhanalakshmi S" userId="91504401-57d8-4e19-824a-3608d37877b0" providerId="ADAL" clId="{BD114AE8-1B57-4C44-B834-A08779010E97}" dt="2024-06-13T05:51:51.790" v="2340" actId="478"/>
          <ac:picMkLst>
            <pc:docMk/>
            <pc:sldMk cId="3638627692" sldId="265"/>
            <ac:picMk id="106" creationId="{37ED711C-A277-DDD1-42F6-9DD4492C3761}"/>
          </ac:picMkLst>
        </pc:picChg>
      </pc:sldChg>
      <pc:sldChg chg="addSp delSp modSp new del mod">
        <pc:chgData name="Dhanalakshmi S" userId="91504401-57d8-4e19-824a-3608d37877b0" providerId="ADAL" clId="{BD114AE8-1B57-4C44-B834-A08779010E97}" dt="2024-06-19T11:42:32.704" v="4224" actId="2696"/>
        <pc:sldMkLst>
          <pc:docMk/>
          <pc:sldMk cId="3794601578" sldId="266"/>
        </pc:sldMkLst>
        <pc:spChg chg="del">
          <ac:chgData name="Dhanalakshmi S" userId="91504401-57d8-4e19-824a-3608d37877b0" providerId="ADAL" clId="{BD114AE8-1B57-4C44-B834-A08779010E97}" dt="2024-06-13T06:10:06.815" v="2419" actId="478"/>
          <ac:spMkLst>
            <pc:docMk/>
            <pc:sldMk cId="3794601578" sldId="266"/>
            <ac:spMk id="2" creationId="{9D9A29FC-F7E9-B328-BFA6-FA2BEE143DBA}"/>
          </ac:spMkLst>
        </pc:spChg>
        <pc:spChg chg="del">
          <ac:chgData name="Dhanalakshmi S" userId="91504401-57d8-4e19-824a-3608d37877b0" providerId="ADAL" clId="{BD114AE8-1B57-4C44-B834-A08779010E97}" dt="2024-06-13T06:08:39.490" v="2404" actId="478"/>
          <ac:spMkLst>
            <pc:docMk/>
            <pc:sldMk cId="3794601578" sldId="266"/>
            <ac:spMk id="3" creationId="{E93CC7F8-D47B-911A-BEB6-00C8BA8FF648}"/>
          </ac:spMkLst>
        </pc:spChg>
        <pc:spChg chg="mod">
          <ac:chgData name="Dhanalakshmi S" userId="91504401-57d8-4e19-824a-3608d37877b0" providerId="ADAL" clId="{BD114AE8-1B57-4C44-B834-A08779010E97}" dt="2024-06-13T06:08:40.908" v="2405"/>
          <ac:spMkLst>
            <pc:docMk/>
            <pc:sldMk cId="3794601578" sldId="266"/>
            <ac:spMk id="5" creationId="{94B380FE-C5AA-A9A7-1E1F-2FBAF395A300}"/>
          </ac:spMkLst>
        </pc:spChg>
        <pc:spChg chg="mod">
          <ac:chgData name="Dhanalakshmi S" userId="91504401-57d8-4e19-824a-3608d37877b0" providerId="ADAL" clId="{BD114AE8-1B57-4C44-B834-A08779010E97}" dt="2024-06-13T06:08:40.908" v="2405"/>
          <ac:spMkLst>
            <pc:docMk/>
            <pc:sldMk cId="3794601578" sldId="266"/>
            <ac:spMk id="7" creationId="{E3E9BC3A-CD65-F838-57BC-004C7BFDD4B7}"/>
          </ac:spMkLst>
        </pc:spChg>
        <pc:spChg chg="mod">
          <ac:chgData name="Dhanalakshmi S" userId="91504401-57d8-4e19-824a-3608d37877b0" providerId="ADAL" clId="{BD114AE8-1B57-4C44-B834-A08779010E97}" dt="2024-06-13T06:08:40.908" v="2405"/>
          <ac:spMkLst>
            <pc:docMk/>
            <pc:sldMk cId="3794601578" sldId="266"/>
            <ac:spMk id="8" creationId="{46114FB4-54EE-B882-8F8E-3D4F36D4FF4E}"/>
          </ac:spMkLst>
        </pc:spChg>
        <pc:spChg chg="mod">
          <ac:chgData name="Dhanalakshmi S" userId="91504401-57d8-4e19-824a-3608d37877b0" providerId="ADAL" clId="{BD114AE8-1B57-4C44-B834-A08779010E97}" dt="2024-06-13T06:08:40.908" v="2405"/>
          <ac:spMkLst>
            <pc:docMk/>
            <pc:sldMk cId="3794601578" sldId="266"/>
            <ac:spMk id="9" creationId="{9F5AA0C7-F653-8DEB-A691-4C78669FA971}"/>
          </ac:spMkLst>
        </pc:spChg>
        <pc:spChg chg="mod">
          <ac:chgData name="Dhanalakshmi S" userId="91504401-57d8-4e19-824a-3608d37877b0" providerId="ADAL" clId="{BD114AE8-1B57-4C44-B834-A08779010E97}" dt="2024-06-13T06:08:40.908" v="2405"/>
          <ac:spMkLst>
            <pc:docMk/>
            <pc:sldMk cId="3794601578" sldId="266"/>
            <ac:spMk id="10" creationId="{D603AB3A-F685-73F9-5BA9-920A0226DCDB}"/>
          </ac:spMkLst>
        </pc:spChg>
        <pc:spChg chg="del mod">
          <ac:chgData name="Dhanalakshmi S" userId="91504401-57d8-4e19-824a-3608d37877b0" providerId="ADAL" clId="{BD114AE8-1B57-4C44-B834-A08779010E97}" dt="2024-06-13T06:08:55.864" v="2408" actId="478"/>
          <ac:spMkLst>
            <pc:docMk/>
            <pc:sldMk cId="3794601578" sldId="266"/>
            <ac:spMk id="11" creationId="{525A0C8B-97DA-F0D1-F2E1-7F8EB21A0F73}"/>
          </ac:spMkLst>
        </pc:spChg>
        <pc:spChg chg="del mod">
          <ac:chgData name="Dhanalakshmi S" userId="91504401-57d8-4e19-824a-3608d37877b0" providerId="ADAL" clId="{BD114AE8-1B57-4C44-B834-A08779010E97}" dt="2024-06-13T06:09:32.721" v="2413" actId="478"/>
          <ac:spMkLst>
            <pc:docMk/>
            <pc:sldMk cId="3794601578" sldId="266"/>
            <ac:spMk id="12" creationId="{701B8882-DDDB-295C-639E-09DDC5919ADB}"/>
          </ac:spMkLst>
        </pc:spChg>
        <pc:spChg chg="del mod">
          <ac:chgData name="Dhanalakshmi S" userId="91504401-57d8-4e19-824a-3608d37877b0" providerId="ADAL" clId="{BD114AE8-1B57-4C44-B834-A08779010E97}" dt="2024-06-13T06:09:30.289" v="2412" actId="21"/>
          <ac:spMkLst>
            <pc:docMk/>
            <pc:sldMk cId="3794601578" sldId="266"/>
            <ac:spMk id="13" creationId="{51941A97-FA0D-4543-C23C-41EC1A08CA3A}"/>
          </ac:spMkLst>
        </pc:spChg>
        <pc:spChg chg="del mod">
          <ac:chgData name="Dhanalakshmi S" userId="91504401-57d8-4e19-824a-3608d37877b0" providerId="ADAL" clId="{BD114AE8-1B57-4C44-B834-A08779010E97}" dt="2024-06-13T06:08:55.864" v="2408" actId="478"/>
          <ac:spMkLst>
            <pc:docMk/>
            <pc:sldMk cId="3794601578" sldId="266"/>
            <ac:spMk id="14" creationId="{A050E323-1A32-273E-F498-D5F54FF5659D}"/>
          </ac:spMkLst>
        </pc:spChg>
        <pc:spChg chg="del mod">
          <ac:chgData name="Dhanalakshmi S" userId="91504401-57d8-4e19-824a-3608d37877b0" providerId="ADAL" clId="{BD114AE8-1B57-4C44-B834-A08779010E97}" dt="2024-06-13T06:09:12.019" v="2411" actId="478"/>
          <ac:spMkLst>
            <pc:docMk/>
            <pc:sldMk cId="3794601578" sldId="266"/>
            <ac:spMk id="15" creationId="{AC99817D-A6EE-BDED-41D3-C0D7F5C58BB7}"/>
          </ac:spMkLst>
        </pc:spChg>
        <pc:spChg chg="del mod">
          <ac:chgData name="Dhanalakshmi S" userId="91504401-57d8-4e19-824a-3608d37877b0" providerId="ADAL" clId="{BD114AE8-1B57-4C44-B834-A08779010E97}" dt="2024-06-13T06:09:00.448" v="2410" actId="478"/>
          <ac:spMkLst>
            <pc:docMk/>
            <pc:sldMk cId="3794601578" sldId="266"/>
            <ac:spMk id="16" creationId="{AF9A99D5-17E1-9B26-D71C-C1CA259E26DA}"/>
          </ac:spMkLst>
        </pc:spChg>
        <pc:spChg chg="del mod">
          <ac:chgData name="Dhanalakshmi S" userId="91504401-57d8-4e19-824a-3608d37877b0" providerId="ADAL" clId="{BD114AE8-1B57-4C44-B834-A08779010E97}" dt="2024-06-13T06:08:47.441" v="2407" actId="478"/>
          <ac:spMkLst>
            <pc:docMk/>
            <pc:sldMk cId="3794601578" sldId="266"/>
            <ac:spMk id="17" creationId="{B8DA63B3-0B02-11BF-8D8C-6971DE8FC32D}"/>
          </ac:spMkLst>
        </pc:spChg>
        <pc:spChg chg="mod">
          <ac:chgData name="Dhanalakshmi S" userId="91504401-57d8-4e19-824a-3608d37877b0" providerId="ADAL" clId="{BD114AE8-1B57-4C44-B834-A08779010E97}" dt="2024-06-13T06:08:40.908" v="2405"/>
          <ac:spMkLst>
            <pc:docMk/>
            <pc:sldMk cId="3794601578" sldId="266"/>
            <ac:spMk id="19" creationId="{BC029E33-D536-D9FA-8083-83F0829FEB4A}"/>
          </ac:spMkLst>
        </pc:spChg>
        <pc:spChg chg="mod">
          <ac:chgData name="Dhanalakshmi S" userId="91504401-57d8-4e19-824a-3608d37877b0" providerId="ADAL" clId="{BD114AE8-1B57-4C44-B834-A08779010E97}" dt="2024-06-13T06:08:40.908" v="2405"/>
          <ac:spMkLst>
            <pc:docMk/>
            <pc:sldMk cId="3794601578" sldId="266"/>
            <ac:spMk id="21" creationId="{70410825-C768-CE27-392A-0683600D9577}"/>
          </ac:spMkLst>
        </pc:spChg>
        <pc:spChg chg="mod">
          <ac:chgData name="Dhanalakshmi S" userId="91504401-57d8-4e19-824a-3608d37877b0" providerId="ADAL" clId="{BD114AE8-1B57-4C44-B834-A08779010E97}" dt="2024-06-13T06:08:40.908" v="2405"/>
          <ac:spMkLst>
            <pc:docMk/>
            <pc:sldMk cId="3794601578" sldId="266"/>
            <ac:spMk id="22" creationId="{B31153F6-D266-2130-BA2F-D6AAAF5DBA59}"/>
          </ac:spMkLst>
        </pc:spChg>
        <pc:spChg chg="mod">
          <ac:chgData name="Dhanalakshmi S" userId="91504401-57d8-4e19-824a-3608d37877b0" providerId="ADAL" clId="{BD114AE8-1B57-4C44-B834-A08779010E97}" dt="2024-06-13T06:08:40.908" v="2405"/>
          <ac:spMkLst>
            <pc:docMk/>
            <pc:sldMk cId="3794601578" sldId="266"/>
            <ac:spMk id="23" creationId="{A46ED307-AEF1-EB1F-44A4-FB75BAA0366F}"/>
          </ac:spMkLst>
        </pc:spChg>
        <pc:spChg chg="mod">
          <ac:chgData name="Dhanalakshmi S" userId="91504401-57d8-4e19-824a-3608d37877b0" providerId="ADAL" clId="{BD114AE8-1B57-4C44-B834-A08779010E97}" dt="2024-06-13T06:08:40.908" v="2405"/>
          <ac:spMkLst>
            <pc:docMk/>
            <pc:sldMk cId="3794601578" sldId="266"/>
            <ac:spMk id="24" creationId="{B716FEF7-E926-4738-503A-05634AC20C8A}"/>
          </ac:spMkLst>
        </pc:spChg>
        <pc:spChg chg="mod">
          <ac:chgData name="Dhanalakshmi S" userId="91504401-57d8-4e19-824a-3608d37877b0" providerId="ADAL" clId="{BD114AE8-1B57-4C44-B834-A08779010E97}" dt="2024-06-13T06:08:40.908" v="2405"/>
          <ac:spMkLst>
            <pc:docMk/>
            <pc:sldMk cId="3794601578" sldId="266"/>
            <ac:spMk id="25" creationId="{F533088D-7FEB-F0F9-F605-325073FEF797}"/>
          </ac:spMkLst>
        </pc:spChg>
        <pc:spChg chg="mod">
          <ac:chgData name="Dhanalakshmi S" userId="91504401-57d8-4e19-824a-3608d37877b0" providerId="ADAL" clId="{BD114AE8-1B57-4C44-B834-A08779010E97}" dt="2024-06-13T06:08:40.908" v="2405"/>
          <ac:spMkLst>
            <pc:docMk/>
            <pc:sldMk cId="3794601578" sldId="266"/>
            <ac:spMk id="26" creationId="{D9A765C8-C820-DD3D-9800-176455E526EC}"/>
          </ac:spMkLst>
        </pc:spChg>
        <pc:spChg chg="mod">
          <ac:chgData name="Dhanalakshmi S" userId="91504401-57d8-4e19-824a-3608d37877b0" providerId="ADAL" clId="{BD114AE8-1B57-4C44-B834-A08779010E97}" dt="2024-06-13T06:08:40.908" v="2405"/>
          <ac:spMkLst>
            <pc:docMk/>
            <pc:sldMk cId="3794601578" sldId="266"/>
            <ac:spMk id="27" creationId="{C4C99666-E23C-1C19-0458-C514DA965B1C}"/>
          </ac:spMkLst>
        </pc:spChg>
        <pc:spChg chg="del mod">
          <ac:chgData name="Dhanalakshmi S" userId="91504401-57d8-4e19-824a-3608d37877b0" providerId="ADAL" clId="{BD114AE8-1B57-4C44-B834-A08779010E97}" dt="2024-06-13T06:09:48.775" v="2415" actId="21"/>
          <ac:spMkLst>
            <pc:docMk/>
            <pc:sldMk cId="3794601578" sldId="266"/>
            <ac:spMk id="28" creationId="{C7392611-343E-5AFF-98EF-49367A1976CD}"/>
          </ac:spMkLst>
        </pc:spChg>
        <pc:spChg chg="mod">
          <ac:chgData name="Dhanalakshmi S" userId="91504401-57d8-4e19-824a-3608d37877b0" providerId="ADAL" clId="{BD114AE8-1B57-4C44-B834-A08779010E97}" dt="2024-06-13T06:08:40.908" v="2405"/>
          <ac:spMkLst>
            <pc:docMk/>
            <pc:sldMk cId="3794601578" sldId="266"/>
            <ac:spMk id="29" creationId="{D0E579FA-4635-5E3E-69AC-DB48D463B895}"/>
          </ac:spMkLst>
        </pc:spChg>
        <pc:spChg chg="del mod">
          <ac:chgData name="Dhanalakshmi S" userId="91504401-57d8-4e19-824a-3608d37877b0" providerId="ADAL" clId="{BD114AE8-1B57-4C44-B834-A08779010E97}" dt="2024-06-13T06:09:56.201" v="2417" actId="478"/>
          <ac:spMkLst>
            <pc:docMk/>
            <pc:sldMk cId="3794601578" sldId="266"/>
            <ac:spMk id="30" creationId="{4CC9DFFD-6AFA-328D-05CD-576C10C2EEBF}"/>
          </ac:spMkLst>
        </pc:spChg>
        <pc:spChg chg="mod">
          <ac:chgData name="Dhanalakshmi S" userId="91504401-57d8-4e19-824a-3608d37877b0" providerId="ADAL" clId="{BD114AE8-1B57-4C44-B834-A08779010E97}" dt="2024-06-13T06:08:40.908" v="2405"/>
          <ac:spMkLst>
            <pc:docMk/>
            <pc:sldMk cId="3794601578" sldId="266"/>
            <ac:spMk id="31" creationId="{4B7A73A4-0434-8621-359E-D364A75630D8}"/>
          </ac:spMkLst>
        </pc:spChg>
        <pc:spChg chg="del mod">
          <ac:chgData name="Dhanalakshmi S" userId="91504401-57d8-4e19-824a-3608d37877b0" providerId="ADAL" clId="{BD114AE8-1B57-4C44-B834-A08779010E97}" dt="2024-06-13T06:09:52.921" v="2416" actId="21"/>
          <ac:spMkLst>
            <pc:docMk/>
            <pc:sldMk cId="3794601578" sldId="266"/>
            <ac:spMk id="32" creationId="{446ED851-B217-8BDF-B124-B4C2E4CDBD70}"/>
          </ac:spMkLst>
        </pc:spChg>
        <pc:spChg chg="del mod">
          <ac:chgData name="Dhanalakshmi S" userId="91504401-57d8-4e19-824a-3608d37877b0" providerId="ADAL" clId="{BD114AE8-1B57-4C44-B834-A08779010E97}" dt="2024-06-13T06:09:38.069" v="2414" actId="21"/>
          <ac:spMkLst>
            <pc:docMk/>
            <pc:sldMk cId="3794601578" sldId="266"/>
            <ac:spMk id="33" creationId="{7AF45DA3-ABF6-E386-2526-EB55DAD82BFE}"/>
          </ac:spMkLst>
        </pc:spChg>
        <pc:spChg chg="del mod">
          <ac:chgData name="Dhanalakshmi S" userId="91504401-57d8-4e19-824a-3608d37877b0" providerId="ADAL" clId="{BD114AE8-1B57-4C44-B834-A08779010E97}" dt="2024-06-13T06:09:48.775" v="2415" actId="21"/>
          <ac:spMkLst>
            <pc:docMk/>
            <pc:sldMk cId="3794601578" sldId="266"/>
            <ac:spMk id="34" creationId="{263FB6EB-00A2-5ACB-7374-3B8A027A26D8}"/>
          </ac:spMkLst>
        </pc:spChg>
        <pc:spChg chg="del mod">
          <ac:chgData name="Dhanalakshmi S" userId="91504401-57d8-4e19-824a-3608d37877b0" providerId="ADAL" clId="{BD114AE8-1B57-4C44-B834-A08779010E97}" dt="2024-06-13T06:09:48.775" v="2415" actId="21"/>
          <ac:spMkLst>
            <pc:docMk/>
            <pc:sldMk cId="3794601578" sldId="266"/>
            <ac:spMk id="35" creationId="{BF8A4F46-BAB6-DCDD-C0B6-3C4542F97F98}"/>
          </ac:spMkLst>
        </pc:spChg>
        <pc:spChg chg="mod">
          <ac:chgData name="Dhanalakshmi S" userId="91504401-57d8-4e19-824a-3608d37877b0" providerId="ADAL" clId="{BD114AE8-1B57-4C44-B834-A08779010E97}" dt="2024-06-13T06:08:40.908" v="2405"/>
          <ac:spMkLst>
            <pc:docMk/>
            <pc:sldMk cId="3794601578" sldId="266"/>
            <ac:spMk id="37" creationId="{3CE90A21-B854-AF94-F4E3-ACAF93DBEEBE}"/>
          </ac:spMkLst>
        </pc:spChg>
        <pc:spChg chg="mod">
          <ac:chgData name="Dhanalakshmi S" userId="91504401-57d8-4e19-824a-3608d37877b0" providerId="ADAL" clId="{BD114AE8-1B57-4C44-B834-A08779010E97}" dt="2024-06-13T06:08:40.908" v="2405"/>
          <ac:spMkLst>
            <pc:docMk/>
            <pc:sldMk cId="3794601578" sldId="266"/>
            <ac:spMk id="39" creationId="{0DB6F9EB-A642-1039-4429-2A2F028BC29E}"/>
          </ac:spMkLst>
        </pc:spChg>
        <pc:spChg chg="mod">
          <ac:chgData name="Dhanalakshmi S" userId="91504401-57d8-4e19-824a-3608d37877b0" providerId="ADAL" clId="{BD114AE8-1B57-4C44-B834-A08779010E97}" dt="2024-06-13T06:08:40.908" v="2405"/>
          <ac:spMkLst>
            <pc:docMk/>
            <pc:sldMk cId="3794601578" sldId="266"/>
            <ac:spMk id="40" creationId="{EBBF1443-8D03-5F79-7D82-4BCD3D361BE0}"/>
          </ac:spMkLst>
        </pc:spChg>
        <pc:spChg chg="mod">
          <ac:chgData name="Dhanalakshmi S" userId="91504401-57d8-4e19-824a-3608d37877b0" providerId="ADAL" clId="{BD114AE8-1B57-4C44-B834-A08779010E97}" dt="2024-06-13T06:08:40.908" v="2405"/>
          <ac:spMkLst>
            <pc:docMk/>
            <pc:sldMk cId="3794601578" sldId="266"/>
            <ac:spMk id="41" creationId="{94CB0703-EF29-0813-1BBA-203B59555107}"/>
          </ac:spMkLst>
        </pc:spChg>
        <pc:spChg chg="mod">
          <ac:chgData name="Dhanalakshmi S" userId="91504401-57d8-4e19-824a-3608d37877b0" providerId="ADAL" clId="{BD114AE8-1B57-4C44-B834-A08779010E97}" dt="2024-06-13T06:08:40.908" v="2405"/>
          <ac:spMkLst>
            <pc:docMk/>
            <pc:sldMk cId="3794601578" sldId="266"/>
            <ac:spMk id="42" creationId="{3A2E97FD-E24E-2E35-3B05-C879D2FA0788}"/>
          </ac:spMkLst>
        </pc:spChg>
        <pc:spChg chg="mod">
          <ac:chgData name="Dhanalakshmi S" userId="91504401-57d8-4e19-824a-3608d37877b0" providerId="ADAL" clId="{BD114AE8-1B57-4C44-B834-A08779010E97}" dt="2024-06-13T06:08:40.908" v="2405"/>
          <ac:spMkLst>
            <pc:docMk/>
            <pc:sldMk cId="3794601578" sldId="266"/>
            <ac:spMk id="43" creationId="{6EB47414-3AD7-B367-9AA9-D53D003FAAE6}"/>
          </ac:spMkLst>
        </pc:spChg>
        <pc:spChg chg="mod">
          <ac:chgData name="Dhanalakshmi S" userId="91504401-57d8-4e19-824a-3608d37877b0" providerId="ADAL" clId="{BD114AE8-1B57-4C44-B834-A08779010E97}" dt="2024-06-13T06:08:40.908" v="2405"/>
          <ac:spMkLst>
            <pc:docMk/>
            <pc:sldMk cId="3794601578" sldId="266"/>
            <ac:spMk id="44" creationId="{6BA620FE-CBCC-F5F6-EE55-B86C3C781783}"/>
          </ac:spMkLst>
        </pc:spChg>
        <pc:spChg chg="mod">
          <ac:chgData name="Dhanalakshmi S" userId="91504401-57d8-4e19-824a-3608d37877b0" providerId="ADAL" clId="{BD114AE8-1B57-4C44-B834-A08779010E97}" dt="2024-06-13T06:08:40.908" v="2405"/>
          <ac:spMkLst>
            <pc:docMk/>
            <pc:sldMk cId="3794601578" sldId="266"/>
            <ac:spMk id="45" creationId="{16B3C761-0C28-D00D-53DA-B0C1CD3CF487}"/>
          </ac:spMkLst>
        </pc:spChg>
        <pc:spChg chg="mod">
          <ac:chgData name="Dhanalakshmi S" userId="91504401-57d8-4e19-824a-3608d37877b0" providerId="ADAL" clId="{BD114AE8-1B57-4C44-B834-A08779010E97}" dt="2024-06-13T06:08:40.908" v="2405"/>
          <ac:spMkLst>
            <pc:docMk/>
            <pc:sldMk cId="3794601578" sldId="266"/>
            <ac:spMk id="46" creationId="{342733E9-6C8F-02B1-F19C-1AC5E39D82B9}"/>
          </ac:spMkLst>
        </pc:spChg>
        <pc:spChg chg="mod">
          <ac:chgData name="Dhanalakshmi S" userId="91504401-57d8-4e19-824a-3608d37877b0" providerId="ADAL" clId="{BD114AE8-1B57-4C44-B834-A08779010E97}" dt="2024-06-13T06:08:40.908" v="2405"/>
          <ac:spMkLst>
            <pc:docMk/>
            <pc:sldMk cId="3794601578" sldId="266"/>
            <ac:spMk id="48" creationId="{5307D977-FF98-C2A1-2E4F-39E28FFF5C95}"/>
          </ac:spMkLst>
        </pc:spChg>
        <pc:spChg chg="mod">
          <ac:chgData name="Dhanalakshmi S" userId="91504401-57d8-4e19-824a-3608d37877b0" providerId="ADAL" clId="{BD114AE8-1B57-4C44-B834-A08779010E97}" dt="2024-06-13T06:08:40.908" v="2405"/>
          <ac:spMkLst>
            <pc:docMk/>
            <pc:sldMk cId="3794601578" sldId="266"/>
            <ac:spMk id="50" creationId="{AADD9F61-37C1-8842-37DA-4B58CDE4285D}"/>
          </ac:spMkLst>
        </pc:spChg>
        <pc:spChg chg="mod">
          <ac:chgData name="Dhanalakshmi S" userId="91504401-57d8-4e19-824a-3608d37877b0" providerId="ADAL" clId="{BD114AE8-1B57-4C44-B834-A08779010E97}" dt="2024-06-13T06:08:40.908" v="2405"/>
          <ac:spMkLst>
            <pc:docMk/>
            <pc:sldMk cId="3794601578" sldId="266"/>
            <ac:spMk id="51" creationId="{16D7B9AD-7019-0928-A164-4646177B6FD1}"/>
          </ac:spMkLst>
        </pc:spChg>
        <pc:spChg chg="mod">
          <ac:chgData name="Dhanalakshmi S" userId="91504401-57d8-4e19-824a-3608d37877b0" providerId="ADAL" clId="{BD114AE8-1B57-4C44-B834-A08779010E97}" dt="2024-06-13T06:08:40.908" v="2405"/>
          <ac:spMkLst>
            <pc:docMk/>
            <pc:sldMk cId="3794601578" sldId="266"/>
            <ac:spMk id="52" creationId="{A89B6AF9-3278-02A6-70EC-8C68CE283E85}"/>
          </ac:spMkLst>
        </pc:spChg>
        <pc:spChg chg="mod">
          <ac:chgData name="Dhanalakshmi S" userId="91504401-57d8-4e19-824a-3608d37877b0" providerId="ADAL" clId="{BD114AE8-1B57-4C44-B834-A08779010E97}" dt="2024-06-13T06:08:40.908" v="2405"/>
          <ac:spMkLst>
            <pc:docMk/>
            <pc:sldMk cId="3794601578" sldId="266"/>
            <ac:spMk id="53" creationId="{A9CEA817-9CBC-A837-F1D8-5E87CB387A7C}"/>
          </ac:spMkLst>
        </pc:spChg>
        <pc:spChg chg="mod">
          <ac:chgData name="Dhanalakshmi S" userId="91504401-57d8-4e19-824a-3608d37877b0" providerId="ADAL" clId="{BD114AE8-1B57-4C44-B834-A08779010E97}" dt="2024-06-13T06:08:40.908" v="2405"/>
          <ac:spMkLst>
            <pc:docMk/>
            <pc:sldMk cId="3794601578" sldId="266"/>
            <ac:spMk id="54" creationId="{7C458A98-08F8-8CA2-6451-92D8BE70621B}"/>
          </ac:spMkLst>
        </pc:spChg>
        <pc:spChg chg="mod">
          <ac:chgData name="Dhanalakshmi S" userId="91504401-57d8-4e19-824a-3608d37877b0" providerId="ADAL" clId="{BD114AE8-1B57-4C44-B834-A08779010E97}" dt="2024-06-13T06:08:40.908" v="2405"/>
          <ac:spMkLst>
            <pc:docMk/>
            <pc:sldMk cId="3794601578" sldId="266"/>
            <ac:spMk id="55" creationId="{8E82EE28-774C-A607-1B21-C641E78D09B3}"/>
          </ac:spMkLst>
        </pc:spChg>
        <pc:spChg chg="mod">
          <ac:chgData name="Dhanalakshmi S" userId="91504401-57d8-4e19-824a-3608d37877b0" providerId="ADAL" clId="{BD114AE8-1B57-4C44-B834-A08779010E97}" dt="2024-06-13T06:08:40.908" v="2405"/>
          <ac:spMkLst>
            <pc:docMk/>
            <pc:sldMk cId="3794601578" sldId="266"/>
            <ac:spMk id="56" creationId="{082955FF-BB4C-F279-1719-D499B20FAE96}"/>
          </ac:spMkLst>
        </pc:spChg>
        <pc:spChg chg="add del mod">
          <ac:chgData name="Dhanalakshmi S" userId="91504401-57d8-4e19-824a-3608d37877b0" providerId="ADAL" clId="{BD114AE8-1B57-4C44-B834-A08779010E97}" dt="2024-06-13T06:10:06.815" v="2419" actId="478"/>
          <ac:spMkLst>
            <pc:docMk/>
            <pc:sldMk cId="3794601578" sldId="266"/>
            <ac:spMk id="57" creationId="{83082F4D-3C73-CD2C-6AFC-2D6A09773B59}"/>
          </ac:spMkLst>
        </pc:spChg>
        <pc:spChg chg="add del mod">
          <ac:chgData name="Dhanalakshmi S" userId="91504401-57d8-4e19-824a-3608d37877b0" providerId="ADAL" clId="{BD114AE8-1B57-4C44-B834-A08779010E97}" dt="2024-06-13T06:10:06.815" v="2419" actId="478"/>
          <ac:spMkLst>
            <pc:docMk/>
            <pc:sldMk cId="3794601578" sldId="266"/>
            <ac:spMk id="58" creationId="{7C1652B0-E7D5-89CA-9660-F051E55A6AEA}"/>
          </ac:spMkLst>
        </pc:spChg>
        <pc:spChg chg="add del mod">
          <ac:chgData name="Dhanalakshmi S" userId="91504401-57d8-4e19-824a-3608d37877b0" providerId="ADAL" clId="{BD114AE8-1B57-4C44-B834-A08779010E97}" dt="2024-06-13T06:10:06.815" v="2419" actId="478"/>
          <ac:spMkLst>
            <pc:docMk/>
            <pc:sldMk cId="3794601578" sldId="266"/>
            <ac:spMk id="59" creationId="{9C7C0BDB-AA59-18B6-ECCE-8B744E9B7386}"/>
          </ac:spMkLst>
        </pc:spChg>
        <pc:spChg chg="add del mod topLvl">
          <ac:chgData name="Dhanalakshmi S" userId="91504401-57d8-4e19-824a-3608d37877b0" providerId="ADAL" clId="{BD114AE8-1B57-4C44-B834-A08779010E97}" dt="2024-06-13T06:10:59.917" v="2429" actId="478"/>
          <ac:spMkLst>
            <pc:docMk/>
            <pc:sldMk cId="3794601578" sldId="266"/>
            <ac:spMk id="62" creationId="{6670A51C-6927-0CF1-67F2-B7D083E43A64}"/>
          </ac:spMkLst>
        </pc:spChg>
        <pc:spChg chg="mod">
          <ac:chgData name="Dhanalakshmi S" userId="91504401-57d8-4e19-824a-3608d37877b0" providerId="ADAL" clId="{BD114AE8-1B57-4C44-B834-A08779010E97}" dt="2024-06-13T06:11:00.421" v="2430"/>
          <ac:spMkLst>
            <pc:docMk/>
            <pc:sldMk cId="3794601578" sldId="266"/>
            <ac:spMk id="63" creationId="{8565A58B-56FC-0D6C-D5C7-2023F8BEACC0}"/>
          </ac:spMkLst>
        </pc:spChg>
        <pc:spChg chg="mod">
          <ac:chgData name="Dhanalakshmi S" userId="91504401-57d8-4e19-824a-3608d37877b0" providerId="ADAL" clId="{BD114AE8-1B57-4C44-B834-A08779010E97}" dt="2024-06-13T06:10:58.264" v="2426" actId="14100"/>
          <ac:spMkLst>
            <pc:docMk/>
            <pc:sldMk cId="3794601578" sldId="266"/>
            <ac:spMk id="64" creationId="{FF4D7F1A-22D4-9D4F-962F-24889CFB77C0}"/>
          </ac:spMkLst>
        </pc:spChg>
        <pc:spChg chg="mod">
          <ac:chgData name="Dhanalakshmi S" userId="91504401-57d8-4e19-824a-3608d37877b0" providerId="ADAL" clId="{BD114AE8-1B57-4C44-B834-A08779010E97}" dt="2024-06-13T06:10:33.540" v="2420"/>
          <ac:spMkLst>
            <pc:docMk/>
            <pc:sldMk cId="3794601578" sldId="266"/>
            <ac:spMk id="66" creationId="{691BB40D-66A7-A2D0-6152-34EFFB8647B7}"/>
          </ac:spMkLst>
        </pc:spChg>
        <pc:spChg chg="mod">
          <ac:chgData name="Dhanalakshmi S" userId="91504401-57d8-4e19-824a-3608d37877b0" providerId="ADAL" clId="{BD114AE8-1B57-4C44-B834-A08779010E97}" dt="2024-06-13T06:10:33.540" v="2420"/>
          <ac:spMkLst>
            <pc:docMk/>
            <pc:sldMk cId="3794601578" sldId="266"/>
            <ac:spMk id="67" creationId="{B13642EE-B230-4FC7-D412-D844BDDE4B19}"/>
          </ac:spMkLst>
        </pc:spChg>
        <pc:spChg chg="mod">
          <ac:chgData name="Dhanalakshmi S" userId="91504401-57d8-4e19-824a-3608d37877b0" providerId="ADAL" clId="{BD114AE8-1B57-4C44-B834-A08779010E97}" dt="2024-06-13T06:10:33.540" v="2420"/>
          <ac:spMkLst>
            <pc:docMk/>
            <pc:sldMk cId="3794601578" sldId="266"/>
            <ac:spMk id="68" creationId="{EBC12114-77CF-63E9-CE38-1000A606BCFF}"/>
          </ac:spMkLst>
        </pc:spChg>
        <pc:spChg chg="mod">
          <ac:chgData name="Dhanalakshmi S" userId="91504401-57d8-4e19-824a-3608d37877b0" providerId="ADAL" clId="{BD114AE8-1B57-4C44-B834-A08779010E97}" dt="2024-06-13T06:11:18.574" v="2434" actId="20577"/>
          <ac:spMkLst>
            <pc:docMk/>
            <pc:sldMk cId="3794601578" sldId="266"/>
            <ac:spMk id="70" creationId="{24EBE95C-76BA-82FC-4974-09346E6502B4}"/>
          </ac:spMkLst>
        </pc:spChg>
        <pc:spChg chg="mod">
          <ac:chgData name="Dhanalakshmi S" userId="91504401-57d8-4e19-824a-3608d37877b0" providerId="ADAL" clId="{BD114AE8-1B57-4C44-B834-A08779010E97}" dt="2024-06-13T06:11:07.989" v="2431"/>
          <ac:spMkLst>
            <pc:docMk/>
            <pc:sldMk cId="3794601578" sldId="266"/>
            <ac:spMk id="71" creationId="{844E8419-EF5F-0B10-CBD9-71847D39EF27}"/>
          </ac:spMkLst>
        </pc:spChg>
        <pc:spChg chg="mod">
          <ac:chgData name="Dhanalakshmi S" userId="91504401-57d8-4e19-824a-3608d37877b0" providerId="ADAL" clId="{BD114AE8-1B57-4C44-B834-A08779010E97}" dt="2024-06-13T06:11:07.989" v="2431"/>
          <ac:spMkLst>
            <pc:docMk/>
            <pc:sldMk cId="3794601578" sldId="266"/>
            <ac:spMk id="72" creationId="{1B09BFA2-3D81-C521-67DD-872F102F300C}"/>
          </ac:spMkLst>
        </pc:spChg>
        <pc:spChg chg="mod">
          <ac:chgData name="Dhanalakshmi S" userId="91504401-57d8-4e19-824a-3608d37877b0" providerId="ADAL" clId="{BD114AE8-1B57-4C44-B834-A08779010E97}" dt="2024-06-13T06:11:07.989" v="2431"/>
          <ac:spMkLst>
            <pc:docMk/>
            <pc:sldMk cId="3794601578" sldId="266"/>
            <ac:spMk id="73" creationId="{CE019D22-5240-4329-73D5-5DDFF21E7484}"/>
          </ac:spMkLst>
        </pc:spChg>
        <pc:spChg chg="mod">
          <ac:chgData name="Dhanalakshmi S" userId="91504401-57d8-4e19-824a-3608d37877b0" providerId="ADAL" clId="{BD114AE8-1B57-4C44-B834-A08779010E97}" dt="2024-06-13T06:11:43.884" v="2436"/>
          <ac:spMkLst>
            <pc:docMk/>
            <pc:sldMk cId="3794601578" sldId="266"/>
            <ac:spMk id="75" creationId="{948A05A2-84C0-FE0B-113D-354931528095}"/>
          </ac:spMkLst>
        </pc:spChg>
        <pc:spChg chg="del mod">
          <ac:chgData name="Dhanalakshmi S" userId="91504401-57d8-4e19-824a-3608d37877b0" providerId="ADAL" clId="{BD114AE8-1B57-4C44-B834-A08779010E97}" dt="2024-06-13T06:12:26.823" v="2453" actId="478"/>
          <ac:spMkLst>
            <pc:docMk/>
            <pc:sldMk cId="3794601578" sldId="266"/>
            <ac:spMk id="76" creationId="{77BBBD8D-43F4-E480-F14E-81A5CDC8CC09}"/>
          </ac:spMkLst>
        </pc:spChg>
        <pc:spChg chg="mod">
          <ac:chgData name="Dhanalakshmi S" userId="91504401-57d8-4e19-824a-3608d37877b0" providerId="ADAL" clId="{BD114AE8-1B57-4C44-B834-A08779010E97}" dt="2024-06-13T06:12:35.787" v="2456" actId="1076"/>
          <ac:spMkLst>
            <pc:docMk/>
            <pc:sldMk cId="3794601578" sldId="266"/>
            <ac:spMk id="77" creationId="{7AD8A866-0332-9E0D-CA9E-3081B7D6B8AF}"/>
          </ac:spMkLst>
        </pc:spChg>
        <pc:spChg chg="mod">
          <ac:chgData name="Dhanalakshmi S" userId="91504401-57d8-4e19-824a-3608d37877b0" providerId="ADAL" clId="{BD114AE8-1B57-4C44-B834-A08779010E97}" dt="2024-06-13T06:11:43.884" v="2436"/>
          <ac:spMkLst>
            <pc:docMk/>
            <pc:sldMk cId="3794601578" sldId="266"/>
            <ac:spMk id="79" creationId="{39A67540-0EFF-C99F-4DF1-CDA7D4263F75}"/>
          </ac:spMkLst>
        </pc:spChg>
        <pc:spChg chg="mod">
          <ac:chgData name="Dhanalakshmi S" userId="91504401-57d8-4e19-824a-3608d37877b0" providerId="ADAL" clId="{BD114AE8-1B57-4C44-B834-A08779010E97}" dt="2024-06-13T06:11:43.884" v="2436"/>
          <ac:spMkLst>
            <pc:docMk/>
            <pc:sldMk cId="3794601578" sldId="266"/>
            <ac:spMk id="80" creationId="{473BA218-8EB8-DE26-736B-BBC74518DE5C}"/>
          </ac:spMkLst>
        </pc:spChg>
        <pc:spChg chg="add del mod">
          <ac:chgData name="Dhanalakshmi S" userId="91504401-57d8-4e19-824a-3608d37877b0" providerId="ADAL" clId="{BD114AE8-1B57-4C44-B834-A08779010E97}" dt="2024-06-13T06:12:18.403" v="2451" actId="22"/>
          <ac:spMkLst>
            <pc:docMk/>
            <pc:sldMk cId="3794601578" sldId="266"/>
            <ac:spMk id="82" creationId="{99E0DE5B-D0D2-B50B-3FD8-5C005B644AC4}"/>
          </ac:spMkLst>
        </pc:spChg>
        <pc:spChg chg="mod">
          <ac:chgData name="Dhanalakshmi S" userId="91504401-57d8-4e19-824a-3608d37877b0" providerId="ADAL" clId="{BD114AE8-1B57-4C44-B834-A08779010E97}" dt="2024-06-13T06:12:55.607" v="2460"/>
          <ac:spMkLst>
            <pc:docMk/>
            <pc:sldMk cId="3794601578" sldId="266"/>
            <ac:spMk id="84" creationId="{73B77383-5755-56C3-7FE9-81273145F728}"/>
          </ac:spMkLst>
        </pc:spChg>
        <pc:spChg chg="mod">
          <ac:chgData name="Dhanalakshmi S" userId="91504401-57d8-4e19-824a-3608d37877b0" providerId="ADAL" clId="{BD114AE8-1B57-4C44-B834-A08779010E97}" dt="2024-06-13T06:12:55.607" v="2460"/>
          <ac:spMkLst>
            <pc:docMk/>
            <pc:sldMk cId="3794601578" sldId="266"/>
            <ac:spMk id="85" creationId="{45DDD3AE-C3EA-7259-FCE6-9FCFB651E71A}"/>
          </ac:spMkLst>
        </pc:spChg>
        <pc:spChg chg="mod">
          <ac:chgData name="Dhanalakshmi S" userId="91504401-57d8-4e19-824a-3608d37877b0" providerId="ADAL" clId="{BD114AE8-1B57-4C44-B834-A08779010E97}" dt="2024-06-13T06:12:55.607" v="2460"/>
          <ac:spMkLst>
            <pc:docMk/>
            <pc:sldMk cId="3794601578" sldId="266"/>
            <ac:spMk id="86" creationId="{031D10B3-C5A5-798F-0699-3A71D2765F0B}"/>
          </ac:spMkLst>
        </pc:spChg>
        <pc:spChg chg="mod">
          <ac:chgData name="Dhanalakshmi S" userId="91504401-57d8-4e19-824a-3608d37877b0" providerId="ADAL" clId="{BD114AE8-1B57-4C44-B834-A08779010E97}" dt="2024-06-13T06:13:28.154" v="2469" actId="403"/>
          <ac:spMkLst>
            <pc:docMk/>
            <pc:sldMk cId="3794601578" sldId="266"/>
            <ac:spMk id="87" creationId="{7AEEA4F4-0A59-41FE-3FD8-DD2663EDD9CF}"/>
          </ac:spMkLst>
        </pc:spChg>
        <pc:spChg chg="del mod">
          <ac:chgData name="Dhanalakshmi S" userId="91504401-57d8-4e19-824a-3608d37877b0" providerId="ADAL" clId="{BD114AE8-1B57-4C44-B834-A08779010E97}" dt="2024-06-13T06:13:01.337" v="2462" actId="478"/>
          <ac:spMkLst>
            <pc:docMk/>
            <pc:sldMk cId="3794601578" sldId="266"/>
            <ac:spMk id="88" creationId="{C4A8908E-8330-5423-7FD6-538F588540B5}"/>
          </ac:spMkLst>
        </pc:spChg>
        <pc:spChg chg="mod">
          <ac:chgData name="Dhanalakshmi S" userId="91504401-57d8-4e19-824a-3608d37877b0" providerId="ADAL" clId="{BD114AE8-1B57-4C44-B834-A08779010E97}" dt="2024-06-13T06:13:39.880" v="2473" actId="20577"/>
          <ac:spMkLst>
            <pc:docMk/>
            <pc:sldMk cId="3794601578" sldId="266"/>
            <ac:spMk id="90" creationId="{41E201FF-FB90-20D4-9C00-DAF59B880285}"/>
          </ac:spMkLst>
        </pc:spChg>
        <pc:spChg chg="mod">
          <ac:chgData name="Dhanalakshmi S" userId="91504401-57d8-4e19-824a-3608d37877b0" providerId="ADAL" clId="{BD114AE8-1B57-4C44-B834-A08779010E97}" dt="2024-06-13T06:13:34.823" v="2470"/>
          <ac:spMkLst>
            <pc:docMk/>
            <pc:sldMk cId="3794601578" sldId="266"/>
            <ac:spMk id="91" creationId="{8C4C83AF-3729-0250-D014-1F7EB8D41C69}"/>
          </ac:spMkLst>
        </pc:spChg>
        <pc:spChg chg="mod">
          <ac:chgData name="Dhanalakshmi S" userId="91504401-57d8-4e19-824a-3608d37877b0" providerId="ADAL" clId="{BD114AE8-1B57-4C44-B834-A08779010E97}" dt="2024-06-13T06:13:34.823" v="2470"/>
          <ac:spMkLst>
            <pc:docMk/>
            <pc:sldMk cId="3794601578" sldId="266"/>
            <ac:spMk id="92" creationId="{307ED51C-0116-9F4E-CDCD-CF34FD68438F}"/>
          </ac:spMkLst>
        </pc:spChg>
        <pc:spChg chg="mod">
          <ac:chgData name="Dhanalakshmi S" userId="91504401-57d8-4e19-824a-3608d37877b0" providerId="ADAL" clId="{BD114AE8-1B57-4C44-B834-A08779010E97}" dt="2024-06-13T06:13:46.984" v="2474"/>
          <ac:spMkLst>
            <pc:docMk/>
            <pc:sldMk cId="3794601578" sldId="266"/>
            <ac:spMk id="93" creationId="{A0AAE17C-192A-C1C2-AA4B-0A15AB385F09}"/>
          </ac:spMkLst>
        </pc:spChg>
        <pc:spChg chg="mod">
          <ac:chgData name="Dhanalakshmi S" userId="91504401-57d8-4e19-824a-3608d37877b0" providerId="ADAL" clId="{BD114AE8-1B57-4C44-B834-A08779010E97}" dt="2024-06-13T06:14:35.063" v="2486" actId="20577"/>
          <ac:spMkLst>
            <pc:docMk/>
            <pc:sldMk cId="3794601578" sldId="266"/>
            <ac:spMk id="95" creationId="{9EEEE4C5-093E-F806-C151-086F833E9CD1}"/>
          </ac:spMkLst>
        </pc:spChg>
        <pc:spChg chg="mod">
          <ac:chgData name="Dhanalakshmi S" userId="91504401-57d8-4e19-824a-3608d37877b0" providerId="ADAL" clId="{BD114AE8-1B57-4C44-B834-A08779010E97}" dt="2024-06-13T06:13:56.761" v="2475"/>
          <ac:spMkLst>
            <pc:docMk/>
            <pc:sldMk cId="3794601578" sldId="266"/>
            <ac:spMk id="96" creationId="{691BBDB8-C50A-CE45-8598-4A9D1D6BF8FE}"/>
          </ac:spMkLst>
        </pc:spChg>
        <pc:spChg chg="mod">
          <ac:chgData name="Dhanalakshmi S" userId="91504401-57d8-4e19-824a-3608d37877b0" providerId="ADAL" clId="{BD114AE8-1B57-4C44-B834-A08779010E97}" dt="2024-06-13T06:13:56.761" v="2475"/>
          <ac:spMkLst>
            <pc:docMk/>
            <pc:sldMk cId="3794601578" sldId="266"/>
            <ac:spMk id="97" creationId="{DB56D231-4B7D-9929-1AF2-F28F6278DA2D}"/>
          </ac:spMkLst>
        </pc:spChg>
        <pc:spChg chg="mod">
          <ac:chgData name="Dhanalakshmi S" userId="91504401-57d8-4e19-824a-3608d37877b0" providerId="ADAL" clId="{BD114AE8-1B57-4C44-B834-A08779010E97}" dt="2024-06-13T06:14:32.255" v="2484"/>
          <ac:spMkLst>
            <pc:docMk/>
            <pc:sldMk cId="3794601578" sldId="266"/>
            <ac:spMk id="98" creationId="{36BF16C8-19CE-4D4F-D443-B2A8447B3670}"/>
          </ac:spMkLst>
        </pc:spChg>
        <pc:spChg chg="mod">
          <ac:chgData name="Dhanalakshmi S" userId="91504401-57d8-4e19-824a-3608d37877b0" providerId="ADAL" clId="{BD114AE8-1B57-4C44-B834-A08779010E97}" dt="2024-06-13T06:14:49.030" v="2490" actId="20577"/>
          <ac:spMkLst>
            <pc:docMk/>
            <pc:sldMk cId="3794601578" sldId="266"/>
            <ac:spMk id="100" creationId="{57467563-6E3A-A7A2-A8C7-82C09C19302F}"/>
          </ac:spMkLst>
        </pc:spChg>
        <pc:spChg chg="mod">
          <ac:chgData name="Dhanalakshmi S" userId="91504401-57d8-4e19-824a-3608d37877b0" providerId="ADAL" clId="{BD114AE8-1B57-4C44-B834-A08779010E97}" dt="2024-06-13T06:14:38.221" v="2487"/>
          <ac:spMkLst>
            <pc:docMk/>
            <pc:sldMk cId="3794601578" sldId="266"/>
            <ac:spMk id="101" creationId="{07797342-4E6C-E875-1221-43600DBCB7C0}"/>
          </ac:spMkLst>
        </pc:spChg>
        <pc:spChg chg="mod">
          <ac:chgData name="Dhanalakshmi S" userId="91504401-57d8-4e19-824a-3608d37877b0" providerId="ADAL" clId="{BD114AE8-1B57-4C44-B834-A08779010E97}" dt="2024-06-13T06:14:38.221" v="2487"/>
          <ac:spMkLst>
            <pc:docMk/>
            <pc:sldMk cId="3794601578" sldId="266"/>
            <ac:spMk id="102" creationId="{47F43398-BB61-BE6A-2E69-C8AF39DF3FF4}"/>
          </ac:spMkLst>
        </pc:spChg>
        <pc:spChg chg="mod">
          <ac:chgData name="Dhanalakshmi S" userId="91504401-57d8-4e19-824a-3608d37877b0" providerId="ADAL" clId="{BD114AE8-1B57-4C44-B834-A08779010E97}" dt="2024-06-13T06:15:05.201" v="2493" actId="1076"/>
          <ac:spMkLst>
            <pc:docMk/>
            <pc:sldMk cId="3794601578" sldId="266"/>
            <ac:spMk id="103" creationId="{8BEFB656-2B4B-E7CB-37C7-AF0E7370B0B5}"/>
          </ac:spMkLst>
        </pc:spChg>
        <pc:spChg chg="add del">
          <ac:chgData name="Dhanalakshmi S" userId="91504401-57d8-4e19-824a-3608d37877b0" providerId="ADAL" clId="{BD114AE8-1B57-4C44-B834-A08779010E97}" dt="2024-06-13T06:15:14.709" v="2495" actId="22"/>
          <ac:spMkLst>
            <pc:docMk/>
            <pc:sldMk cId="3794601578" sldId="266"/>
            <ac:spMk id="105" creationId="{1B901708-2751-5132-A212-BFA78A6611D9}"/>
          </ac:spMkLst>
        </pc:spChg>
        <pc:spChg chg="add mod">
          <ac:chgData name="Dhanalakshmi S" userId="91504401-57d8-4e19-824a-3608d37877b0" providerId="ADAL" clId="{BD114AE8-1B57-4C44-B834-A08779010E97}" dt="2024-06-13T06:15:19.658" v="2496"/>
          <ac:spMkLst>
            <pc:docMk/>
            <pc:sldMk cId="3794601578" sldId="266"/>
            <ac:spMk id="106" creationId="{AD463EDF-4B8A-33A1-158B-6114F0FE988E}"/>
          </ac:spMkLst>
        </pc:spChg>
        <pc:grpChg chg="add del mod">
          <ac:chgData name="Dhanalakshmi S" userId="91504401-57d8-4e19-824a-3608d37877b0" providerId="ADAL" clId="{BD114AE8-1B57-4C44-B834-A08779010E97}" dt="2024-06-13T06:10:06.815" v="2419" actId="478"/>
          <ac:grpSpMkLst>
            <pc:docMk/>
            <pc:sldMk cId="3794601578" sldId="266"/>
            <ac:grpSpMk id="4" creationId="{2A524DA9-4EA5-FC8A-B6CD-61444B59677A}"/>
          </ac:grpSpMkLst>
        </pc:grpChg>
        <pc:grpChg chg="del mod">
          <ac:chgData name="Dhanalakshmi S" userId="91504401-57d8-4e19-824a-3608d37877b0" providerId="ADAL" clId="{BD114AE8-1B57-4C44-B834-A08779010E97}" dt="2024-06-13T06:09:30.289" v="2412" actId="21"/>
          <ac:grpSpMkLst>
            <pc:docMk/>
            <pc:sldMk cId="3794601578" sldId="266"/>
            <ac:grpSpMk id="6" creationId="{6B7AFE6C-A658-321C-38F0-7C6EEF8EAA58}"/>
          </ac:grpSpMkLst>
        </pc:grpChg>
        <pc:grpChg chg="add del mod">
          <ac:chgData name="Dhanalakshmi S" userId="91504401-57d8-4e19-824a-3608d37877b0" providerId="ADAL" clId="{BD114AE8-1B57-4C44-B834-A08779010E97}" dt="2024-06-13T06:10:06.815" v="2419" actId="478"/>
          <ac:grpSpMkLst>
            <pc:docMk/>
            <pc:sldMk cId="3794601578" sldId="266"/>
            <ac:grpSpMk id="18" creationId="{09835F42-AD9B-E086-A5F7-F6FA42583BB8}"/>
          </ac:grpSpMkLst>
        </pc:grpChg>
        <pc:grpChg chg="mod">
          <ac:chgData name="Dhanalakshmi S" userId="91504401-57d8-4e19-824a-3608d37877b0" providerId="ADAL" clId="{BD114AE8-1B57-4C44-B834-A08779010E97}" dt="2024-06-13T06:08:40.908" v="2405"/>
          <ac:grpSpMkLst>
            <pc:docMk/>
            <pc:sldMk cId="3794601578" sldId="266"/>
            <ac:grpSpMk id="20" creationId="{1B4BC5C4-6E3E-2850-513A-C542BFD019C2}"/>
          </ac:grpSpMkLst>
        </pc:grpChg>
        <pc:grpChg chg="add del mod">
          <ac:chgData name="Dhanalakshmi S" userId="91504401-57d8-4e19-824a-3608d37877b0" providerId="ADAL" clId="{BD114AE8-1B57-4C44-B834-A08779010E97}" dt="2024-06-13T06:10:06.815" v="2419" actId="478"/>
          <ac:grpSpMkLst>
            <pc:docMk/>
            <pc:sldMk cId="3794601578" sldId="266"/>
            <ac:grpSpMk id="36" creationId="{50623B7A-F45E-9C85-D6CF-ED4CA7D96EC3}"/>
          </ac:grpSpMkLst>
        </pc:grpChg>
        <pc:grpChg chg="mod">
          <ac:chgData name="Dhanalakshmi S" userId="91504401-57d8-4e19-824a-3608d37877b0" providerId="ADAL" clId="{BD114AE8-1B57-4C44-B834-A08779010E97}" dt="2024-06-13T06:08:40.908" v="2405"/>
          <ac:grpSpMkLst>
            <pc:docMk/>
            <pc:sldMk cId="3794601578" sldId="266"/>
            <ac:grpSpMk id="38" creationId="{1BF1058F-30EF-5091-EF5A-C4C462BF71BA}"/>
          </ac:grpSpMkLst>
        </pc:grpChg>
        <pc:grpChg chg="add del mod">
          <ac:chgData name="Dhanalakshmi S" userId="91504401-57d8-4e19-824a-3608d37877b0" providerId="ADAL" clId="{BD114AE8-1B57-4C44-B834-A08779010E97}" dt="2024-06-13T06:10:06.815" v="2419" actId="478"/>
          <ac:grpSpMkLst>
            <pc:docMk/>
            <pc:sldMk cId="3794601578" sldId="266"/>
            <ac:grpSpMk id="47" creationId="{5264F400-5194-B441-C83A-650FB64A68AD}"/>
          </ac:grpSpMkLst>
        </pc:grpChg>
        <pc:grpChg chg="mod">
          <ac:chgData name="Dhanalakshmi S" userId="91504401-57d8-4e19-824a-3608d37877b0" providerId="ADAL" clId="{BD114AE8-1B57-4C44-B834-A08779010E97}" dt="2024-06-13T06:08:40.908" v="2405"/>
          <ac:grpSpMkLst>
            <pc:docMk/>
            <pc:sldMk cId="3794601578" sldId="266"/>
            <ac:grpSpMk id="49" creationId="{91E28303-1865-2EDE-DBF9-9D14435929A2}"/>
          </ac:grpSpMkLst>
        </pc:grpChg>
        <pc:grpChg chg="add del mod">
          <ac:chgData name="Dhanalakshmi S" userId="91504401-57d8-4e19-824a-3608d37877b0" providerId="ADAL" clId="{BD114AE8-1B57-4C44-B834-A08779010E97}" dt="2024-06-13T06:10:59.917" v="2429" actId="478"/>
          <ac:grpSpMkLst>
            <pc:docMk/>
            <pc:sldMk cId="3794601578" sldId="266"/>
            <ac:grpSpMk id="60" creationId="{226C12D7-04B6-63DD-7F23-85AA7FFA8242}"/>
          </ac:grpSpMkLst>
        </pc:grpChg>
        <pc:grpChg chg="mod topLvl">
          <ac:chgData name="Dhanalakshmi S" userId="91504401-57d8-4e19-824a-3608d37877b0" providerId="ADAL" clId="{BD114AE8-1B57-4C44-B834-A08779010E97}" dt="2024-06-13T06:10:59.413" v="2428" actId="14100"/>
          <ac:grpSpMkLst>
            <pc:docMk/>
            <pc:sldMk cId="3794601578" sldId="266"/>
            <ac:grpSpMk id="61" creationId="{9744C686-D395-F24B-40A2-E0C9957B5F71}"/>
          </ac:grpSpMkLst>
        </pc:grpChg>
        <pc:grpChg chg="mod">
          <ac:chgData name="Dhanalakshmi S" userId="91504401-57d8-4e19-824a-3608d37877b0" providerId="ADAL" clId="{BD114AE8-1B57-4C44-B834-A08779010E97}" dt="2024-06-13T06:10:33.540" v="2420"/>
          <ac:grpSpMkLst>
            <pc:docMk/>
            <pc:sldMk cId="3794601578" sldId="266"/>
            <ac:grpSpMk id="65" creationId="{95D55D8E-372B-9A66-37C3-1FC2B11A1D01}"/>
          </ac:grpSpMkLst>
        </pc:grpChg>
        <pc:grpChg chg="add mod">
          <ac:chgData name="Dhanalakshmi S" userId="91504401-57d8-4e19-824a-3608d37877b0" providerId="ADAL" clId="{BD114AE8-1B57-4C44-B834-A08779010E97}" dt="2024-06-13T06:11:19.089" v="2435" actId="1076"/>
          <ac:grpSpMkLst>
            <pc:docMk/>
            <pc:sldMk cId="3794601578" sldId="266"/>
            <ac:grpSpMk id="69" creationId="{E5F8F1D2-02F5-AA77-02A2-31F61A4E69F7}"/>
          </ac:grpSpMkLst>
        </pc:grpChg>
        <pc:grpChg chg="add del mod">
          <ac:chgData name="Dhanalakshmi S" userId="91504401-57d8-4e19-824a-3608d37877b0" providerId="ADAL" clId="{BD114AE8-1B57-4C44-B834-A08779010E97}" dt="2024-06-13T06:12:44.808" v="2459" actId="478"/>
          <ac:grpSpMkLst>
            <pc:docMk/>
            <pc:sldMk cId="3794601578" sldId="266"/>
            <ac:grpSpMk id="74" creationId="{AF74D955-4F30-C3D7-5F2B-9D4B1C537364}"/>
          </ac:grpSpMkLst>
        </pc:grpChg>
        <pc:grpChg chg="mod">
          <ac:chgData name="Dhanalakshmi S" userId="91504401-57d8-4e19-824a-3608d37877b0" providerId="ADAL" clId="{BD114AE8-1B57-4C44-B834-A08779010E97}" dt="2024-06-13T06:11:43.884" v="2436"/>
          <ac:grpSpMkLst>
            <pc:docMk/>
            <pc:sldMk cId="3794601578" sldId="266"/>
            <ac:grpSpMk id="78" creationId="{E010C2F0-4C5A-5F5B-65BA-FE058E756473}"/>
          </ac:grpSpMkLst>
        </pc:grpChg>
        <pc:grpChg chg="add mod">
          <ac:chgData name="Dhanalakshmi S" userId="91504401-57d8-4e19-824a-3608d37877b0" providerId="ADAL" clId="{BD114AE8-1B57-4C44-B834-A08779010E97}" dt="2024-06-13T06:14:06.470" v="2477" actId="1076"/>
          <ac:grpSpMkLst>
            <pc:docMk/>
            <pc:sldMk cId="3794601578" sldId="266"/>
            <ac:grpSpMk id="83" creationId="{9824D821-D9AC-6C9E-6ADD-40CE744BC2D6}"/>
          </ac:grpSpMkLst>
        </pc:grpChg>
        <pc:grpChg chg="add mod">
          <ac:chgData name="Dhanalakshmi S" userId="91504401-57d8-4e19-824a-3608d37877b0" providerId="ADAL" clId="{BD114AE8-1B57-4C44-B834-A08779010E97}" dt="2024-06-13T06:14:12.216" v="2478" actId="1076"/>
          <ac:grpSpMkLst>
            <pc:docMk/>
            <pc:sldMk cId="3794601578" sldId="266"/>
            <ac:grpSpMk id="89" creationId="{9EDEB36C-C8BA-DAE9-E2CD-2CFCED0CF452}"/>
          </ac:grpSpMkLst>
        </pc:grpChg>
        <pc:grpChg chg="add mod">
          <ac:chgData name="Dhanalakshmi S" userId="91504401-57d8-4e19-824a-3608d37877b0" providerId="ADAL" clId="{BD114AE8-1B57-4C44-B834-A08779010E97}" dt="2024-06-13T06:14:29.138" v="2483" actId="1076"/>
          <ac:grpSpMkLst>
            <pc:docMk/>
            <pc:sldMk cId="3794601578" sldId="266"/>
            <ac:grpSpMk id="94" creationId="{B4CA47B1-F8D9-7ABC-F82C-1796CBF8DAC5}"/>
          </ac:grpSpMkLst>
        </pc:grpChg>
        <pc:grpChg chg="add mod">
          <ac:chgData name="Dhanalakshmi S" userId="91504401-57d8-4e19-824a-3608d37877b0" providerId="ADAL" clId="{BD114AE8-1B57-4C44-B834-A08779010E97}" dt="2024-06-13T06:14:46.872" v="2488" actId="1076"/>
          <ac:grpSpMkLst>
            <pc:docMk/>
            <pc:sldMk cId="3794601578" sldId="266"/>
            <ac:grpSpMk id="99" creationId="{1E6B2BCD-AA63-3104-3F72-495441E8E7B4}"/>
          </ac:grpSpMkLst>
        </pc:grpChg>
      </pc:sldChg>
      <pc:sldChg chg="addSp delSp modSp new mod">
        <pc:chgData name="Dhanalakshmi S" userId="91504401-57d8-4e19-824a-3608d37877b0" providerId="ADAL" clId="{BD114AE8-1B57-4C44-B834-A08779010E97}" dt="2024-06-13T07:20:25.585" v="3745" actId="207"/>
        <pc:sldMkLst>
          <pc:docMk/>
          <pc:sldMk cId="989128666" sldId="267"/>
        </pc:sldMkLst>
        <pc:spChg chg="mod">
          <ac:chgData name="Dhanalakshmi S" userId="91504401-57d8-4e19-824a-3608d37877b0" providerId="ADAL" clId="{BD114AE8-1B57-4C44-B834-A08779010E97}" dt="2024-06-13T06:20:02.815" v="2678"/>
          <ac:spMkLst>
            <pc:docMk/>
            <pc:sldMk cId="989128666" sldId="267"/>
            <ac:spMk id="2" creationId="{18FBE6F6-CA4B-1880-4FF2-8BD585D45C44}"/>
          </ac:spMkLst>
        </pc:spChg>
        <pc:spChg chg="del">
          <ac:chgData name="Dhanalakshmi S" userId="91504401-57d8-4e19-824a-3608d37877b0" providerId="ADAL" clId="{BD114AE8-1B57-4C44-B834-A08779010E97}" dt="2024-06-13T06:20:04.846" v="2679" actId="478"/>
          <ac:spMkLst>
            <pc:docMk/>
            <pc:sldMk cId="989128666" sldId="267"/>
            <ac:spMk id="3" creationId="{952BCDD9-298A-89E1-3438-D39854E6FFD3}"/>
          </ac:spMkLst>
        </pc:spChg>
        <pc:spChg chg="add del mod">
          <ac:chgData name="Dhanalakshmi S" userId="91504401-57d8-4e19-824a-3608d37877b0" providerId="ADAL" clId="{BD114AE8-1B57-4C44-B834-A08779010E97}" dt="2024-06-13T06:21:53.781" v="2690" actId="478"/>
          <ac:spMkLst>
            <pc:docMk/>
            <pc:sldMk cId="989128666" sldId="267"/>
            <ac:spMk id="4" creationId="{8FCCC4A5-278C-BE06-A81C-FCAC3F330275}"/>
          </ac:spMkLst>
        </pc:spChg>
        <pc:spChg chg="add mod ord">
          <ac:chgData name="Dhanalakshmi S" userId="91504401-57d8-4e19-824a-3608d37877b0" providerId="ADAL" clId="{BD114AE8-1B57-4C44-B834-A08779010E97}" dt="2024-06-13T06:27:38.997" v="2743" actId="1076"/>
          <ac:spMkLst>
            <pc:docMk/>
            <pc:sldMk cId="989128666" sldId="267"/>
            <ac:spMk id="5" creationId="{8BF9FB50-346D-0F4D-4E6A-5477D2E39D97}"/>
          </ac:spMkLst>
        </pc:spChg>
        <pc:spChg chg="mod">
          <ac:chgData name="Dhanalakshmi S" userId="91504401-57d8-4e19-824a-3608d37877b0" providerId="ADAL" clId="{BD114AE8-1B57-4C44-B834-A08779010E97}" dt="2024-06-13T06:24:20.757" v="2724" actId="207"/>
          <ac:spMkLst>
            <pc:docMk/>
            <pc:sldMk cId="989128666" sldId="267"/>
            <ac:spMk id="7" creationId="{0E56782B-63EA-A899-B51B-559D3B8D395E}"/>
          </ac:spMkLst>
        </pc:spChg>
        <pc:spChg chg="mod">
          <ac:chgData name="Dhanalakshmi S" userId="91504401-57d8-4e19-824a-3608d37877b0" providerId="ADAL" clId="{BD114AE8-1B57-4C44-B834-A08779010E97}" dt="2024-06-13T06:24:24.242" v="2725" actId="207"/>
          <ac:spMkLst>
            <pc:docMk/>
            <pc:sldMk cId="989128666" sldId="267"/>
            <ac:spMk id="8" creationId="{3A8ACC43-4D49-94BD-57DD-ED7CA6CD42C4}"/>
          </ac:spMkLst>
        </pc:spChg>
        <pc:spChg chg="del mod">
          <ac:chgData name="Dhanalakshmi S" userId="91504401-57d8-4e19-824a-3608d37877b0" providerId="ADAL" clId="{BD114AE8-1B57-4C44-B834-A08779010E97}" dt="2024-06-13T06:21:21.308" v="2684" actId="478"/>
          <ac:spMkLst>
            <pc:docMk/>
            <pc:sldMk cId="989128666" sldId="267"/>
            <ac:spMk id="9" creationId="{C88D44F5-A638-77B8-59F6-4EE2777FAF72}"/>
          </ac:spMkLst>
        </pc:spChg>
        <pc:spChg chg="del mod">
          <ac:chgData name="Dhanalakshmi S" userId="91504401-57d8-4e19-824a-3608d37877b0" providerId="ADAL" clId="{BD114AE8-1B57-4C44-B834-A08779010E97}" dt="2024-06-13T06:28:24.669" v="2754" actId="478"/>
          <ac:spMkLst>
            <pc:docMk/>
            <pc:sldMk cId="989128666" sldId="267"/>
            <ac:spMk id="11" creationId="{A0B41ECC-18AC-2472-472F-0A435569ED35}"/>
          </ac:spMkLst>
        </pc:spChg>
        <pc:spChg chg="del mod">
          <ac:chgData name="Dhanalakshmi S" userId="91504401-57d8-4e19-824a-3608d37877b0" providerId="ADAL" clId="{BD114AE8-1B57-4C44-B834-A08779010E97}" dt="2024-06-13T06:28:32.116" v="2755" actId="478"/>
          <ac:spMkLst>
            <pc:docMk/>
            <pc:sldMk cId="989128666" sldId="267"/>
            <ac:spMk id="12" creationId="{C0634E19-27A1-2A94-3717-71C0276871FC}"/>
          </ac:spMkLst>
        </pc:spChg>
        <pc:spChg chg="add mod">
          <ac:chgData name="Dhanalakshmi S" userId="91504401-57d8-4e19-824a-3608d37877b0" providerId="ADAL" clId="{BD114AE8-1B57-4C44-B834-A08779010E97}" dt="2024-06-13T07:20:20.555" v="3743" actId="207"/>
          <ac:spMkLst>
            <pc:docMk/>
            <pc:sldMk cId="989128666" sldId="267"/>
            <ac:spMk id="13" creationId="{D4FC2E83-45F6-B12D-9FC5-42A650E7BB85}"/>
          </ac:spMkLst>
        </pc:spChg>
        <pc:spChg chg="mod">
          <ac:chgData name="Dhanalakshmi S" userId="91504401-57d8-4e19-824a-3608d37877b0" providerId="ADAL" clId="{BD114AE8-1B57-4C44-B834-A08779010E97}" dt="2024-06-13T06:27:55.502" v="2747" actId="14100"/>
          <ac:spMkLst>
            <pc:docMk/>
            <pc:sldMk cId="989128666" sldId="267"/>
            <ac:spMk id="15" creationId="{2D1EE2DF-FA96-2116-9231-D11C9CBFA600}"/>
          </ac:spMkLst>
        </pc:spChg>
        <pc:spChg chg="mod">
          <ac:chgData name="Dhanalakshmi S" userId="91504401-57d8-4e19-824a-3608d37877b0" providerId="ADAL" clId="{BD114AE8-1B57-4C44-B834-A08779010E97}" dt="2024-06-13T06:27:49.751" v="2745" actId="1076"/>
          <ac:spMkLst>
            <pc:docMk/>
            <pc:sldMk cId="989128666" sldId="267"/>
            <ac:spMk id="16" creationId="{14769D61-63E0-66B1-B956-A432A83B5A0E}"/>
          </ac:spMkLst>
        </pc:spChg>
        <pc:spChg chg="del mod">
          <ac:chgData name="Dhanalakshmi S" userId="91504401-57d8-4e19-824a-3608d37877b0" providerId="ADAL" clId="{BD114AE8-1B57-4C44-B834-A08779010E97}" dt="2024-06-13T06:28:15.982" v="2752" actId="478"/>
          <ac:spMkLst>
            <pc:docMk/>
            <pc:sldMk cId="989128666" sldId="267"/>
            <ac:spMk id="18" creationId="{22E760D8-815D-855E-E5B8-0D3A32845537}"/>
          </ac:spMkLst>
        </pc:spChg>
        <pc:spChg chg="del mod">
          <ac:chgData name="Dhanalakshmi S" userId="91504401-57d8-4e19-824a-3608d37877b0" providerId="ADAL" clId="{BD114AE8-1B57-4C44-B834-A08779010E97}" dt="2024-06-13T06:28:19.240" v="2753" actId="478"/>
          <ac:spMkLst>
            <pc:docMk/>
            <pc:sldMk cId="989128666" sldId="267"/>
            <ac:spMk id="19" creationId="{892CD138-79E9-5969-B288-AA461BAEAC7E}"/>
          </ac:spMkLst>
        </pc:spChg>
        <pc:spChg chg="add mod">
          <ac:chgData name="Dhanalakshmi S" userId="91504401-57d8-4e19-824a-3608d37877b0" providerId="ADAL" clId="{BD114AE8-1B57-4C44-B834-A08779010E97}" dt="2024-06-13T06:44:03.351" v="2775" actId="1076"/>
          <ac:spMkLst>
            <pc:docMk/>
            <pc:sldMk cId="989128666" sldId="267"/>
            <ac:spMk id="20" creationId="{F7AF0CC3-21BB-871E-34A5-75E71244C7EF}"/>
          </ac:spMkLst>
        </pc:spChg>
        <pc:spChg chg="add mod">
          <ac:chgData name="Dhanalakshmi S" userId="91504401-57d8-4e19-824a-3608d37877b0" providerId="ADAL" clId="{BD114AE8-1B57-4C44-B834-A08779010E97}" dt="2024-06-13T07:20:23.106" v="3744" actId="207"/>
          <ac:spMkLst>
            <pc:docMk/>
            <pc:sldMk cId="989128666" sldId="267"/>
            <ac:spMk id="21" creationId="{25D39604-B632-5324-2152-D3FCB78546A2}"/>
          </ac:spMkLst>
        </pc:spChg>
        <pc:spChg chg="mod">
          <ac:chgData name="Dhanalakshmi S" userId="91504401-57d8-4e19-824a-3608d37877b0" providerId="ADAL" clId="{BD114AE8-1B57-4C44-B834-A08779010E97}" dt="2024-06-13T06:44:41.890" v="2786" actId="14100"/>
          <ac:spMkLst>
            <pc:docMk/>
            <pc:sldMk cId="989128666" sldId="267"/>
            <ac:spMk id="25" creationId="{8C41C3A5-71E5-5785-A7B9-A5957593CA83}"/>
          </ac:spMkLst>
        </pc:spChg>
        <pc:spChg chg="mod">
          <ac:chgData name="Dhanalakshmi S" userId="91504401-57d8-4e19-824a-3608d37877b0" providerId="ADAL" clId="{BD114AE8-1B57-4C44-B834-A08779010E97}" dt="2024-06-13T06:44:45.855" v="2787" actId="1076"/>
          <ac:spMkLst>
            <pc:docMk/>
            <pc:sldMk cId="989128666" sldId="267"/>
            <ac:spMk id="26" creationId="{FF8EA1F7-9E51-BB69-63D0-1456A4C17F54}"/>
          </ac:spMkLst>
        </pc:spChg>
        <pc:spChg chg="add mod">
          <ac:chgData name="Dhanalakshmi S" userId="91504401-57d8-4e19-824a-3608d37877b0" providerId="ADAL" clId="{BD114AE8-1B57-4C44-B834-A08779010E97}" dt="2024-06-13T06:45:18.399" v="2793" actId="1076"/>
          <ac:spMkLst>
            <pc:docMk/>
            <pc:sldMk cId="989128666" sldId="267"/>
            <ac:spMk id="27" creationId="{B20452AE-4715-AD4E-BDBA-8CBB8425A728}"/>
          </ac:spMkLst>
        </pc:spChg>
        <pc:spChg chg="add mod">
          <ac:chgData name="Dhanalakshmi S" userId="91504401-57d8-4e19-824a-3608d37877b0" providerId="ADAL" clId="{BD114AE8-1B57-4C44-B834-A08779010E97}" dt="2024-06-13T07:20:25.585" v="3745" actId="207"/>
          <ac:spMkLst>
            <pc:docMk/>
            <pc:sldMk cId="989128666" sldId="267"/>
            <ac:spMk id="28" creationId="{28FACF23-C7E0-AA11-4B0B-2D8831B91F30}"/>
          </ac:spMkLst>
        </pc:spChg>
        <pc:grpChg chg="add mod ord">
          <ac:chgData name="Dhanalakshmi S" userId="91504401-57d8-4e19-824a-3608d37877b0" providerId="ADAL" clId="{BD114AE8-1B57-4C44-B834-A08779010E97}" dt="2024-06-13T06:45:03.272" v="2791" actId="14100"/>
          <ac:grpSpMkLst>
            <pc:docMk/>
            <pc:sldMk cId="989128666" sldId="267"/>
            <ac:grpSpMk id="6" creationId="{2416B80B-1CF0-BCB7-0D1D-BBB8F92BF600}"/>
          </ac:grpSpMkLst>
        </pc:grpChg>
        <pc:grpChg chg="del mod">
          <ac:chgData name="Dhanalakshmi S" userId="91504401-57d8-4e19-824a-3608d37877b0" providerId="ADAL" clId="{BD114AE8-1B57-4C44-B834-A08779010E97}" dt="2024-06-13T06:28:24.669" v="2754" actId="478"/>
          <ac:grpSpMkLst>
            <pc:docMk/>
            <pc:sldMk cId="989128666" sldId="267"/>
            <ac:grpSpMk id="10" creationId="{E8923FA8-AAB2-2FC8-32B6-17AF9D1F672D}"/>
          </ac:grpSpMkLst>
        </pc:grpChg>
        <pc:grpChg chg="add mod">
          <ac:chgData name="Dhanalakshmi S" userId="91504401-57d8-4e19-824a-3608d37877b0" providerId="ADAL" clId="{BD114AE8-1B57-4C44-B834-A08779010E97}" dt="2024-06-13T06:27:38.997" v="2743" actId="1076"/>
          <ac:grpSpMkLst>
            <pc:docMk/>
            <pc:sldMk cId="989128666" sldId="267"/>
            <ac:grpSpMk id="14" creationId="{9829107F-02F2-18A4-8283-3AE3EB691A46}"/>
          </ac:grpSpMkLst>
        </pc:grpChg>
        <pc:grpChg chg="del mod">
          <ac:chgData name="Dhanalakshmi S" userId="91504401-57d8-4e19-824a-3608d37877b0" providerId="ADAL" clId="{BD114AE8-1B57-4C44-B834-A08779010E97}" dt="2024-06-13T06:28:15.982" v="2752" actId="478"/>
          <ac:grpSpMkLst>
            <pc:docMk/>
            <pc:sldMk cId="989128666" sldId="267"/>
            <ac:grpSpMk id="17" creationId="{353DC837-E692-9971-E649-D240C1EE30F3}"/>
          </ac:grpSpMkLst>
        </pc:grpChg>
        <pc:grpChg chg="add mod">
          <ac:chgData name="Dhanalakshmi S" userId="91504401-57d8-4e19-824a-3608d37877b0" providerId="ADAL" clId="{BD114AE8-1B57-4C44-B834-A08779010E97}" dt="2024-06-13T06:45:18.399" v="2793" actId="1076"/>
          <ac:grpSpMkLst>
            <pc:docMk/>
            <pc:sldMk cId="989128666" sldId="267"/>
            <ac:grpSpMk id="24" creationId="{699A9239-9A47-C77C-9D9B-B5A2B675CAAB}"/>
          </ac:grpSpMkLst>
        </pc:grpChg>
        <pc:picChg chg="add mod">
          <ac:chgData name="Dhanalakshmi S" userId="91504401-57d8-4e19-824a-3608d37877b0" providerId="ADAL" clId="{BD114AE8-1B57-4C44-B834-A08779010E97}" dt="2024-06-13T06:45:25.951" v="2795" actId="1076"/>
          <ac:picMkLst>
            <pc:docMk/>
            <pc:sldMk cId="989128666" sldId="267"/>
            <ac:picMk id="23" creationId="{60C038C4-3A35-090D-EC27-B203E2BA01F9}"/>
          </ac:picMkLst>
        </pc:picChg>
      </pc:sldChg>
      <pc:sldChg chg="addSp delSp modSp new mod">
        <pc:chgData name="Dhanalakshmi S" userId="91504401-57d8-4e19-824a-3608d37877b0" providerId="ADAL" clId="{BD114AE8-1B57-4C44-B834-A08779010E97}" dt="2024-06-13T07:03:36.467" v="3376" actId="478"/>
        <pc:sldMkLst>
          <pc:docMk/>
          <pc:sldMk cId="2248567235" sldId="268"/>
        </pc:sldMkLst>
        <pc:spChg chg="mod">
          <ac:chgData name="Dhanalakshmi S" userId="91504401-57d8-4e19-824a-3608d37877b0" providerId="ADAL" clId="{BD114AE8-1B57-4C44-B834-A08779010E97}" dt="2024-06-13T06:45:48.263" v="2818" actId="20577"/>
          <ac:spMkLst>
            <pc:docMk/>
            <pc:sldMk cId="2248567235" sldId="268"/>
            <ac:spMk id="2" creationId="{DDDD2ECB-0DD9-7B71-5343-184845C9EAC4}"/>
          </ac:spMkLst>
        </pc:spChg>
        <pc:spChg chg="del">
          <ac:chgData name="Dhanalakshmi S" userId="91504401-57d8-4e19-824a-3608d37877b0" providerId="ADAL" clId="{BD114AE8-1B57-4C44-B834-A08779010E97}" dt="2024-06-13T06:46:00.917" v="2820" actId="478"/>
          <ac:spMkLst>
            <pc:docMk/>
            <pc:sldMk cId="2248567235" sldId="268"/>
            <ac:spMk id="3" creationId="{92271FB9-DA80-9AA8-6E73-6F3201454308}"/>
          </ac:spMkLst>
        </pc:spChg>
        <pc:spChg chg="add del mod">
          <ac:chgData name="Dhanalakshmi S" userId="91504401-57d8-4e19-824a-3608d37877b0" providerId="ADAL" clId="{BD114AE8-1B57-4C44-B834-A08779010E97}" dt="2024-06-13T07:03:36.467" v="3376" actId="478"/>
          <ac:spMkLst>
            <pc:docMk/>
            <pc:sldMk cId="2248567235" sldId="268"/>
            <ac:spMk id="7" creationId="{496BD6E8-BCDF-007A-92E7-F801358E6587}"/>
          </ac:spMkLst>
        </pc:spChg>
        <pc:graphicFrameChg chg="add mod modGraphic">
          <ac:chgData name="Dhanalakshmi S" userId="91504401-57d8-4e19-824a-3608d37877b0" providerId="ADAL" clId="{BD114AE8-1B57-4C44-B834-A08779010E97}" dt="2024-06-13T07:01:42.851" v="3330" actId="14861"/>
          <ac:graphicFrameMkLst>
            <pc:docMk/>
            <pc:sldMk cId="2248567235" sldId="268"/>
            <ac:graphicFrameMk id="4" creationId="{6152421A-F503-DEB5-769A-349A81726DF8}"/>
          </ac:graphicFrameMkLst>
        </pc:graphicFrameChg>
        <pc:picChg chg="add mod">
          <ac:chgData name="Dhanalakshmi S" userId="91504401-57d8-4e19-824a-3608d37877b0" providerId="ADAL" clId="{BD114AE8-1B57-4C44-B834-A08779010E97}" dt="2024-06-13T07:03:09.806" v="3338" actId="208"/>
          <ac:picMkLst>
            <pc:docMk/>
            <pc:sldMk cId="2248567235" sldId="268"/>
            <ac:picMk id="6" creationId="{0021CCC1-020B-2BCD-F80F-85B6B614E9D9}"/>
          </ac:picMkLst>
        </pc:picChg>
      </pc:sldChg>
      <pc:sldChg chg="addSp delSp modSp new del mod">
        <pc:chgData name="Dhanalakshmi S" userId="91504401-57d8-4e19-824a-3608d37877b0" providerId="ADAL" clId="{BD114AE8-1B57-4C44-B834-A08779010E97}" dt="2024-06-19T12:08:50.948" v="4321" actId="2696"/>
        <pc:sldMkLst>
          <pc:docMk/>
          <pc:sldMk cId="3327689954" sldId="269"/>
        </pc:sldMkLst>
        <pc:spChg chg="mod">
          <ac:chgData name="Dhanalakshmi S" userId="91504401-57d8-4e19-824a-3608d37877b0" providerId="ADAL" clId="{BD114AE8-1B57-4C44-B834-A08779010E97}" dt="2024-06-14T07:12:45.883" v="3768" actId="20577"/>
          <ac:spMkLst>
            <pc:docMk/>
            <pc:sldMk cId="3327689954" sldId="269"/>
            <ac:spMk id="2" creationId="{512E6E61-D654-308E-C4DC-3E3DF8E35891}"/>
          </ac:spMkLst>
        </pc:spChg>
        <pc:spChg chg="del">
          <ac:chgData name="Dhanalakshmi S" userId="91504401-57d8-4e19-824a-3608d37877b0" providerId="ADAL" clId="{BD114AE8-1B57-4C44-B834-A08779010E97}" dt="2024-06-13T07:03:54.284" v="3401" actId="478"/>
          <ac:spMkLst>
            <pc:docMk/>
            <pc:sldMk cId="3327689954" sldId="269"/>
            <ac:spMk id="3" creationId="{6E71BB87-9636-6957-A95F-1174A14EF541}"/>
          </ac:spMkLst>
        </pc:spChg>
        <pc:graphicFrameChg chg="add mod modGraphic">
          <ac:chgData name="Dhanalakshmi S" userId="91504401-57d8-4e19-824a-3608d37877b0" providerId="ADAL" clId="{BD114AE8-1B57-4C44-B834-A08779010E97}" dt="2024-06-19T12:04:35.361" v="4296"/>
          <ac:graphicFrameMkLst>
            <pc:docMk/>
            <pc:sldMk cId="3327689954" sldId="269"/>
            <ac:graphicFrameMk id="4" creationId="{98CCFF09-755D-6E85-9B23-3A2D30E66D4F}"/>
          </ac:graphicFrameMkLst>
        </pc:graphicFrameChg>
      </pc:sldChg>
      <pc:sldChg chg="addSp delSp modSp new mod">
        <pc:chgData name="Dhanalakshmi S" userId="91504401-57d8-4e19-824a-3608d37877b0" providerId="ADAL" clId="{BD114AE8-1B57-4C44-B834-A08779010E97}" dt="2024-06-19T12:47:48.743" v="4604" actId="1076"/>
        <pc:sldMkLst>
          <pc:docMk/>
          <pc:sldMk cId="3820687091" sldId="270"/>
        </pc:sldMkLst>
        <pc:spChg chg="mod">
          <ac:chgData name="Dhanalakshmi S" userId="91504401-57d8-4e19-824a-3608d37877b0" providerId="ADAL" clId="{BD114AE8-1B57-4C44-B834-A08779010E97}" dt="2024-06-14T07:17:20.771" v="3807" actId="20577"/>
          <ac:spMkLst>
            <pc:docMk/>
            <pc:sldMk cId="3820687091" sldId="270"/>
            <ac:spMk id="2" creationId="{5A9C7C2B-A6AA-D9FD-91AC-D12A2304D9DF}"/>
          </ac:spMkLst>
        </pc:spChg>
        <pc:spChg chg="del">
          <ac:chgData name="Dhanalakshmi S" userId="91504401-57d8-4e19-824a-3608d37877b0" providerId="ADAL" clId="{BD114AE8-1B57-4C44-B834-A08779010E97}" dt="2024-06-14T07:17:26.882" v="3808" actId="478"/>
          <ac:spMkLst>
            <pc:docMk/>
            <pc:sldMk cId="3820687091" sldId="270"/>
            <ac:spMk id="3" creationId="{4E679F76-D85C-87D8-FA2E-DF185B0AA519}"/>
          </ac:spMkLst>
        </pc:spChg>
        <pc:spChg chg="mod">
          <ac:chgData name="Dhanalakshmi S" userId="91504401-57d8-4e19-824a-3608d37877b0" providerId="ADAL" clId="{BD114AE8-1B57-4C44-B834-A08779010E97}" dt="2024-06-19T12:10:41.527" v="4326"/>
          <ac:spMkLst>
            <pc:docMk/>
            <pc:sldMk cId="3820687091" sldId="270"/>
            <ac:spMk id="5" creationId="{5E4BBBD8-FF8E-EEB7-EECD-9DF777B0EE01}"/>
          </ac:spMkLst>
        </pc:spChg>
        <pc:spChg chg="mod">
          <ac:chgData name="Dhanalakshmi S" userId="91504401-57d8-4e19-824a-3608d37877b0" providerId="ADAL" clId="{BD114AE8-1B57-4C44-B834-A08779010E97}" dt="2024-06-19T12:10:41.527" v="4326"/>
          <ac:spMkLst>
            <pc:docMk/>
            <pc:sldMk cId="3820687091" sldId="270"/>
            <ac:spMk id="6" creationId="{2F54C29E-EECD-937B-3645-1695305179B9}"/>
          </ac:spMkLst>
        </pc:spChg>
        <pc:spChg chg="mod">
          <ac:chgData name="Dhanalakshmi S" userId="91504401-57d8-4e19-824a-3608d37877b0" providerId="ADAL" clId="{BD114AE8-1B57-4C44-B834-A08779010E97}" dt="2024-06-19T12:10:41.527" v="4326"/>
          <ac:spMkLst>
            <pc:docMk/>
            <pc:sldMk cId="3820687091" sldId="270"/>
            <ac:spMk id="7" creationId="{10D97AF4-1902-0443-9224-A9B1C9C07923}"/>
          </ac:spMkLst>
        </pc:spChg>
        <pc:spChg chg="mod">
          <ac:chgData name="Dhanalakshmi S" userId="91504401-57d8-4e19-824a-3608d37877b0" providerId="ADAL" clId="{BD114AE8-1B57-4C44-B834-A08779010E97}" dt="2024-06-19T12:10:41.527" v="4326"/>
          <ac:spMkLst>
            <pc:docMk/>
            <pc:sldMk cId="3820687091" sldId="270"/>
            <ac:spMk id="8" creationId="{A7DB3619-3A85-66F5-09C6-CC050E03A801}"/>
          </ac:spMkLst>
        </pc:spChg>
        <pc:spChg chg="add del mod">
          <ac:chgData name="Dhanalakshmi S" userId="91504401-57d8-4e19-824a-3608d37877b0" providerId="ADAL" clId="{BD114AE8-1B57-4C44-B834-A08779010E97}" dt="2024-06-19T12:14:32.077" v="4338" actId="478"/>
          <ac:spMkLst>
            <pc:docMk/>
            <pc:sldMk cId="3820687091" sldId="270"/>
            <ac:spMk id="9" creationId="{350542C6-72E5-2113-E2ED-CAEDC4640CC8}"/>
          </ac:spMkLst>
        </pc:spChg>
        <pc:spChg chg="add del mod">
          <ac:chgData name="Dhanalakshmi S" userId="91504401-57d8-4e19-824a-3608d37877b0" providerId="ADAL" clId="{BD114AE8-1B57-4C44-B834-A08779010E97}" dt="2024-06-19T12:16:55.738" v="4342" actId="478"/>
          <ac:spMkLst>
            <pc:docMk/>
            <pc:sldMk cId="3820687091" sldId="270"/>
            <ac:spMk id="10" creationId="{E426FCE2-A604-C8CF-D82E-6AD39393D773}"/>
          </ac:spMkLst>
        </pc:spChg>
        <pc:spChg chg="add del mod">
          <ac:chgData name="Dhanalakshmi S" userId="91504401-57d8-4e19-824a-3608d37877b0" providerId="ADAL" clId="{BD114AE8-1B57-4C44-B834-A08779010E97}" dt="2024-06-19T12:16:55.738" v="4342" actId="478"/>
          <ac:spMkLst>
            <pc:docMk/>
            <pc:sldMk cId="3820687091" sldId="270"/>
            <ac:spMk id="11" creationId="{F24E74FF-99CC-06A1-9FD5-408FC7911A8F}"/>
          </ac:spMkLst>
        </pc:spChg>
        <pc:spChg chg="add del mod">
          <ac:chgData name="Dhanalakshmi S" userId="91504401-57d8-4e19-824a-3608d37877b0" providerId="ADAL" clId="{BD114AE8-1B57-4C44-B834-A08779010E97}" dt="2024-06-19T12:16:55.738" v="4342" actId="478"/>
          <ac:spMkLst>
            <pc:docMk/>
            <pc:sldMk cId="3820687091" sldId="270"/>
            <ac:spMk id="12" creationId="{3A679693-F4AA-16A5-4438-8005809B6AC7}"/>
          </ac:spMkLst>
        </pc:spChg>
        <pc:spChg chg="add del mod">
          <ac:chgData name="Dhanalakshmi S" userId="91504401-57d8-4e19-824a-3608d37877b0" providerId="ADAL" clId="{BD114AE8-1B57-4C44-B834-A08779010E97}" dt="2024-06-19T12:16:55.738" v="4342" actId="478"/>
          <ac:spMkLst>
            <pc:docMk/>
            <pc:sldMk cId="3820687091" sldId="270"/>
            <ac:spMk id="13" creationId="{F3E14516-56F3-646F-DCE6-29F8DCD24A75}"/>
          </ac:spMkLst>
        </pc:spChg>
        <pc:spChg chg="add del mod">
          <ac:chgData name="Dhanalakshmi S" userId="91504401-57d8-4e19-824a-3608d37877b0" providerId="ADAL" clId="{BD114AE8-1B57-4C44-B834-A08779010E97}" dt="2024-06-19T12:16:55.738" v="4342" actId="478"/>
          <ac:spMkLst>
            <pc:docMk/>
            <pc:sldMk cId="3820687091" sldId="270"/>
            <ac:spMk id="14" creationId="{4AF5A175-0382-BF38-BA41-0381A95283AB}"/>
          </ac:spMkLst>
        </pc:spChg>
        <pc:spChg chg="add del mod">
          <ac:chgData name="Dhanalakshmi S" userId="91504401-57d8-4e19-824a-3608d37877b0" providerId="ADAL" clId="{BD114AE8-1B57-4C44-B834-A08779010E97}" dt="2024-06-19T12:16:55.738" v="4342" actId="478"/>
          <ac:spMkLst>
            <pc:docMk/>
            <pc:sldMk cId="3820687091" sldId="270"/>
            <ac:spMk id="15" creationId="{4898741B-3B18-A19B-BB63-AF95CF44DC47}"/>
          </ac:spMkLst>
        </pc:spChg>
        <pc:spChg chg="add del mod">
          <ac:chgData name="Dhanalakshmi S" userId="91504401-57d8-4e19-824a-3608d37877b0" providerId="ADAL" clId="{BD114AE8-1B57-4C44-B834-A08779010E97}" dt="2024-06-19T12:16:55.738" v="4342" actId="478"/>
          <ac:spMkLst>
            <pc:docMk/>
            <pc:sldMk cId="3820687091" sldId="270"/>
            <ac:spMk id="16" creationId="{3C79DE3D-D54A-74FE-C446-5E50FFE55D0F}"/>
          </ac:spMkLst>
        </pc:spChg>
        <pc:spChg chg="add del mod">
          <ac:chgData name="Dhanalakshmi S" userId="91504401-57d8-4e19-824a-3608d37877b0" providerId="ADAL" clId="{BD114AE8-1B57-4C44-B834-A08779010E97}" dt="2024-06-19T12:16:55.738" v="4342" actId="478"/>
          <ac:spMkLst>
            <pc:docMk/>
            <pc:sldMk cId="3820687091" sldId="270"/>
            <ac:spMk id="17" creationId="{03C30BF2-83D7-6EDB-1026-A0C5B83CF213}"/>
          </ac:spMkLst>
        </pc:spChg>
        <pc:spChg chg="add del mod">
          <ac:chgData name="Dhanalakshmi S" userId="91504401-57d8-4e19-824a-3608d37877b0" providerId="ADAL" clId="{BD114AE8-1B57-4C44-B834-A08779010E97}" dt="2024-06-19T12:16:55.738" v="4342" actId="478"/>
          <ac:spMkLst>
            <pc:docMk/>
            <pc:sldMk cId="3820687091" sldId="270"/>
            <ac:spMk id="18" creationId="{D520F399-6F22-F74D-C023-E9A4F47AA639}"/>
          </ac:spMkLst>
        </pc:spChg>
        <pc:spChg chg="add del mod">
          <ac:chgData name="Dhanalakshmi S" userId="91504401-57d8-4e19-824a-3608d37877b0" providerId="ADAL" clId="{BD114AE8-1B57-4C44-B834-A08779010E97}" dt="2024-06-19T12:16:55.738" v="4342" actId="478"/>
          <ac:spMkLst>
            <pc:docMk/>
            <pc:sldMk cId="3820687091" sldId="270"/>
            <ac:spMk id="19" creationId="{E5E168FC-D9D5-82E3-0450-71C572B3ACEB}"/>
          </ac:spMkLst>
        </pc:spChg>
        <pc:spChg chg="add del mod">
          <ac:chgData name="Dhanalakshmi S" userId="91504401-57d8-4e19-824a-3608d37877b0" providerId="ADAL" clId="{BD114AE8-1B57-4C44-B834-A08779010E97}" dt="2024-06-19T12:16:55.738" v="4342" actId="478"/>
          <ac:spMkLst>
            <pc:docMk/>
            <pc:sldMk cId="3820687091" sldId="270"/>
            <ac:spMk id="20" creationId="{5F60A6DA-D376-75BF-57B1-795B0C96E244}"/>
          </ac:spMkLst>
        </pc:spChg>
        <pc:spChg chg="add del mod">
          <ac:chgData name="Dhanalakshmi S" userId="91504401-57d8-4e19-824a-3608d37877b0" providerId="ADAL" clId="{BD114AE8-1B57-4C44-B834-A08779010E97}" dt="2024-06-19T12:16:55.738" v="4342" actId="478"/>
          <ac:spMkLst>
            <pc:docMk/>
            <pc:sldMk cId="3820687091" sldId="270"/>
            <ac:spMk id="21" creationId="{6A9D8014-A466-F838-610D-EAFD90D3F1C4}"/>
          </ac:spMkLst>
        </pc:spChg>
        <pc:spChg chg="add del mod">
          <ac:chgData name="Dhanalakshmi S" userId="91504401-57d8-4e19-824a-3608d37877b0" providerId="ADAL" clId="{BD114AE8-1B57-4C44-B834-A08779010E97}" dt="2024-06-19T12:16:55.738" v="4342" actId="478"/>
          <ac:spMkLst>
            <pc:docMk/>
            <pc:sldMk cId="3820687091" sldId="270"/>
            <ac:spMk id="22" creationId="{CE6B7EC1-3010-19BF-E5E2-D2F196279A09}"/>
          </ac:spMkLst>
        </pc:spChg>
        <pc:spChg chg="add del mod">
          <ac:chgData name="Dhanalakshmi S" userId="91504401-57d8-4e19-824a-3608d37877b0" providerId="ADAL" clId="{BD114AE8-1B57-4C44-B834-A08779010E97}" dt="2024-06-19T12:16:55.738" v="4342" actId="478"/>
          <ac:spMkLst>
            <pc:docMk/>
            <pc:sldMk cId="3820687091" sldId="270"/>
            <ac:spMk id="23" creationId="{70D670D2-16DF-4D98-949D-AF957D06592E}"/>
          </ac:spMkLst>
        </pc:spChg>
        <pc:spChg chg="add del mod">
          <ac:chgData name="Dhanalakshmi S" userId="91504401-57d8-4e19-824a-3608d37877b0" providerId="ADAL" clId="{BD114AE8-1B57-4C44-B834-A08779010E97}" dt="2024-06-19T12:16:55.738" v="4342" actId="478"/>
          <ac:spMkLst>
            <pc:docMk/>
            <pc:sldMk cId="3820687091" sldId="270"/>
            <ac:spMk id="24" creationId="{4CABEA45-EEED-63D2-0F69-FE0BDA75ECF2}"/>
          </ac:spMkLst>
        </pc:spChg>
        <pc:spChg chg="add del mod">
          <ac:chgData name="Dhanalakshmi S" userId="91504401-57d8-4e19-824a-3608d37877b0" providerId="ADAL" clId="{BD114AE8-1B57-4C44-B834-A08779010E97}" dt="2024-06-19T12:16:55.738" v="4342" actId="478"/>
          <ac:spMkLst>
            <pc:docMk/>
            <pc:sldMk cId="3820687091" sldId="270"/>
            <ac:spMk id="25" creationId="{8A306A22-5E73-E034-9803-CE2BB1FAAD45}"/>
          </ac:spMkLst>
        </pc:spChg>
        <pc:spChg chg="add del mod">
          <ac:chgData name="Dhanalakshmi S" userId="91504401-57d8-4e19-824a-3608d37877b0" providerId="ADAL" clId="{BD114AE8-1B57-4C44-B834-A08779010E97}" dt="2024-06-19T12:16:55.738" v="4342" actId="478"/>
          <ac:spMkLst>
            <pc:docMk/>
            <pc:sldMk cId="3820687091" sldId="270"/>
            <ac:spMk id="26" creationId="{6F18C45B-41A7-DCB4-1B9A-3368512E331A}"/>
          </ac:spMkLst>
        </pc:spChg>
        <pc:spChg chg="add del mod">
          <ac:chgData name="Dhanalakshmi S" userId="91504401-57d8-4e19-824a-3608d37877b0" providerId="ADAL" clId="{BD114AE8-1B57-4C44-B834-A08779010E97}" dt="2024-06-19T12:16:55.738" v="4342" actId="478"/>
          <ac:spMkLst>
            <pc:docMk/>
            <pc:sldMk cId="3820687091" sldId="270"/>
            <ac:spMk id="27" creationId="{55780FF8-0771-D1DB-186F-75BB7F2E685F}"/>
          </ac:spMkLst>
        </pc:spChg>
        <pc:spChg chg="add del mod">
          <ac:chgData name="Dhanalakshmi S" userId="91504401-57d8-4e19-824a-3608d37877b0" providerId="ADAL" clId="{BD114AE8-1B57-4C44-B834-A08779010E97}" dt="2024-06-19T12:16:55.738" v="4342" actId="478"/>
          <ac:spMkLst>
            <pc:docMk/>
            <pc:sldMk cId="3820687091" sldId="270"/>
            <ac:spMk id="28" creationId="{A201504B-86D3-19CC-61C0-EEF1FE6617EE}"/>
          </ac:spMkLst>
        </pc:spChg>
        <pc:spChg chg="add del mod">
          <ac:chgData name="Dhanalakshmi S" userId="91504401-57d8-4e19-824a-3608d37877b0" providerId="ADAL" clId="{BD114AE8-1B57-4C44-B834-A08779010E97}" dt="2024-06-19T12:16:55.738" v="4342" actId="478"/>
          <ac:spMkLst>
            <pc:docMk/>
            <pc:sldMk cId="3820687091" sldId="270"/>
            <ac:spMk id="29" creationId="{7CC140CE-11B5-49EF-22BA-51A9594F136C}"/>
          </ac:spMkLst>
        </pc:spChg>
        <pc:spChg chg="add del mod">
          <ac:chgData name="Dhanalakshmi S" userId="91504401-57d8-4e19-824a-3608d37877b0" providerId="ADAL" clId="{BD114AE8-1B57-4C44-B834-A08779010E97}" dt="2024-06-19T12:16:55.738" v="4342" actId="478"/>
          <ac:spMkLst>
            <pc:docMk/>
            <pc:sldMk cId="3820687091" sldId="270"/>
            <ac:spMk id="30" creationId="{BFCAB5D5-EA84-D89B-3259-71ED6AD91B07}"/>
          </ac:spMkLst>
        </pc:spChg>
        <pc:spChg chg="add del mod">
          <ac:chgData name="Dhanalakshmi S" userId="91504401-57d8-4e19-824a-3608d37877b0" providerId="ADAL" clId="{BD114AE8-1B57-4C44-B834-A08779010E97}" dt="2024-06-19T12:16:55.738" v="4342" actId="478"/>
          <ac:spMkLst>
            <pc:docMk/>
            <pc:sldMk cId="3820687091" sldId="270"/>
            <ac:spMk id="31" creationId="{E76332D6-B417-3BBF-416A-BD74FEEE7EED}"/>
          </ac:spMkLst>
        </pc:spChg>
        <pc:spChg chg="add del mod">
          <ac:chgData name="Dhanalakshmi S" userId="91504401-57d8-4e19-824a-3608d37877b0" providerId="ADAL" clId="{BD114AE8-1B57-4C44-B834-A08779010E97}" dt="2024-06-19T12:16:55.738" v="4342" actId="478"/>
          <ac:spMkLst>
            <pc:docMk/>
            <pc:sldMk cId="3820687091" sldId="270"/>
            <ac:spMk id="32" creationId="{670D2A34-A5F1-83BE-AA85-C28A7C834BA5}"/>
          </ac:spMkLst>
        </pc:spChg>
        <pc:spChg chg="add del mod">
          <ac:chgData name="Dhanalakshmi S" userId="91504401-57d8-4e19-824a-3608d37877b0" providerId="ADAL" clId="{BD114AE8-1B57-4C44-B834-A08779010E97}" dt="2024-06-19T12:16:55.738" v="4342" actId="478"/>
          <ac:spMkLst>
            <pc:docMk/>
            <pc:sldMk cId="3820687091" sldId="270"/>
            <ac:spMk id="33" creationId="{F43843C4-128E-FD47-F7E3-2638A635879C}"/>
          </ac:spMkLst>
        </pc:spChg>
        <pc:spChg chg="add del mod">
          <ac:chgData name="Dhanalakshmi S" userId="91504401-57d8-4e19-824a-3608d37877b0" providerId="ADAL" clId="{BD114AE8-1B57-4C44-B834-A08779010E97}" dt="2024-06-19T12:16:55.738" v="4342" actId="478"/>
          <ac:spMkLst>
            <pc:docMk/>
            <pc:sldMk cId="3820687091" sldId="270"/>
            <ac:spMk id="34" creationId="{445068FF-B5DF-1C3C-4341-65B7727F9DDF}"/>
          </ac:spMkLst>
        </pc:spChg>
        <pc:spChg chg="mod">
          <ac:chgData name="Dhanalakshmi S" userId="91504401-57d8-4e19-824a-3608d37877b0" providerId="ADAL" clId="{BD114AE8-1B57-4C44-B834-A08779010E97}" dt="2024-06-19T12:47:48.743" v="4604" actId="1076"/>
          <ac:spMkLst>
            <pc:docMk/>
            <pc:sldMk cId="3820687091" sldId="270"/>
            <ac:spMk id="36" creationId="{AAC22E38-421D-CA12-6B31-3968C291A12E}"/>
          </ac:spMkLst>
        </pc:spChg>
        <pc:spChg chg="mod">
          <ac:chgData name="Dhanalakshmi S" userId="91504401-57d8-4e19-824a-3608d37877b0" providerId="ADAL" clId="{BD114AE8-1B57-4C44-B834-A08779010E97}" dt="2024-06-19T12:47:48.743" v="4604" actId="1076"/>
          <ac:spMkLst>
            <pc:docMk/>
            <pc:sldMk cId="3820687091" sldId="270"/>
            <ac:spMk id="37" creationId="{526FB530-7FB4-E0CD-CCE8-FEA96583649E}"/>
          </ac:spMkLst>
        </pc:spChg>
        <pc:spChg chg="mod">
          <ac:chgData name="Dhanalakshmi S" userId="91504401-57d8-4e19-824a-3608d37877b0" providerId="ADAL" clId="{BD114AE8-1B57-4C44-B834-A08779010E97}" dt="2024-06-19T12:47:48.743" v="4604" actId="1076"/>
          <ac:spMkLst>
            <pc:docMk/>
            <pc:sldMk cId="3820687091" sldId="270"/>
            <ac:spMk id="38" creationId="{1766B137-B250-6BF8-724D-D0AF7C8E1944}"/>
          </ac:spMkLst>
        </pc:spChg>
        <pc:spChg chg="mod">
          <ac:chgData name="Dhanalakshmi S" userId="91504401-57d8-4e19-824a-3608d37877b0" providerId="ADAL" clId="{BD114AE8-1B57-4C44-B834-A08779010E97}" dt="2024-06-19T12:47:48.743" v="4604" actId="1076"/>
          <ac:spMkLst>
            <pc:docMk/>
            <pc:sldMk cId="3820687091" sldId="270"/>
            <ac:spMk id="39" creationId="{ADDBD42D-24E0-6389-89C9-F490372C582F}"/>
          </ac:spMkLst>
        </pc:spChg>
        <pc:spChg chg="mod">
          <ac:chgData name="Dhanalakshmi S" userId="91504401-57d8-4e19-824a-3608d37877b0" providerId="ADAL" clId="{BD114AE8-1B57-4C44-B834-A08779010E97}" dt="2024-06-19T12:47:48.743" v="4604" actId="1076"/>
          <ac:spMkLst>
            <pc:docMk/>
            <pc:sldMk cId="3820687091" sldId="270"/>
            <ac:spMk id="42" creationId="{16A68AA0-3F6F-C9DB-7CAE-A0AD4B5CED4F}"/>
          </ac:spMkLst>
        </pc:spChg>
        <pc:spChg chg="mod">
          <ac:chgData name="Dhanalakshmi S" userId="91504401-57d8-4e19-824a-3608d37877b0" providerId="ADAL" clId="{BD114AE8-1B57-4C44-B834-A08779010E97}" dt="2024-06-19T12:47:48.743" v="4604" actId="1076"/>
          <ac:spMkLst>
            <pc:docMk/>
            <pc:sldMk cId="3820687091" sldId="270"/>
            <ac:spMk id="43" creationId="{FB971043-14E1-6C43-850D-9162915E079A}"/>
          </ac:spMkLst>
        </pc:spChg>
        <pc:spChg chg="mod">
          <ac:chgData name="Dhanalakshmi S" userId="91504401-57d8-4e19-824a-3608d37877b0" providerId="ADAL" clId="{BD114AE8-1B57-4C44-B834-A08779010E97}" dt="2024-06-19T12:47:48.743" v="4604" actId="1076"/>
          <ac:spMkLst>
            <pc:docMk/>
            <pc:sldMk cId="3820687091" sldId="270"/>
            <ac:spMk id="44" creationId="{7535B9CB-22DD-8950-9B48-7A4E4A8807A4}"/>
          </ac:spMkLst>
        </pc:spChg>
        <pc:spChg chg="mod">
          <ac:chgData name="Dhanalakshmi S" userId="91504401-57d8-4e19-824a-3608d37877b0" providerId="ADAL" clId="{BD114AE8-1B57-4C44-B834-A08779010E97}" dt="2024-06-19T12:47:48.743" v="4604" actId="1076"/>
          <ac:spMkLst>
            <pc:docMk/>
            <pc:sldMk cId="3820687091" sldId="270"/>
            <ac:spMk id="45" creationId="{C21D78CB-01F7-69FF-DFEE-1105F5BD661F}"/>
          </ac:spMkLst>
        </pc:spChg>
        <pc:spChg chg="mod">
          <ac:chgData name="Dhanalakshmi S" userId="91504401-57d8-4e19-824a-3608d37877b0" providerId="ADAL" clId="{BD114AE8-1B57-4C44-B834-A08779010E97}" dt="2024-06-19T12:47:48.743" v="4604" actId="1076"/>
          <ac:spMkLst>
            <pc:docMk/>
            <pc:sldMk cId="3820687091" sldId="270"/>
            <ac:spMk id="48" creationId="{FA5B974D-C380-936F-8EBB-ABEDCD0F03F8}"/>
          </ac:spMkLst>
        </pc:spChg>
        <pc:spChg chg="mod">
          <ac:chgData name="Dhanalakshmi S" userId="91504401-57d8-4e19-824a-3608d37877b0" providerId="ADAL" clId="{BD114AE8-1B57-4C44-B834-A08779010E97}" dt="2024-06-19T12:47:48.743" v="4604" actId="1076"/>
          <ac:spMkLst>
            <pc:docMk/>
            <pc:sldMk cId="3820687091" sldId="270"/>
            <ac:spMk id="49" creationId="{F8891024-C6B6-8CA4-82D5-2BC8E7E3466E}"/>
          </ac:spMkLst>
        </pc:spChg>
        <pc:spChg chg="mod">
          <ac:chgData name="Dhanalakshmi S" userId="91504401-57d8-4e19-824a-3608d37877b0" providerId="ADAL" clId="{BD114AE8-1B57-4C44-B834-A08779010E97}" dt="2024-06-19T12:47:48.743" v="4604" actId="1076"/>
          <ac:spMkLst>
            <pc:docMk/>
            <pc:sldMk cId="3820687091" sldId="270"/>
            <ac:spMk id="50" creationId="{770AAB9D-1387-B375-7507-43ABB6CA5DBD}"/>
          </ac:spMkLst>
        </pc:spChg>
        <pc:spChg chg="mod">
          <ac:chgData name="Dhanalakshmi S" userId="91504401-57d8-4e19-824a-3608d37877b0" providerId="ADAL" clId="{BD114AE8-1B57-4C44-B834-A08779010E97}" dt="2024-06-19T12:47:48.743" v="4604" actId="1076"/>
          <ac:spMkLst>
            <pc:docMk/>
            <pc:sldMk cId="3820687091" sldId="270"/>
            <ac:spMk id="51" creationId="{17E0314E-6E17-0C12-9AC7-9C0CEA8F3466}"/>
          </ac:spMkLst>
        </pc:spChg>
        <pc:grpChg chg="add mod">
          <ac:chgData name="Dhanalakshmi S" userId="91504401-57d8-4e19-824a-3608d37877b0" providerId="ADAL" clId="{BD114AE8-1B57-4C44-B834-A08779010E97}" dt="2024-06-19T12:10:51.206" v="4330" actId="1076"/>
          <ac:grpSpMkLst>
            <pc:docMk/>
            <pc:sldMk cId="3820687091" sldId="270"/>
            <ac:grpSpMk id="3" creationId="{14E1B73B-B610-C242-1A19-D1D61E1C0650}"/>
          </ac:grpSpMkLst>
        </pc:grpChg>
        <pc:grpChg chg="add mod">
          <ac:chgData name="Dhanalakshmi S" userId="91504401-57d8-4e19-824a-3608d37877b0" providerId="ADAL" clId="{BD114AE8-1B57-4C44-B834-A08779010E97}" dt="2024-06-19T12:47:48.743" v="4604" actId="1076"/>
          <ac:grpSpMkLst>
            <pc:docMk/>
            <pc:sldMk cId="3820687091" sldId="270"/>
            <ac:grpSpMk id="35" creationId="{0E8EA240-CA6D-2CB8-16A8-E5E5F2E3A204}"/>
          </ac:grpSpMkLst>
        </pc:grpChg>
        <pc:grpChg chg="add mod">
          <ac:chgData name="Dhanalakshmi S" userId="91504401-57d8-4e19-824a-3608d37877b0" providerId="ADAL" clId="{BD114AE8-1B57-4C44-B834-A08779010E97}" dt="2024-06-19T12:47:48.743" v="4604" actId="1076"/>
          <ac:grpSpMkLst>
            <pc:docMk/>
            <pc:sldMk cId="3820687091" sldId="270"/>
            <ac:grpSpMk id="41" creationId="{AD609D8B-293B-1366-2D47-D6AEA209240A}"/>
          </ac:grpSpMkLst>
        </pc:grpChg>
        <pc:grpChg chg="add mod">
          <ac:chgData name="Dhanalakshmi S" userId="91504401-57d8-4e19-824a-3608d37877b0" providerId="ADAL" clId="{BD114AE8-1B57-4C44-B834-A08779010E97}" dt="2024-06-19T12:47:48.743" v="4604" actId="1076"/>
          <ac:grpSpMkLst>
            <pc:docMk/>
            <pc:sldMk cId="3820687091" sldId="270"/>
            <ac:grpSpMk id="47" creationId="{D64259E7-10C0-BF75-8184-66AB85B29EBC}"/>
          </ac:grpSpMkLst>
        </pc:grpChg>
        <pc:graphicFrameChg chg="add del mod">
          <ac:chgData name="Dhanalakshmi S" userId="91504401-57d8-4e19-824a-3608d37877b0" providerId="ADAL" clId="{BD114AE8-1B57-4C44-B834-A08779010E97}" dt="2024-06-19T12:09:03.411" v="4322" actId="478"/>
          <ac:graphicFrameMkLst>
            <pc:docMk/>
            <pc:sldMk cId="3820687091" sldId="270"/>
            <ac:graphicFrameMk id="4" creationId="{BBDE581A-67F6-7607-368A-3EDD09EEF692}"/>
          </ac:graphicFrameMkLst>
        </pc:graphicFrameChg>
        <pc:picChg chg="add mod">
          <ac:chgData name="Dhanalakshmi S" userId="91504401-57d8-4e19-824a-3608d37877b0" providerId="ADAL" clId="{BD114AE8-1B57-4C44-B834-A08779010E97}" dt="2024-06-19T12:47:48.743" v="4604" actId="1076"/>
          <ac:picMkLst>
            <pc:docMk/>
            <pc:sldMk cId="3820687091" sldId="270"/>
            <ac:picMk id="2050" creationId="{57631166-91AF-CAC9-6051-85DB06C4EF67}"/>
          </ac:picMkLst>
        </pc:picChg>
        <pc:cxnChg chg="mod">
          <ac:chgData name="Dhanalakshmi S" userId="91504401-57d8-4e19-824a-3608d37877b0" providerId="ADAL" clId="{BD114AE8-1B57-4C44-B834-A08779010E97}" dt="2024-06-19T12:47:48.743" v="4604" actId="1076"/>
          <ac:cxnSpMkLst>
            <pc:docMk/>
            <pc:sldMk cId="3820687091" sldId="270"/>
            <ac:cxnSpMk id="40" creationId="{AD17C7D8-2C80-9B40-C04E-25DD7FE6D98E}"/>
          </ac:cxnSpMkLst>
        </pc:cxnChg>
        <pc:cxnChg chg="mod">
          <ac:chgData name="Dhanalakshmi S" userId="91504401-57d8-4e19-824a-3608d37877b0" providerId="ADAL" clId="{BD114AE8-1B57-4C44-B834-A08779010E97}" dt="2024-06-19T12:47:48.743" v="4604" actId="1076"/>
          <ac:cxnSpMkLst>
            <pc:docMk/>
            <pc:sldMk cId="3820687091" sldId="270"/>
            <ac:cxnSpMk id="46" creationId="{BEF72EA8-4072-2207-3D92-EC6772F16323}"/>
          </ac:cxnSpMkLst>
        </pc:cxnChg>
        <pc:cxnChg chg="mod">
          <ac:chgData name="Dhanalakshmi S" userId="91504401-57d8-4e19-824a-3608d37877b0" providerId="ADAL" clId="{BD114AE8-1B57-4C44-B834-A08779010E97}" dt="2024-06-19T12:47:48.743" v="4604" actId="1076"/>
          <ac:cxnSpMkLst>
            <pc:docMk/>
            <pc:sldMk cId="3820687091" sldId="270"/>
            <ac:cxnSpMk id="52" creationId="{599CF774-274B-48A0-F716-62022CDD9033}"/>
          </ac:cxnSpMkLst>
        </pc:cxnChg>
      </pc:sldChg>
      <pc:sldChg chg="addSp delSp modSp new mod modAnim">
        <pc:chgData name="Dhanalakshmi S" userId="91504401-57d8-4e19-824a-3608d37877b0" providerId="ADAL" clId="{BD114AE8-1B57-4C44-B834-A08779010E97}" dt="2024-07-01T06:28:21.440" v="8176" actId="12100"/>
        <pc:sldMkLst>
          <pc:docMk/>
          <pc:sldMk cId="3025795500" sldId="271"/>
        </pc:sldMkLst>
        <pc:spChg chg="mod">
          <ac:chgData name="Dhanalakshmi S" userId="91504401-57d8-4e19-824a-3608d37877b0" providerId="ADAL" clId="{BD114AE8-1B57-4C44-B834-A08779010E97}" dt="2024-06-19T10:26:24.550" v="3920" actId="20577"/>
          <ac:spMkLst>
            <pc:docMk/>
            <pc:sldMk cId="3025795500" sldId="271"/>
            <ac:spMk id="2" creationId="{47EA6E36-B2F9-31F4-F0CF-8F572EC88138}"/>
          </ac:spMkLst>
        </pc:spChg>
        <pc:spChg chg="del">
          <ac:chgData name="Dhanalakshmi S" userId="91504401-57d8-4e19-824a-3608d37877b0" providerId="ADAL" clId="{BD114AE8-1B57-4C44-B834-A08779010E97}" dt="2024-06-19T10:24:11.298" v="3832" actId="478"/>
          <ac:spMkLst>
            <pc:docMk/>
            <pc:sldMk cId="3025795500" sldId="271"/>
            <ac:spMk id="3" creationId="{0ABBF1E8-15AB-2098-B1A4-40AED77D6B71}"/>
          </ac:spMkLst>
        </pc:spChg>
        <pc:spChg chg="mod">
          <ac:chgData name="Dhanalakshmi S" userId="91504401-57d8-4e19-824a-3608d37877b0" providerId="ADAL" clId="{BD114AE8-1B57-4C44-B834-A08779010E97}" dt="2024-06-19T10:24:12.721" v="3833"/>
          <ac:spMkLst>
            <pc:docMk/>
            <pc:sldMk cId="3025795500" sldId="271"/>
            <ac:spMk id="5" creationId="{E50F767A-5903-ED62-B9D5-993819144222}"/>
          </ac:spMkLst>
        </pc:spChg>
        <pc:spChg chg="mod">
          <ac:chgData name="Dhanalakshmi S" userId="91504401-57d8-4e19-824a-3608d37877b0" providerId="ADAL" clId="{BD114AE8-1B57-4C44-B834-A08779010E97}" dt="2024-06-19T10:24:52.382" v="3851" actId="20577"/>
          <ac:spMkLst>
            <pc:docMk/>
            <pc:sldMk cId="3025795500" sldId="271"/>
            <ac:spMk id="6" creationId="{3C1C7362-4818-FD17-E8AA-73BE73CC9B6E}"/>
          </ac:spMkLst>
        </pc:spChg>
        <pc:spChg chg="del mod">
          <ac:chgData name="Dhanalakshmi S" userId="91504401-57d8-4e19-824a-3608d37877b0" providerId="ADAL" clId="{BD114AE8-1B57-4C44-B834-A08779010E97}" dt="2024-06-19T10:24:23.977" v="3835" actId="478"/>
          <ac:spMkLst>
            <pc:docMk/>
            <pc:sldMk cId="3025795500" sldId="271"/>
            <ac:spMk id="7" creationId="{DBB9C30A-8BF7-736B-926B-12E68A7A3383}"/>
          </ac:spMkLst>
        </pc:spChg>
        <pc:spChg chg="mod">
          <ac:chgData name="Dhanalakshmi S" userId="91504401-57d8-4e19-824a-3608d37877b0" providerId="ADAL" clId="{BD114AE8-1B57-4C44-B834-A08779010E97}" dt="2024-06-19T10:24:12.721" v="3833"/>
          <ac:spMkLst>
            <pc:docMk/>
            <pc:sldMk cId="3025795500" sldId="271"/>
            <ac:spMk id="9" creationId="{AC6259A7-B85B-3153-E003-3A7352BFE249}"/>
          </ac:spMkLst>
        </pc:spChg>
        <pc:spChg chg="mod">
          <ac:chgData name="Dhanalakshmi S" userId="91504401-57d8-4e19-824a-3608d37877b0" providerId="ADAL" clId="{BD114AE8-1B57-4C44-B834-A08779010E97}" dt="2024-06-19T10:24:12.721" v="3833"/>
          <ac:spMkLst>
            <pc:docMk/>
            <pc:sldMk cId="3025795500" sldId="271"/>
            <ac:spMk id="10" creationId="{6D9663CE-5E94-8C39-E58E-F7C94F713252}"/>
          </ac:spMkLst>
        </pc:spChg>
        <pc:spChg chg="mod">
          <ac:chgData name="Dhanalakshmi S" userId="91504401-57d8-4e19-824a-3608d37877b0" providerId="ADAL" clId="{BD114AE8-1B57-4C44-B834-A08779010E97}" dt="2024-06-19T10:24:12.721" v="3833"/>
          <ac:spMkLst>
            <pc:docMk/>
            <pc:sldMk cId="3025795500" sldId="271"/>
            <ac:spMk id="12" creationId="{92FAD5A2-658C-20E9-5B31-3144575DBA10}"/>
          </ac:spMkLst>
        </pc:spChg>
        <pc:spChg chg="mod">
          <ac:chgData name="Dhanalakshmi S" userId="91504401-57d8-4e19-824a-3608d37877b0" providerId="ADAL" clId="{BD114AE8-1B57-4C44-B834-A08779010E97}" dt="2024-06-19T10:25:41.821" v="3881" actId="255"/>
          <ac:spMkLst>
            <pc:docMk/>
            <pc:sldMk cId="3025795500" sldId="271"/>
            <ac:spMk id="13" creationId="{183DB317-51DF-8AA4-0EFF-6A30718EE7BB}"/>
          </ac:spMkLst>
        </pc:spChg>
        <pc:spChg chg="del mod">
          <ac:chgData name="Dhanalakshmi S" userId="91504401-57d8-4e19-824a-3608d37877b0" providerId="ADAL" clId="{BD114AE8-1B57-4C44-B834-A08779010E97}" dt="2024-06-19T10:24:38.175" v="3837" actId="478"/>
          <ac:spMkLst>
            <pc:docMk/>
            <pc:sldMk cId="3025795500" sldId="271"/>
            <ac:spMk id="14" creationId="{EF57DFE7-F5AB-16F7-9DEF-AAD7B113E86B}"/>
          </ac:spMkLst>
        </pc:spChg>
        <pc:spChg chg="mod">
          <ac:chgData name="Dhanalakshmi S" userId="91504401-57d8-4e19-824a-3608d37877b0" providerId="ADAL" clId="{BD114AE8-1B57-4C44-B834-A08779010E97}" dt="2024-06-19T10:24:12.721" v="3833"/>
          <ac:spMkLst>
            <pc:docMk/>
            <pc:sldMk cId="3025795500" sldId="271"/>
            <ac:spMk id="16" creationId="{3B5EF1C0-2FFD-4DA2-60E9-11A49339BF95}"/>
          </ac:spMkLst>
        </pc:spChg>
        <pc:spChg chg="mod">
          <ac:chgData name="Dhanalakshmi S" userId="91504401-57d8-4e19-824a-3608d37877b0" providerId="ADAL" clId="{BD114AE8-1B57-4C44-B834-A08779010E97}" dt="2024-06-19T10:24:12.721" v="3833"/>
          <ac:spMkLst>
            <pc:docMk/>
            <pc:sldMk cId="3025795500" sldId="271"/>
            <ac:spMk id="17" creationId="{6963B97F-9EE5-E6C1-96D5-EF039D1E8F96}"/>
          </ac:spMkLst>
        </pc:spChg>
        <pc:spChg chg="mod">
          <ac:chgData name="Dhanalakshmi S" userId="91504401-57d8-4e19-824a-3608d37877b0" providerId="ADAL" clId="{BD114AE8-1B57-4C44-B834-A08779010E97}" dt="2024-06-19T10:24:12.721" v="3833"/>
          <ac:spMkLst>
            <pc:docMk/>
            <pc:sldMk cId="3025795500" sldId="271"/>
            <ac:spMk id="19" creationId="{4C49EFAA-B286-906B-9170-5D1FA34042F9}"/>
          </ac:spMkLst>
        </pc:spChg>
        <pc:spChg chg="mod">
          <ac:chgData name="Dhanalakshmi S" userId="91504401-57d8-4e19-824a-3608d37877b0" providerId="ADAL" clId="{BD114AE8-1B57-4C44-B834-A08779010E97}" dt="2024-06-19T10:26:15.709" v="3902" actId="255"/>
          <ac:spMkLst>
            <pc:docMk/>
            <pc:sldMk cId="3025795500" sldId="271"/>
            <ac:spMk id="20" creationId="{B893A944-F34F-C07A-2C8C-B9A37C94DDFC}"/>
          </ac:spMkLst>
        </pc:spChg>
        <pc:spChg chg="del mod">
          <ac:chgData name="Dhanalakshmi S" userId="91504401-57d8-4e19-824a-3608d37877b0" providerId="ADAL" clId="{BD114AE8-1B57-4C44-B834-A08779010E97}" dt="2024-06-19T10:24:44.089" v="3839" actId="478"/>
          <ac:spMkLst>
            <pc:docMk/>
            <pc:sldMk cId="3025795500" sldId="271"/>
            <ac:spMk id="21" creationId="{B06DFFEE-0D4F-569A-F55C-31D8C2CE83EC}"/>
          </ac:spMkLst>
        </pc:spChg>
        <pc:spChg chg="mod">
          <ac:chgData name="Dhanalakshmi S" userId="91504401-57d8-4e19-824a-3608d37877b0" providerId="ADAL" clId="{BD114AE8-1B57-4C44-B834-A08779010E97}" dt="2024-06-19T10:24:12.721" v="3833"/>
          <ac:spMkLst>
            <pc:docMk/>
            <pc:sldMk cId="3025795500" sldId="271"/>
            <ac:spMk id="23" creationId="{2D71D4CB-B70A-168B-ABF0-A3CCADB0F754}"/>
          </ac:spMkLst>
        </pc:spChg>
        <pc:spChg chg="mod">
          <ac:chgData name="Dhanalakshmi S" userId="91504401-57d8-4e19-824a-3608d37877b0" providerId="ADAL" clId="{BD114AE8-1B57-4C44-B834-A08779010E97}" dt="2024-06-19T10:24:12.721" v="3833"/>
          <ac:spMkLst>
            <pc:docMk/>
            <pc:sldMk cId="3025795500" sldId="271"/>
            <ac:spMk id="24" creationId="{8DD4920B-5E21-F95C-1D1D-4EE661545240}"/>
          </ac:spMkLst>
        </pc:spChg>
        <pc:spChg chg="mod">
          <ac:chgData name="Dhanalakshmi S" userId="91504401-57d8-4e19-824a-3608d37877b0" providerId="ADAL" clId="{BD114AE8-1B57-4C44-B834-A08779010E97}" dt="2024-06-19T10:24:12.721" v="3833"/>
          <ac:spMkLst>
            <pc:docMk/>
            <pc:sldMk cId="3025795500" sldId="271"/>
            <ac:spMk id="26" creationId="{19D2CEF2-FF6F-DBB6-4D69-02F846CA868A}"/>
          </ac:spMkLst>
        </pc:spChg>
        <pc:spChg chg="mod">
          <ac:chgData name="Dhanalakshmi S" userId="91504401-57d8-4e19-824a-3608d37877b0" providerId="ADAL" clId="{BD114AE8-1B57-4C44-B834-A08779010E97}" dt="2024-06-19T10:24:56.601" v="3862" actId="20577"/>
          <ac:spMkLst>
            <pc:docMk/>
            <pc:sldMk cId="3025795500" sldId="271"/>
            <ac:spMk id="27" creationId="{EE323965-DB37-3286-3CE9-E1365ED2F733}"/>
          </ac:spMkLst>
        </pc:spChg>
        <pc:spChg chg="del mod">
          <ac:chgData name="Dhanalakshmi S" userId="91504401-57d8-4e19-824a-3608d37877b0" providerId="ADAL" clId="{BD114AE8-1B57-4C44-B834-A08779010E97}" dt="2024-06-19T10:24:27.557" v="3836" actId="478"/>
          <ac:spMkLst>
            <pc:docMk/>
            <pc:sldMk cId="3025795500" sldId="271"/>
            <ac:spMk id="28" creationId="{0EF66FB0-62D9-6E7C-0977-37B87436CE16}"/>
          </ac:spMkLst>
        </pc:spChg>
        <pc:spChg chg="mod">
          <ac:chgData name="Dhanalakshmi S" userId="91504401-57d8-4e19-824a-3608d37877b0" providerId="ADAL" clId="{BD114AE8-1B57-4C44-B834-A08779010E97}" dt="2024-06-19T10:24:12.721" v="3833"/>
          <ac:spMkLst>
            <pc:docMk/>
            <pc:sldMk cId="3025795500" sldId="271"/>
            <ac:spMk id="30" creationId="{7C3820DB-3D86-9ED6-B7A0-7AA94C8FE000}"/>
          </ac:spMkLst>
        </pc:spChg>
        <pc:spChg chg="mod">
          <ac:chgData name="Dhanalakshmi S" userId="91504401-57d8-4e19-824a-3608d37877b0" providerId="ADAL" clId="{BD114AE8-1B57-4C44-B834-A08779010E97}" dt="2024-06-19T10:24:12.721" v="3833"/>
          <ac:spMkLst>
            <pc:docMk/>
            <pc:sldMk cId="3025795500" sldId="271"/>
            <ac:spMk id="31" creationId="{C8974EB5-63FE-85EF-9C8C-57EE5EF3B636}"/>
          </ac:spMkLst>
        </pc:spChg>
        <pc:spChg chg="mod">
          <ac:chgData name="Dhanalakshmi S" userId="91504401-57d8-4e19-824a-3608d37877b0" providerId="ADAL" clId="{BD114AE8-1B57-4C44-B834-A08779010E97}" dt="2024-06-19T10:31:09.988" v="4018"/>
          <ac:spMkLst>
            <pc:docMk/>
            <pc:sldMk cId="3025795500" sldId="271"/>
            <ac:spMk id="34" creationId="{660C5E5F-9615-E134-B782-2D3117D066DA}"/>
          </ac:spMkLst>
        </pc:spChg>
        <pc:spChg chg="mod">
          <ac:chgData name="Dhanalakshmi S" userId="91504401-57d8-4e19-824a-3608d37877b0" providerId="ADAL" clId="{BD114AE8-1B57-4C44-B834-A08779010E97}" dt="2024-06-19T10:31:09.988" v="4018"/>
          <ac:spMkLst>
            <pc:docMk/>
            <pc:sldMk cId="3025795500" sldId="271"/>
            <ac:spMk id="35" creationId="{8E7396E0-6CAF-592C-A911-AE143886A3F3}"/>
          </ac:spMkLst>
        </pc:spChg>
        <pc:spChg chg="mod">
          <ac:chgData name="Dhanalakshmi S" userId="91504401-57d8-4e19-824a-3608d37877b0" providerId="ADAL" clId="{BD114AE8-1B57-4C44-B834-A08779010E97}" dt="2024-06-19T10:31:09.988" v="4018"/>
          <ac:spMkLst>
            <pc:docMk/>
            <pc:sldMk cId="3025795500" sldId="271"/>
            <ac:spMk id="36" creationId="{ACCBF895-CFFB-89A1-AA1C-6EEE4DCC2243}"/>
          </ac:spMkLst>
        </pc:spChg>
        <pc:spChg chg="mod">
          <ac:chgData name="Dhanalakshmi S" userId="91504401-57d8-4e19-824a-3608d37877b0" providerId="ADAL" clId="{BD114AE8-1B57-4C44-B834-A08779010E97}" dt="2024-06-19T10:31:09.988" v="4018"/>
          <ac:spMkLst>
            <pc:docMk/>
            <pc:sldMk cId="3025795500" sldId="271"/>
            <ac:spMk id="37" creationId="{CA62C0BD-D6CE-8C76-A1D2-BEED90D4CB2B}"/>
          </ac:spMkLst>
        </pc:spChg>
        <pc:spChg chg="mod">
          <ac:chgData name="Dhanalakshmi S" userId="91504401-57d8-4e19-824a-3608d37877b0" providerId="ADAL" clId="{BD114AE8-1B57-4C44-B834-A08779010E97}" dt="2024-06-19T12:00:35.861" v="4245" actId="207"/>
          <ac:spMkLst>
            <pc:docMk/>
            <pc:sldMk cId="3025795500" sldId="271"/>
            <ac:spMk id="39" creationId="{914EBA2C-A099-3938-811F-7804B8A54ECA}"/>
          </ac:spMkLst>
        </pc:spChg>
        <pc:spChg chg="mod">
          <ac:chgData name="Dhanalakshmi S" userId="91504401-57d8-4e19-824a-3608d37877b0" providerId="ADAL" clId="{BD114AE8-1B57-4C44-B834-A08779010E97}" dt="2024-06-19T11:20:01.812" v="4086" actId="113"/>
          <ac:spMkLst>
            <pc:docMk/>
            <pc:sldMk cId="3025795500" sldId="271"/>
            <ac:spMk id="40" creationId="{01630AA5-22DD-36A5-E007-A5663B0484BF}"/>
          </ac:spMkLst>
        </pc:spChg>
        <pc:spChg chg="mod">
          <ac:chgData name="Dhanalakshmi S" userId="91504401-57d8-4e19-824a-3608d37877b0" providerId="ADAL" clId="{BD114AE8-1B57-4C44-B834-A08779010E97}" dt="2024-06-19T11:20:01.812" v="4086" actId="113"/>
          <ac:spMkLst>
            <pc:docMk/>
            <pc:sldMk cId="3025795500" sldId="271"/>
            <ac:spMk id="41" creationId="{166CEE15-CA29-05AB-B13E-14F9E5B28E74}"/>
          </ac:spMkLst>
        </pc:spChg>
        <pc:grpChg chg="add del mod">
          <ac:chgData name="Dhanalakshmi S" userId="91504401-57d8-4e19-824a-3608d37877b0" providerId="ADAL" clId="{BD114AE8-1B57-4C44-B834-A08779010E97}" dt="2024-06-19T10:28:28.182" v="3964" actId="478"/>
          <ac:grpSpMkLst>
            <pc:docMk/>
            <pc:sldMk cId="3025795500" sldId="271"/>
            <ac:grpSpMk id="4" creationId="{9A8175A7-8EE9-8459-4231-A8228335C07A}"/>
          </ac:grpSpMkLst>
        </pc:grpChg>
        <pc:grpChg chg="mod">
          <ac:chgData name="Dhanalakshmi S" userId="91504401-57d8-4e19-824a-3608d37877b0" providerId="ADAL" clId="{BD114AE8-1B57-4C44-B834-A08779010E97}" dt="2024-06-19T10:24:12.721" v="3833"/>
          <ac:grpSpMkLst>
            <pc:docMk/>
            <pc:sldMk cId="3025795500" sldId="271"/>
            <ac:grpSpMk id="8" creationId="{B7C402E4-B5CD-495D-4344-0AD001C9DFC4}"/>
          </ac:grpSpMkLst>
        </pc:grpChg>
        <pc:grpChg chg="add del mod">
          <ac:chgData name="Dhanalakshmi S" userId="91504401-57d8-4e19-824a-3608d37877b0" providerId="ADAL" clId="{BD114AE8-1B57-4C44-B834-A08779010E97}" dt="2024-06-19T10:28:28.182" v="3964" actId="478"/>
          <ac:grpSpMkLst>
            <pc:docMk/>
            <pc:sldMk cId="3025795500" sldId="271"/>
            <ac:grpSpMk id="11" creationId="{B070A1D6-2B62-AD56-300E-CC2335241DA3}"/>
          </ac:grpSpMkLst>
        </pc:grpChg>
        <pc:grpChg chg="mod">
          <ac:chgData name="Dhanalakshmi S" userId="91504401-57d8-4e19-824a-3608d37877b0" providerId="ADAL" clId="{BD114AE8-1B57-4C44-B834-A08779010E97}" dt="2024-06-19T10:24:12.721" v="3833"/>
          <ac:grpSpMkLst>
            <pc:docMk/>
            <pc:sldMk cId="3025795500" sldId="271"/>
            <ac:grpSpMk id="15" creationId="{7920C672-436C-0FC9-9B61-A9AFEAC83A8C}"/>
          </ac:grpSpMkLst>
        </pc:grpChg>
        <pc:grpChg chg="add del mod">
          <ac:chgData name="Dhanalakshmi S" userId="91504401-57d8-4e19-824a-3608d37877b0" providerId="ADAL" clId="{BD114AE8-1B57-4C44-B834-A08779010E97}" dt="2024-06-19T10:28:28.182" v="3964" actId="478"/>
          <ac:grpSpMkLst>
            <pc:docMk/>
            <pc:sldMk cId="3025795500" sldId="271"/>
            <ac:grpSpMk id="18" creationId="{59784DC1-0156-C7B4-55EC-0FABA8414A06}"/>
          </ac:grpSpMkLst>
        </pc:grpChg>
        <pc:grpChg chg="mod">
          <ac:chgData name="Dhanalakshmi S" userId="91504401-57d8-4e19-824a-3608d37877b0" providerId="ADAL" clId="{BD114AE8-1B57-4C44-B834-A08779010E97}" dt="2024-06-19T10:24:12.721" v="3833"/>
          <ac:grpSpMkLst>
            <pc:docMk/>
            <pc:sldMk cId="3025795500" sldId="271"/>
            <ac:grpSpMk id="22" creationId="{2481DC36-C5F1-AFF9-38A3-E0890380E91B}"/>
          </ac:grpSpMkLst>
        </pc:grpChg>
        <pc:grpChg chg="add del mod">
          <ac:chgData name="Dhanalakshmi S" userId="91504401-57d8-4e19-824a-3608d37877b0" providerId="ADAL" clId="{BD114AE8-1B57-4C44-B834-A08779010E97}" dt="2024-06-19T10:28:28.182" v="3964" actId="478"/>
          <ac:grpSpMkLst>
            <pc:docMk/>
            <pc:sldMk cId="3025795500" sldId="271"/>
            <ac:grpSpMk id="25" creationId="{C0FD91B9-7CCE-4079-E897-916C744A7553}"/>
          </ac:grpSpMkLst>
        </pc:grpChg>
        <pc:grpChg chg="mod">
          <ac:chgData name="Dhanalakshmi S" userId="91504401-57d8-4e19-824a-3608d37877b0" providerId="ADAL" clId="{BD114AE8-1B57-4C44-B834-A08779010E97}" dt="2024-06-19T10:24:12.721" v="3833"/>
          <ac:grpSpMkLst>
            <pc:docMk/>
            <pc:sldMk cId="3025795500" sldId="271"/>
            <ac:grpSpMk id="29" creationId="{99BD5497-A51E-F4ED-D627-B43D143344D9}"/>
          </ac:grpSpMkLst>
        </pc:grpChg>
        <pc:grpChg chg="add del mod">
          <ac:chgData name="Dhanalakshmi S" userId="91504401-57d8-4e19-824a-3608d37877b0" providerId="ADAL" clId="{BD114AE8-1B57-4C44-B834-A08779010E97}" dt="2024-06-19T10:50:00.451" v="4060" actId="478"/>
          <ac:grpSpMkLst>
            <pc:docMk/>
            <pc:sldMk cId="3025795500" sldId="271"/>
            <ac:grpSpMk id="33" creationId="{7B2E305E-EDC1-A5FA-2C1A-A3296492B34B}"/>
          </ac:grpSpMkLst>
        </pc:grpChg>
        <pc:grpChg chg="add mod">
          <ac:chgData name="Dhanalakshmi S" userId="91504401-57d8-4e19-824a-3608d37877b0" providerId="ADAL" clId="{BD114AE8-1B57-4C44-B834-A08779010E97}" dt="2024-06-19T11:19:51.338" v="4084" actId="1076"/>
          <ac:grpSpMkLst>
            <pc:docMk/>
            <pc:sldMk cId="3025795500" sldId="271"/>
            <ac:grpSpMk id="38" creationId="{FFE88588-8174-FA52-020E-ED7184A37933}"/>
          </ac:grpSpMkLst>
        </pc:grpChg>
        <pc:graphicFrameChg chg="add mod modGraphic">
          <ac:chgData name="Dhanalakshmi S" userId="91504401-57d8-4e19-824a-3608d37877b0" providerId="ADAL" clId="{BD114AE8-1B57-4C44-B834-A08779010E97}" dt="2024-07-01T06:28:21.440" v="8176" actId="12100"/>
          <ac:graphicFrameMkLst>
            <pc:docMk/>
            <pc:sldMk cId="3025795500" sldId="271"/>
            <ac:graphicFrameMk id="32" creationId="{B6BF665F-612A-749B-E6C0-6801571B6F81}"/>
          </ac:graphicFrameMkLst>
        </pc:graphicFrameChg>
        <pc:picChg chg="add mod">
          <ac:chgData name="Dhanalakshmi S" userId="91504401-57d8-4e19-824a-3608d37877b0" providerId="ADAL" clId="{BD114AE8-1B57-4C44-B834-A08779010E97}" dt="2024-06-19T11:19:25.890" v="4081" actId="208"/>
          <ac:picMkLst>
            <pc:docMk/>
            <pc:sldMk cId="3025795500" sldId="271"/>
            <ac:picMk id="43" creationId="{650F77D7-E6CF-B480-1190-DB888BC070B5}"/>
          </ac:picMkLst>
        </pc:picChg>
      </pc:sldChg>
      <pc:sldChg chg="addSp delSp modSp new mod modAnim">
        <pc:chgData name="Dhanalakshmi S" userId="91504401-57d8-4e19-824a-3608d37877b0" providerId="ADAL" clId="{BD114AE8-1B57-4C44-B834-A08779010E97}" dt="2024-06-19T11:41:24.269" v="4223"/>
        <pc:sldMkLst>
          <pc:docMk/>
          <pc:sldMk cId="3726764131" sldId="272"/>
        </pc:sldMkLst>
        <pc:spChg chg="mod">
          <ac:chgData name="Dhanalakshmi S" userId="91504401-57d8-4e19-824a-3608d37877b0" providerId="ADAL" clId="{BD114AE8-1B57-4C44-B834-A08779010E97}" dt="2024-06-19T11:21:21.869" v="4094"/>
          <ac:spMkLst>
            <pc:docMk/>
            <pc:sldMk cId="3726764131" sldId="272"/>
            <ac:spMk id="2" creationId="{7F7F7D1A-6D87-3FD5-1A6D-C5957C0B8A5E}"/>
          </ac:spMkLst>
        </pc:spChg>
        <pc:spChg chg="del">
          <ac:chgData name="Dhanalakshmi S" userId="91504401-57d8-4e19-824a-3608d37877b0" providerId="ADAL" clId="{BD114AE8-1B57-4C44-B834-A08779010E97}" dt="2024-06-19T11:21:41.974" v="4095" actId="478"/>
          <ac:spMkLst>
            <pc:docMk/>
            <pc:sldMk cId="3726764131" sldId="272"/>
            <ac:spMk id="3" creationId="{8733F0CD-B1AC-0576-F410-8125540BB65A}"/>
          </ac:spMkLst>
        </pc:spChg>
        <pc:spChg chg="mod">
          <ac:chgData name="Dhanalakshmi S" userId="91504401-57d8-4e19-824a-3608d37877b0" providerId="ADAL" clId="{BD114AE8-1B57-4C44-B834-A08779010E97}" dt="2024-06-19T11:21:43.335" v="4096"/>
          <ac:spMkLst>
            <pc:docMk/>
            <pc:sldMk cId="3726764131" sldId="272"/>
            <ac:spMk id="5" creationId="{2011A0B0-C6E5-09B0-4165-85CFA4F5063D}"/>
          </ac:spMkLst>
        </pc:spChg>
        <pc:spChg chg="mod">
          <ac:chgData name="Dhanalakshmi S" userId="91504401-57d8-4e19-824a-3608d37877b0" providerId="ADAL" clId="{BD114AE8-1B57-4C44-B834-A08779010E97}" dt="2024-06-19T11:21:43.335" v="4096"/>
          <ac:spMkLst>
            <pc:docMk/>
            <pc:sldMk cId="3726764131" sldId="272"/>
            <ac:spMk id="6" creationId="{2AAD22E8-A256-6215-3E6E-272487611908}"/>
          </ac:spMkLst>
        </pc:spChg>
        <pc:spChg chg="del mod">
          <ac:chgData name="Dhanalakshmi S" userId="91504401-57d8-4e19-824a-3608d37877b0" providerId="ADAL" clId="{BD114AE8-1B57-4C44-B834-A08779010E97}" dt="2024-06-19T11:22:02.223" v="4100" actId="478"/>
          <ac:spMkLst>
            <pc:docMk/>
            <pc:sldMk cId="3726764131" sldId="272"/>
            <ac:spMk id="7" creationId="{0FED7F8F-6C8B-4F3C-79B5-14C11E3E2502}"/>
          </ac:spMkLst>
        </pc:spChg>
        <pc:spChg chg="mod">
          <ac:chgData name="Dhanalakshmi S" userId="91504401-57d8-4e19-824a-3608d37877b0" providerId="ADAL" clId="{BD114AE8-1B57-4C44-B834-A08779010E97}" dt="2024-06-19T11:22:16.071" v="4105" actId="14100"/>
          <ac:spMkLst>
            <pc:docMk/>
            <pc:sldMk cId="3726764131" sldId="272"/>
            <ac:spMk id="8" creationId="{A5F56696-A0A0-F7C2-DDEE-27AEA35DF92C}"/>
          </ac:spMkLst>
        </pc:spChg>
        <pc:spChg chg="mod">
          <ac:chgData name="Dhanalakshmi S" userId="91504401-57d8-4e19-824a-3608d37877b0" providerId="ADAL" clId="{BD114AE8-1B57-4C44-B834-A08779010E97}" dt="2024-06-19T11:22:33.031" v="4106"/>
          <ac:spMkLst>
            <pc:docMk/>
            <pc:sldMk cId="3726764131" sldId="272"/>
            <ac:spMk id="10" creationId="{DF867723-957D-05CF-96C9-90122E513569}"/>
          </ac:spMkLst>
        </pc:spChg>
        <pc:spChg chg="mod">
          <ac:chgData name="Dhanalakshmi S" userId="91504401-57d8-4e19-824a-3608d37877b0" providerId="ADAL" clId="{BD114AE8-1B57-4C44-B834-A08779010E97}" dt="2024-06-19T11:22:33.031" v="4106"/>
          <ac:spMkLst>
            <pc:docMk/>
            <pc:sldMk cId="3726764131" sldId="272"/>
            <ac:spMk id="11" creationId="{55EDB248-C230-4B5D-0948-70ED9B343268}"/>
          </ac:spMkLst>
        </pc:spChg>
        <pc:spChg chg="del mod">
          <ac:chgData name="Dhanalakshmi S" userId="91504401-57d8-4e19-824a-3608d37877b0" providerId="ADAL" clId="{BD114AE8-1B57-4C44-B834-A08779010E97}" dt="2024-06-19T11:22:43.683" v="4110" actId="478"/>
          <ac:spMkLst>
            <pc:docMk/>
            <pc:sldMk cId="3726764131" sldId="272"/>
            <ac:spMk id="12" creationId="{26158FE8-5544-D73A-EBA4-18ABDB0D105B}"/>
          </ac:spMkLst>
        </pc:spChg>
        <pc:spChg chg="mod">
          <ac:chgData name="Dhanalakshmi S" userId="91504401-57d8-4e19-824a-3608d37877b0" providerId="ADAL" clId="{BD114AE8-1B57-4C44-B834-A08779010E97}" dt="2024-06-19T11:23:04.846" v="4113" actId="1076"/>
          <ac:spMkLst>
            <pc:docMk/>
            <pc:sldMk cId="3726764131" sldId="272"/>
            <ac:spMk id="13" creationId="{BFA45066-A601-2D20-F709-055394D7BB0E}"/>
          </ac:spMkLst>
        </pc:spChg>
        <pc:spChg chg="mod">
          <ac:chgData name="Dhanalakshmi S" userId="91504401-57d8-4e19-824a-3608d37877b0" providerId="ADAL" clId="{BD114AE8-1B57-4C44-B834-A08779010E97}" dt="2024-06-19T11:26:02.151" v="4147" actId="14100"/>
          <ac:spMkLst>
            <pc:docMk/>
            <pc:sldMk cId="3726764131" sldId="272"/>
            <ac:spMk id="17" creationId="{DDECCD47-D5D1-CFD9-3081-EE436938AA2F}"/>
          </ac:spMkLst>
        </pc:spChg>
        <pc:spChg chg="del mod">
          <ac:chgData name="Dhanalakshmi S" userId="91504401-57d8-4e19-824a-3608d37877b0" providerId="ADAL" clId="{BD114AE8-1B57-4C44-B834-A08779010E97}" dt="2024-06-19T11:24:09.209" v="4125" actId="478"/>
          <ac:spMkLst>
            <pc:docMk/>
            <pc:sldMk cId="3726764131" sldId="272"/>
            <ac:spMk id="18" creationId="{1B8FDB1B-52D8-5BFB-0EAF-A1B4EE16B3C7}"/>
          </ac:spMkLst>
        </pc:spChg>
        <pc:spChg chg="mod">
          <ac:chgData name="Dhanalakshmi S" userId="91504401-57d8-4e19-824a-3608d37877b0" providerId="ADAL" clId="{BD114AE8-1B57-4C44-B834-A08779010E97}" dt="2024-06-19T11:40:18.652" v="4215" actId="207"/>
          <ac:spMkLst>
            <pc:docMk/>
            <pc:sldMk cId="3726764131" sldId="272"/>
            <ac:spMk id="19" creationId="{2F95E4B5-1150-2999-EA9B-8A0EA49516A4}"/>
          </ac:spMkLst>
        </pc:spChg>
        <pc:spChg chg="mod">
          <ac:chgData name="Dhanalakshmi S" userId="91504401-57d8-4e19-824a-3608d37877b0" providerId="ADAL" clId="{BD114AE8-1B57-4C44-B834-A08779010E97}" dt="2024-06-19T11:33:21.365" v="4171" actId="1076"/>
          <ac:spMkLst>
            <pc:docMk/>
            <pc:sldMk cId="3726764131" sldId="272"/>
            <ac:spMk id="20" creationId="{24088303-46BE-92E0-870D-3F51F881096F}"/>
          </ac:spMkLst>
        </pc:spChg>
        <pc:spChg chg="mod topLvl">
          <ac:chgData name="Dhanalakshmi S" userId="91504401-57d8-4e19-824a-3608d37877b0" providerId="ADAL" clId="{BD114AE8-1B57-4C44-B834-A08779010E97}" dt="2024-06-19T11:37:57.706" v="4199" actId="1076"/>
          <ac:spMkLst>
            <pc:docMk/>
            <pc:sldMk cId="3726764131" sldId="272"/>
            <ac:spMk id="26" creationId="{3BA497C0-26D3-F6A6-6D5F-FDC182738DC7}"/>
          </ac:spMkLst>
        </pc:spChg>
        <pc:spChg chg="del mod">
          <ac:chgData name="Dhanalakshmi S" userId="91504401-57d8-4e19-824a-3608d37877b0" providerId="ADAL" clId="{BD114AE8-1B57-4C44-B834-A08779010E97}" dt="2024-06-19T11:25:30.889" v="4141" actId="478"/>
          <ac:spMkLst>
            <pc:docMk/>
            <pc:sldMk cId="3726764131" sldId="272"/>
            <ac:spMk id="27" creationId="{DD11E7E2-A3AC-6636-AA8B-2515FBC0C04C}"/>
          </ac:spMkLst>
        </pc:spChg>
        <pc:spChg chg="del mod">
          <ac:chgData name="Dhanalakshmi S" userId="91504401-57d8-4e19-824a-3608d37877b0" providerId="ADAL" clId="{BD114AE8-1B57-4C44-B834-A08779010E97}" dt="2024-06-19T11:30:22.797" v="4156" actId="478"/>
          <ac:spMkLst>
            <pc:docMk/>
            <pc:sldMk cId="3726764131" sldId="272"/>
            <ac:spMk id="28" creationId="{4EE1F897-BE74-9715-922C-46613362DA91}"/>
          </ac:spMkLst>
        </pc:spChg>
        <pc:spChg chg="del mod">
          <ac:chgData name="Dhanalakshmi S" userId="91504401-57d8-4e19-824a-3608d37877b0" providerId="ADAL" clId="{BD114AE8-1B57-4C44-B834-A08779010E97}" dt="2024-06-19T11:25:23.241" v="4139" actId="478"/>
          <ac:spMkLst>
            <pc:docMk/>
            <pc:sldMk cId="3726764131" sldId="272"/>
            <ac:spMk id="29" creationId="{2D44B6D5-A404-E86E-F861-40B083B53B3B}"/>
          </ac:spMkLst>
        </pc:spChg>
        <pc:spChg chg="add mod">
          <ac:chgData name="Dhanalakshmi S" userId="91504401-57d8-4e19-824a-3608d37877b0" providerId="ADAL" clId="{BD114AE8-1B57-4C44-B834-A08779010E97}" dt="2024-06-19T11:30:30.462" v="4158" actId="1076"/>
          <ac:spMkLst>
            <pc:docMk/>
            <pc:sldMk cId="3726764131" sldId="272"/>
            <ac:spMk id="30" creationId="{CFE92C30-4846-7C09-6A4A-8520BE71E7A1}"/>
          </ac:spMkLst>
        </pc:spChg>
        <pc:spChg chg="add mod">
          <ac:chgData name="Dhanalakshmi S" userId="91504401-57d8-4e19-824a-3608d37877b0" providerId="ADAL" clId="{BD114AE8-1B57-4C44-B834-A08779010E97}" dt="2024-06-19T11:39:40.432" v="4213" actId="255"/>
          <ac:spMkLst>
            <pc:docMk/>
            <pc:sldMk cId="3726764131" sldId="272"/>
            <ac:spMk id="31" creationId="{42F6063C-C065-1F06-1BD8-CF867AA08C8D}"/>
          </ac:spMkLst>
        </pc:spChg>
        <pc:spChg chg="mod">
          <ac:chgData name="Dhanalakshmi S" userId="91504401-57d8-4e19-824a-3608d37877b0" providerId="ADAL" clId="{BD114AE8-1B57-4C44-B834-A08779010E97}" dt="2024-06-19T11:39:27.526" v="4212" actId="1076"/>
          <ac:spMkLst>
            <pc:docMk/>
            <pc:sldMk cId="3726764131" sldId="272"/>
            <ac:spMk id="52" creationId="{2F7BCDA1-5F1F-7500-66D2-BCE707507825}"/>
          </ac:spMkLst>
        </pc:spChg>
        <pc:spChg chg="mod">
          <ac:chgData name="Dhanalakshmi S" userId="91504401-57d8-4e19-824a-3608d37877b0" providerId="ADAL" clId="{BD114AE8-1B57-4C44-B834-A08779010E97}" dt="2024-06-19T11:40:30.856" v="4216" actId="207"/>
          <ac:spMkLst>
            <pc:docMk/>
            <pc:sldMk cId="3726764131" sldId="272"/>
            <ac:spMk id="53" creationId="{97C9ACEF-DC8A-9B4B-3916-7C0A00ED81D7}"/>
          </ac:spMkLst>
        </pc:spChg>
        <pc:spChg chg="mod">
          <ac:chgData name="Dhanalakshmi S" userId="91504401-57d8-4e19-824a-3608d37877b0" providerId="ADAL" clId="{BD114AE8-1B57-4C44-B834-A08779010E97}" dt="2024-06-19T11:39:14.483" v="4210" actId="20577"/>
          <ac:spMkLst>
            <pc:docMk/>
            <pc:sldMk cId="3726764131" sldId="272"/>
            <ac:spMk id="54" creationId="{47CF24AA-D3A5-CEE7-13D4-8F016B4F1739}"/>
          </ac:spMkLst>
        </pc:spChg>
        <pc:grpChg chg="add del mod">
          <ac:chgData name="Dhanalakshmi S" userId="91504401-57d8-4e19-824a-3608d37877b0" providerId="ADAL" clId="{BD114AE8-1B57-4C44-B834-A08779010E97}" dt="2024-06-19T11:25:01.239" v="4135" actId="478"/>
          <ac:grpSpMkLst>
            <pc:docMk/>
            <pc:sldMk cId="3726764131" sldId="272"/>
            <ac:grpSpMk id="4" creationId="{7F2E7B78-8C79-1379-EA4A-AAD3A5D74D3B}"/>
          </ac:grpSpMkLst>
        </pc:grpChg>
        <pc:grpChg chg="add del mod">
          <ac:chgData name="Dhanalakshmi S" userId="91504401-57d8-4e19-824a-3608d37877b0" providerId="ADAL" clId="{BD114AE8-1B57-4C44-B834-A08779010E97}" dt="2024-06-19T11:25:01.239" v="4135" actId="478"/>
          <ac:grpSpMkLst>
            <pc:docMk/>
            <pc:sldMk cId="3726764131" sldId="272"/>
            <ac:grpSpMk id="9" creationId="{06394719-3A15-AEFD-3D02-63554970FB5D}"/>
          </ac:grpSpMkLst>
        </pc:grpChg>
        <pc:grpChg chg="add mod">
          <ac:chgData name="Dhanalakshmi S" userId="91504401-57d8-4e19-824a-3608d37877b0" providerId="ADAL" clId="{BD114AE8-1B57-4C44-B834-A08779010E97}" dt="2024-06-19T11:37:45.372" v="4198" actId="1076"/>
          <ac:grpSpMkLst>
            <pc:docMk/>
            <pc:sldMk cId="3726764131" sldId="272"/>
            <ac:grpSpMk id="14" creationId="{6C40EDC0-A425-A980-6005-A151562D5332}"/>
          </ac:grpSpMkLst>
        </pc:grpChg>
        <pc:grpChg chg="mod">
          <ac:chgData name="Dhanalakshmi S" userId="91504401-57d8-4e19-824a-3608d37877b0" providerId="ADAL" clId="{BD114AE8-1B57-4C44-B834-A08779010E97}" dt="2024-06-19T11:23:39.026" v="4114"/>
          <ac:grpSpMkLst>
            <pc:docMk/>
            <pc:sldMk cId="3726764131" sldId="272"/>
            <ac:grpSpMk id="16" creationId="{CAD75F3D-6F73-00EB-CD1B-C7262DA918A4}"/>
          </ac:grpSpMkLst>
        </pc:grpChg>
        <pc:grpChg chg="add del mod">
          <ac:chgData name="Dhanalakshmi S" userId="91504401-57d8-4e19-824a-3608d37877b0" providerId="ADAL" clId="{BD114AE8-1B57-4C44-B834-A08779010E97}" dt="2024-06-19T11:34:55.129" v="4180" actId="478"/>
          <ac:grpSpMkLst>
            <pc:docMk/>
            <pc:sldMk cId="3726764131" sldId="272"/>
            <ac:grpSpMk id="23" creationId="{91C24480-C9FE-1BDE-C760-7A24F1C0BCEB}"/>
          </ac:grpSpMkLst>
        </pc:grpChg>
        <pc:grpChg chg="del mod">
          <ac:chgData name="Dhanalakshmi S" userId="91504401-57d8-4e19-824a-3608d37877b0" providerId="ADAL" clId="{BD114AE8-1B57-4C44-B834-A08779010E97}" dt="2024-06-19T11:25:23.241" v="4139" actId="478"/>
          <ac:grpSpMkLst>
            <pc:docMk/>
            <pc:sldMk cId="3726764131" sldId="272"/>
            <ac:grpSpMk id="25" creationId="{2DFA0866-6C5E-8863-3F91-B1BBD6646D53}"/>
          </ac:grpSpMkLst>
        </pc:grpChg>
        <pc:grpChg chg="add mod">
          <ac:chgData name="Dhanalakshmi S" userId="91504401-57d8-4e19-824a-3608d37877b0" providerId="ADAL" clId="{BD114AE8-1B57-4C44-B834-A08779010E97}" dt="2024-06-19T11:39:10.543" v="4209" actId="14100"/>
          <ac:grpSpMkLst>
            <pc:docMk/>
            <pc:sldMk cId="3726764131" sldId="272"/>
            <ac:grpSpMk id="50" creationId="{195389A9-CBCC-7B1F-D351-24F2E808E95A}"/>
          </ac:grpSpMkLst>
        </pc:grpChg>
        <pc:grpChg chg="mod">
          <ac:chgData name="Dhanalakshmi S" userId="91504401-57d8-4e19-824a-3608d37877b0" providerId="ADAL" clId="{BD114AE8-1B57-4C44-B834-A08779010E97}" dt="2024-06-19T11:38:04.129" v="4200"/>
          <ac:grpSpMkLst>
            <pc:docMk/>
            <pc:sldMk cId="3726764131" sldId="272"/>
            <ac:grpSpMk id="51" creationId="{51FCE880-5223-50D8-2E79-91757CCEDE5D}"/>
          </ac:grpSpMkLst>
        </pc:grpChg>
        <pc:cxnChg chg="del mod">
          <ac:chgData name="Dhanalakshmi S" userId="91504401-57d8-4e19-824a-3608d37877b0" providerId="ADAL" clId="{BD114AE8-1B57-4C44-B834-A08779010E97}" dt="2024-06-19T11:33:42.430" v="4175" actId="478"/>
          <ac:cxnSpMkLst>
            <pc:docMk/>
            <pc:sldMk cId="3726764131" sldId="272"/>
            <ac:cxnSpMk id="15" creationId="{38AB33FF-3090-E137-3C3E-DA9991BC7CE2}"/>
          </ac:cxnSpMkLst>
        </pc:cxnChg>
        <pc:cxnChg chg="del mod topLvl">
          <ac:chgData name="Dhanalakshmi S" userId="91504401-57d8-4e19-824a-3608d37877b0" providerId="ADAL" clId="{BD114AE8-1B57-4C44-B834-A08779010E97}" dt="2024-06-19T11:34:55.129" v="4180" actId="478"/>
          <ac:cxnSpMkLst>
            <pc:docMk/>
            <pc:sldMk cId="3726764131" sldId="272"/>
            <ac:cxnSpMk id="24" creationId="{C896DA9B-EDCA-EE98-7FC3-2479E6855F32}"/>
          </ac:cxnSpMkLst>
        </pc:cxnChg>
        <pc:cxnChg chg="add mod">
          <ac:chgData name="Dhanalakshmi S" userId="91504401-57d8-4e19-824a-3608d37877b0" providerId="ADAL" clId="{BD114AE8-1B57-4C44-B834-A08779010E97}" dt="2024-06-19T11:41:10.661" v="4222" actId="1582"/>
          <ac:cxnSpMkLst>
            <pc:docMk/>
            <pc:sldMk cId="3726764131" sldId="272"/>
            <ac:cxnSpMk id="35" creationId="{B3794B9C-59E1-428E-F033-62D6841FF075}"/>
          </ac:cxnSpMkLst>
        </pc:cxnChg>
        <pc:cxnChg chg="add del">
          <ac:chgData name="Dhanalakshmi S" userId="91504401-57d8-4e19-824a-3608d37877b0" providerId="ADAL" clId="{BD114AE8-1B57-4C44-B834-A08779010E97}" dt="2024-06-19T11:35:15.163" v="4182" actId="478"/>
          <ac:cxnSpMkLst>
            <pc:docMk/>
            <pc:sldMk cId="3726764131" sldId="272"/>
            <ac:cxnSpMk id="39" creationId="{0F9FA9B7-DC60-C626-39C5-53816225F719}"/>
          </ac:cxnSpMkLst>
        </pc:cxnChg>
        <pc:cxnChg chg="add mod">
          <ac:chgData name="Dhanalakshmi S" userId="91504401-57d8-4e19-824a-3608d37877b0" providerId="ADAL" clId="{BD114AE8-1B57-4C44-B834-A08779010E97}" dt="2024-06-19T11:40:57.643" v="4220" actId="1582"/>
          <ac:cxnSpMkLst>
            <pc:docMk/>
            <pc:sldMk cId="3726764131" sldId="272"/>
            <ac:cxnSpMk id="41" creationId="{DE08FFC4-D352-DA96-1D62-6C7F40C83C8D}"/>
          </ac:cxnSpMkLst>
        </pc:cxnChg>
        <pc:cxnChg chg="add mod">
          <ac:chgData name="Dhanalakshmi S" userId="91504401-57d8-4e19-824a-3608d37877b0" providerId="ADAL" clId="{BD114AE8-1B57-4C44-B834-A08779010E97}" dt="2024-06-19T11:41:05.067" v="4221" actId="1582"/>
          <ac:cxnSpMkLst>
            <pc:docMk/>
            <pc:sldMk cId="3726764131" sldId="272"/>
            <ac:cxnSpMk id="55" creationId="{548A2A25-BE3A-9AC7-5056-CEF93910C93B}"/>
          </ac:cxnSpMkLst>
        </pc:cxnChg>
      </pc:sldChg>
      <pc:sldChg chg="addSp delSp modSp new mod modAnim">
        <pc:chgData name="Dhanalakshmi S" userId="91504401-57d8-4e19-824a-3608d37877b0" providerId="ADAL" clId="{BD114AE8-1B57-4C44-B834-A08779010E97}" dt="2024-06-19T12:08:27.759" v="4320"/>
        <pc:sldMkLst>
          <pc:docMk/>
          <pc:sldMk cId="2297831333" sldId="273"/>
        </pc:sldMkLst>
        <pc:spChg chg="mod">
          <ac:chgData name="Dhanalakshmi S" userId="91504401-57d8-4e19-824a-3608d37877b0" providerId="ADAL" clId="{BD114AE8-1B57-4C44-B834-A08779010E97}" dt="2024-06-19T11:46:20.969" v="4226"/>
          <ac:spMkLst>
            <pc:docMk/>
            <pc:sldMk cId="2297831333" sldId="273"/>
            <ac:spMk id="2" creationId="{896C1961-D1EC-5B36-91EC-CB262D803C1A}"/>
          </ac:spMkLst>
        </pc:spChg>
        <pc:spChg chg="del">
          <ac:chgData name="Dhanalakshmi S" userId="91504401-57d8-4e19-824a-3608d37877b0" providerId="ADAL" clId="{BD114AE8-1B57-4C44-B834-A08779010E97}" dt="2024-06-19T11:46:26.333" v="4227" actId="478"/>
          <ac:spMkLst>
            <pc:docMk/>
            <pc:sldMk cId="2297831333" sldId="273"/>
            <ac:spMk id="3" creationId="{16D04B3E-0676-9848-2FC9-F7853B0C0760}"/>
          </ac:spMkLst>
        </pc:spChg>
        <pc:spChg chg="add mod">
          <ac:chgData name="Dhanalakshmi S" userId="91504401-57d8-4e19-824a-3608d37877b0" providerId="ADAL" clId="{BD114AE8-1B57-4C44-B834-A08779010E97}" dt="2024-06-19T12:05:10.869" v="4301" actId="1076"/>
          <ac:spMkLst>
            <pc:docMk/>
            <pc:sldMk cId="2297831333" sldId="273"/>
            <ac:spMk id="4" creationId="{6E253D37-6E72-35B6-7553-C72DE3D1ED8C}"/>
          </ac:spMkLst>
        </pc:spChg>
        <pc:spChg chg="add mod">
          <ac:chgData name="Dhanalakshmi S" userId="91504401-57d8-4e19-824a-3608d37877b0" providerId="ADAL" clId="{BD114AE8-1B57-4C44-B834-A08779010E97}" dt="2024-06-19T11:57:19.610" v="4230" actId="16037"/>
          <ac:spMkLst>
            <pc:docMk/>
            <pc:sldMk cId="2297831333" sldId="273"/>
            <ac:spMk id="5" creationId="{AF072A66-4DD2-FE39-7FCA-C0E9EBC03917}"/>
          </ac:spMkLst>
        </pc:spChg>
        <pc:spChg chg="add mod">
          <ac:chgData name="Dhanalakshmi S" userId="91504401-57d8-4e19-824a-3608d37877b0" providerId="ADAL" clId="{BD114AE8-1B57-4C44-B834-A08779010E97}" dt="2024-06-19T11:57:19.610" v="4230" actId="16037"/>
          <ac:spMkLst>
            <pc:docMk/>
            <pc:sldMk cId="2297831333" sldId="273"/>
            <ac:spMk id="6" creationId="{1539DB38-6A13-4483-7972-F2E27DF09820}"/>
          </ac:spMkLst>
        </pc:spChg>
        <pc:spChg chg="add mod">
          <ac:chgData name="Dhanalakshmi S" userId="91504401-57d8-4e19-824a-3608d37877b0" providerId="ADAL" clId="{BD114AE8-1B57-4C44-B834-A08779010E97}" dt="2024-06-19T11:57:19.610" v="4230" actId="16037"/>
          <ac:spMkLst>
            <pc:docMk/>
            <pc:sldMk cId="2297831333" sldId="273"/>
            <ac:spMk id="7" creationId="{1AC05E00-D829-5045-F8C3-F26532A96E0B}"/>
          </ac:spMkLst>
        </pc:spChg>
        <pc:spChg chg="add mod">
          <ac:chgData name="Dhanalakshmi S" userId="91504401-57d8-4e19-824a-3608d37877b0" providerId="ADAL" clId="{BD114AE8-1B57-4C44-B834-A08779010E97}" dt="2024-06-19T11:57:19.610" v="4230" actId="16037"/>
          <ac:spMkLst>
            <pc:docMk/>
            <pc:sldMk cId="2297831333" sldId="273"/>
            <ac:spMk id="8" creationId="{99A29DEF-318C-A55F-4ED3-F9228ECFA214}"/>
          </ac:spMkLst>
        </pc:spChg>
        <pc:spChg chg="add mod">
          <ac:chgData name="Dhanalakshmi S" userId="91504401-57d8-4e19-824a-3608d37877b0" providerId="ADAL" clId="{BD114AE8-1B57-4C44-B834-A08779010E97}" dt="2024-06-19T11:57:19.610" v="4230" actId="16037"/>
          <ac:spMkLst>
            <pc:docMk/>
            <pc:sldMk cId="2297831333" sldId="273"/>
            <ac:spMk id="9" creationId="{FB277113-B9D9-2E1D-E89C-EF631A7E27DB}"/>
          </ac:spMkLst>
        </pc:spChg>
        <pc:spChg chg="add mod">
          <ac:chgData name="Dhanalakshmi S" userId="91504401-57d8-4e19-824a-3608d37877b0" providerId="ADAL" clId="{BD114AE8-1B57-4C44-B834-A08779010E97}" dt="2024-06-19T11:57:19.610" v="4230" actId="16037"/>
          <ac:spMkLst>
            <pc:docMk/>
            <pc:sldMk cId="2297831333" sldId="273"/>
            <ac:spMk id="10" creationId="{C001D391-9660-57BB-D185-F892BE74EE9B}"/>
          </ac:spMkLst>
        </pc:spChg>
        <pc:spChg chg="add mod">
          <ac:chgData name="Dhanalakshmi S" userId="91504401-57d8-4e19-824a-3608d37877b0" providerId="ADAL" clId="{BD114AE8-1B57-4C44-B834-A08779010E97}" dt="2024-06-19T11:57:19.610" v="4230" actId="16037"/>
          <ac:spMkLst>
            <pc:docMk/>
            <pc:sldMk cId="2297831333" sldId="273"/>
            <ac:spMk id="11" creationId="{4C9E4BA4-B9A9-D241-C99A-486A649980B9}"/>
          </ac:spMkLst>
        </pc:spChg>
        <pc:spChg chg="add mod">
          <ac:chgData name="Dhanalakshmi S" userId="91504401-57d8-4e19-824a-3608d37877b0" providerId="ADAL" clId="{BD114AE8-1B57-4C44-B834-A08779010E97}" dt="2024-06-19T11:57:19.610" v="4230" actId="16037"/>
          <ac:spMkLst>
            <pc:docMk/>
            <pc:sldMk cId="2297831333" sldId="273"/>
            <ac:spMk id="12" creationId="{3839363D-72BC-190F-6170-0213D74B71E1}"/>
          </ac:spMkLst>
        </pc:spChg>
        <pc:spChg chg="add mod">
          <ac:chgData name="Dhanalakshmi S" userId="91504401-57d8-4e19-824a-3608d37877b0" providerId="ADAL" clId="{BD114AE8-1B57-4C44-B834-A08779010E97}" dt="2024-06-19T11:57:19.610" v="4230" actId="16037"/>
          <ac:spMkLst>
            <pc:docMk/>
            <pc:sldMk cId="2297831333" sldId="273"/>
            <ac:spMk id="13" creationId="{1B3C95BA-A138-942B-9972-0E2FC8954EB6}"/>
          </ac:spMkLst>
        </pc:spChg>
        <pc:spChg chg="add mod">
          <ac:chgData name="Dhanalakshmi S" userId="91504401-57d8-4e19-824a-3608d37877b0" providerId="ADAL" clId="{BD114AE8-1B57-4C44-B834-A08779010E97}" dt="2024-06-19T11:57:19.610" v="4230" actId="16037"/>
          <ac:spMkLst>
            <pc:docMk/>
            <pc:sldMk cId="2297831333" sldId="273"/>
            <ac:spMk id="14" creationId="{244F43EE-824E-FF64-67F0-C66C773AC75C}"/>
          </ac:spMkLst>
        </pc:spChg>
        <pc:spChg chg="add mod">
          <ac:chgData name="Dhanalakshmi S" userId="91504401-57d8-4e19-824a-3608d37877b0" providerId="ADAL" clId="{BD114AE8-1B57-4C44-B834-A08779010E97}" dt="2024-06-19T11:57:19.610" v="4230" actId="16037"/>
          <ac:spMkLst>
            <pc:docMk/>
            <pc:sldMk cId="2297831333" sldId="273"/>
            <ac:spMk id="15" creationId="{88EE5EB3-BDCF-30FC-E7EC-09FF3F74FB65}"/>
          </ac:spMkLst>
        </pc:spChg>
        <pc:spChg chg="add mod">
          <ac:chgData name="Dhanalakshmi S" userId="91504401-57d8-4e19-824a-3608d37877b0" providerId="ADAL" clId="{BD114AE8-1B57-4C44-B834-A08779010E97}" dt="2024-06-19T11:57:19.610" v="4230" actId="16037"/>
          <ac:spMkLst>
            <pc:docMk/>
            <pc:sldMk cId="2297831333" sldId="273"/>
            <ac:spMk id="16" creationId="{AC156D07-EFEC-C9F6-46FF-A34DFD68C921}"/>
          </ac:spMkLst>
        </pc:spChg>
        <pc:spChg chg="add mod">
          <ac:chgData name="Dhanalakshmi S" userId="91504401-57d8-4e19-824a-3608d37877b0" providerId="ADAL" clId="{BD114AE8-1B57-4C44-B834-A08779010E97}" dt="2024-06-19T11:57:19.610" v="4230" actId="16037"/>
          <ac:spMkLst>
            <pc:docMk/>
            <pc:sldMk cId="2297831333" sldId="273"/>
            <ac:spMk id="17" creationId="{5868115B-C5A5-D239-48F0-60B1DDFCB1C8}"/>
          </ac:spMkLst>
        </pc:spChg>
        <pc:spChg chg="add mod">
          <ac:chgData name="Dhanalakshmi S" userId="91504401-57d8-4e19-824a-3608d37877b0" providerId="ADAL" clId="{BD114AE8-1B57-4C44-B834-A08779010E97}" dt="2024-06-19T11:57:19.610" v="4230" actId="16037"/>
          <ac:spMkLst>
            <pc:docMk/>
            <pc:sldMk cId="2297831333" sldId="273"/>
            <ac:spMk id="18" creationId="{6D13D493-5BED-1CD2-8B44-010EA36AEDE2}"/>
          </ac:spMkLst>
        </pc:spChg>
        <pc:spChg chg="add mod">
          <ac:chgData name="Dhanalakshmi S" userId="91504401-57d8-4e19-824a-3608d37877b0" providerId="ADAL" clId="{BD114AE8-1B57-4C44-B834-A08779010E97}" dt="2024-06-19T11:57:19.610" v="4230" actId="16037"/>
          <ac:spMkLst>
            <pc:docMk/>
            <pc:sldMk cId="2297831333" sldId="273"/>
            <ac:spMk id="19" creationId="{C8C4F0F8-E88D-A554-984F-7855DEB7E70A}"/>
          </ac:spMkLst>
        </pc:spChg>
        <pc:spChg chg="add mod">
          <ac:chgData name="Dhanalakshmi S" userId="91504401-57d8-4e19-824a-3608d37877b0" providerId="ADAL" clId="{BD114AE8-1B57-4C44-B834-A08779010E97}" dt="2024-06-19T11:57:19.610" v="4230" actId="16037"/>
          <ac:spMkLst>
            <pc:docMk/>
            <pc:sldMk cId="2297831333" sldId="273"/>
            <ac:spMk id="20" creationId="{77926118-5422-E337-F51F-1F48DBE25FEF}"/>
          </ac:spMkLst>
        </pc:spChg>
        <pc:spChg chg="add mod">
          <ac:chgData name="Dhanalakshmi S" userId="91504401-57d8-4e19-824a-3608d37877b0" providerId="ADAL" clId="{BD114AE8-1B57-4C44-B834-A08779010E97}" dt="2024-06-19T11:57:19.610" v="4230" actId="16037"/>
          <ac:spMkLst>
            <pc:docMk/>
            <pc:sldMk cId="2297831333" sldId="273"/>
            <ac:spMk id="21" creationId="{E5183B49-8239-0958-5C6C-45998CB736B8}"/>
          </ac:spMkLst>
        </pc:spChg>
        <pc:spChg chg="add mod">
          <ac:chgData name="Dhanalakshmi S" userId="91504401-57d8-4e19-824a-3608d37877b0" providerId="ADAL" clId="{BD114AE8-1B57-4C44-B834-A08779010E97}" dt="2024-06-19T11:57:19.610" v="4230" actId="16037"/>
          <ac:spMkLst>
            <pc:docMk/>
            <pc:sldMk cId="2297831333" sldId="273"/>
            <ac:spMk id="22" creationId="{14E5E429-FA13-CF40-2D17-FCAF40CC4970}"/>
          </ac:spMkLst>
        </pc:spChg>
        <pc:spChg chg="add mod">
          <ac:chgData name="Dhanalakshmi S" userId="91504401-57d8-4e19-824a-3608d37877b0" providerId="ADAL" clId="{BD114AE8-1B57-4C44-B834-A08779010E97}" dt="2024-06-19T11:57:19.610" v="4230" actId="16037"/>
          <ac:spMkLst>
            <pc:docMk/>
            <pc:sldMk cId="2297831333" sldId="273"/>
            <ac:spMk id="23" creationId="{27D7ED6D-D326-77DD-B281-7CA90ADEF33F}"/>
          </ac:spMkLst>
        </pc:spChg>
        <pc:spChg chg="add del mod">
          <ac:chgData name="Dhanalakshmi S" userId="91504401-57d8-4e19-824a-3608d37877b0" providerId="ADAL" clId="{BD114AE8-1B57-4C44-B834-A08779010E97}" dt="2024-06-19T12:01:32.020" v="4248" actId="478"/>
          <ac:spMkLst>
            <pc:docMk/>
            <pc:sldMk cId="2297831333" sldId="273"/>
            <ac:spMk id="24" creationId="{5D0902BF-8E71-A795-6D7B-9C0544BD07BE}"/>
          </ac:spMkLst>
        </pc:spChg>
        <pc:spChg chg="add del mod">
          <ac:chgData name="Dhanalakshmi S" userId="91504401-57d8-4e19-824a-3608d37877b0" providerId="ADAL" clId="{BD114AE8-1B57-4C44-B834-A08779010E97}" dt="2024-06-19T12:03:05.656" v="4273" actId="478"/>
          <ac:spMkLst>
            <pc:docMk/>
            <pc:sldMk cId="2297831333" sldId="273"/>
            <ac:spMk id="25" creationId="{C1BDB4AA-C2B1-B92E-CDE5-B4A9F87965F3}"/>
          </ac:spMkLst>
        </pc:spChg>
        <pc:spChg chg="add del mod">
          <ac:chgData name="Dhanalakshmi S" userId="91504401-57d8-4e19-824a-3608d37877b0" providerId="ADAL" clId="{BD114AE8-1B57-4C44-B834-A08779010E97}" dt="2024-06-19T12:04:08.249" v="4291" actId="478"/>
          <ac:spMkLst>
            <pc:docMk/>
            <pc:sldMk cId="2297831333" sldId="273"/>
            <ac:spMk id="26" creationId="{17A1EA10-C2D5-9966-7CD3-F75C211BA3FE}"/>
          </ac:spMkLst>
        </pc:spChg>
        <pc:spChg chg="add del mod">
          <ac:chgData name="Dhanalakshmi S" userId="91504401-57d8-4e19-824a-3608d37877b0" providerId="ADAL" clId="{BD114AE8-1B57-4C44-B834-A08779010E97}" dt="2024-06-19T12:04:15.422" v="4293" actId="478"/>
          <ac:spMkLst>
            <pc:docMk/>
            <pc:sldMk cId="2297831333" sldId="273"/>
            <ac:spMk id="27" creationId="{DB30CD9C-7ACD-ABA4-17FC-C9453FC00FBD}"/>
          </ac:spMkLst>
        </pc:spChg>
        <pc:spChg chg="add del mod">
          <ac:chgData name="Dhanalakshmi S" userId="91504401-57d8-4e19-824a-3608d37877b0" providerId="ADAL" clId="{BD114AE8-1B57-4C44-B834-A08779010E97}" dt="2024-06-19T12:04:50.587" v="4299" actId="478"/>
          <ac:spMkLst>
            <pc:docMk/>
            <pc:sldMk cId="2297831333" sldId="273"/>
            <ac:spMk id="28" creationId="{A4FEB5DC-9CAE-D706-FBBA-C32BB4E0CCC0}"/>
          </ac:spMkLst>
        </pc:spChg>
        <pc:spChg chg="add mod">
          <ac:chgData name="Dhanalakshmi S" userId="91504401-57d8-4e19-824a-3608d37877b0" providerId="ADAL" clId="{BD114AE8-1B57-4C44-B834-A08779010E97}" dt="2024-06-19T11:57:19.610" v="4230" actId="16037"/>
          <ac:spMkLst>
            <pc:docMk/>
            <pc:sldMk cId="2297831333" sldId="273"/>
            <ac:spMk id="29" creationId="{F742CE71-8E2D-6FE7-7831-BE1DA6B9D7E2}"/>
          </ac:spMkLst>
        </pc:spChg>
        <pc:spChg chg="add mod">
          <ac:chgData name="Dhanalakshmi S" userId="91504401-57d8-4e19-824a-3608d37877b0" providerId="ADAL" clId="{BD114AE8-1B57-4C44-B834-A08779010E97}" dt="2024-06-19T11:57:19.610" v="4230" actId="16037"/>
          <ac:spMkLst>
            <pc:docMk/>
            <pc:sldMk cId="2297831333" sldId="273"/>
            <ac:spMk id="30" creationId="{FD47F169-F2F8-8722-8C32-F23412B444D3}"/>
          </ac:spMkLst>
        </pc:spChg>
        <pc:spChg chg="add mod">
          <ac:chgData name="Dhanalakshmi S" userId="91504401-57d8-4e19-824a-3608d37877b0" providerId="ADAL" clId="{BD114AE8-1B57-4C44-B834-A08779010E97}" dt="2024-06-19T11:57:19.610" v="4230" actId="16037"/>
          <ac:spMkLst>
            <pc:docMk/>
            <pc:sldMk cId="2297831333" sldId="273"/>
            <ac:spMk id="31" creationId="{38A1C35B-E07C-7E3E-DBB8-549E2199C754}"/>
          </ac:spMkLst>
        </pc:spChg>
        <pc:spChg chg="add mod">
          <ac:chgData name="Dhanalakshmi S" userId="91504401-57d8-4e19-824a-3608d37877b0" providerId="ADAL" clId="{BD114AE8-1B57-4C44-B834-A08779010E97}" dt="2024-06-19T11:57:19.610" v="4230" actId="16037"/>
          <ac:spMkLst>
            <pc:docMk/>
            <pc:sldMk cId="2297831333" sldId="273"/>
            <ac:spMk id="32" creationId="{A511E040-C144-8376-9992-92C4F7991140}"/>
          </ac:spMkLst>
        </pc:spChg>
        <pc:spChg chg="add mod">
          <ac:chgData name="Dhanalakshmi S" userId="91504401-57d8-4e19-824a-3608d37877b0" providerId="ADAL" clId="{BD114AE8-1B57-4C44-B834-A08779010E97}" dt="2024-06-19T11:57:19.610" v="4230" actId="16037"/>
          <ac:spMkLst>
            <pc:docMk/>
            <pc:sldMk cId="2297831333" sldId="273"/>
            <ac:spMk id="33" creationId="{EA43C7EA-7395-DEB4-88FE-881B66F0BAA3}"/>
          </ac:spMkLst>
        </pc:spChg>
        <pc:spChg chg="add mod">
          <ac:chgData name="Dhanalakshmi S" userId="91504401-57d8-4e19-824a-3608d37877b0" providerId="ADAL" clId="{BD114AE8-1B57-4C44-B834-A08779010E97}" dt="2024-06-19T12:02:31.982" v="4267" actId="14100"/>
          <ac:spMkLst>
            <pc:docMk/>
            <pc:sldMk cId="2297831333" sldId="273"/>
            <ac:spMk id="34" creationId="{B11E3407-CCEE-027D-B356-E6A6E41CA381}"/>
          </ac:spMkLst>
        </pc:spChg>
        <pc:spChg chg="add mod">
          <ac:chgData name="Dhanalakshmi S" userId="91504401-57d8-4e19-824a-3608d37877b0" providerId="ADAL" clId="{BD114AE8-1B57-4C44-B834-A08779010E97}" dt="2024-06-19T12:03:51.507" v="4288" actId="403"/>
          <ac:spMkLst>
            <pc:docMk/>
            <pc:sldMk cId="2297831333" sldId="273"/>
            <ac:spMk id="35" creationId="{32A91873-71C0-A503-E135-353533AA4071}"/>
          </ac:spMkLst>
        </pc:spChg>
        <pc:spChg chg="add mod">
          <ac:chgData name="Dhanalakshmi S" userId="91504401-57d8-4e19-824a-3608d37877b0" providerId="ADAL" clId="{BD114AE8-1B57-4C44-B834-A08779010E97}" dt="2024-06-19T12:04:11.055" v="4292" actId="113"/>
          <ac:spMkLst>
            <pc:docMk/>
            <pc:sldMk cId="2297831333" sldId="273"/>
            <ac:spMk id="36" creationId="{0404A5A1-B00D-3E92-F6AF-A8127EAEF8EC}"/>
          </ac:spMkLst>
        </pc:spChg>
        <pc:spChg chg="add mod">
          <ac:chgData name="Dhanalakshmi S" userId="91504401-57d8-4e19-824a-3608d37877b0" providerId="ADAL" clId="{BD114AE8-1B57-4C44-B834-A08779010E97}" dt="2024-06-19T12:04:28.316" v="4295" actId="113"/>
          <ac:spMkLst>
            <pc:docMk/>
            <pc:sldMk cId="2297831333" sldId="273"/>
            <ac:spMk id="37" creationId="{DCB1D342-0E30-89A4-2AD9-428E141DB55A}"/>
          </ac:spMkLst>
        </pc:spChg>
        <pc:spChg chg="add mod">
          <ac:chgData name="Dhanalakshmi S" userId="91504401-57d8-4e19-824a-3608d37877b0" providerId="ADAL" clId="{BD114AE8-1B57-4C44-B834-A08779010E97}" dt="2024-06-19T12:04:46.219" v="4298" actId="113"/>
          <ac:spMkLst>
            <pc:docMk/>
            <pc:sldMk cId="2297831333" sldId="273"/>
            <ac:spMk id="38" creationId="{E1C90FA4-8E41-92F5-6E45-E977DF0F8D23}"/>
          </ac:spMkLst>
        </pc:spChg>
      </pc:sldChg>
      <pc:sldChg chg="addSp delSp modSp new mod">
        <pc:chgData name="Dhanalakshmi S" userId="91504401-57d8-4e19-824a-3608d37877b0" providerId="ADAL" clId="{BD114AE8-1B57-4C44-B834-A08779010E97}" dt="2024-06-30T15:40:57.296" v="4915" actId="207"/>
        <pc:sldMkLst>
          <pc:docMk/>
          <pc:sldMk cId="600410602" sldId="274"/>
        </pc:sldMkLst>
        <pc:spChg chg="mod">
          <ac:chgData name="Dhanalakshmi S" userId="91504401-57d8-4e19-824a-3608d37877b0" providerId="ADAL" clId="{BD114AE8-1B57-4C44-B834-A08779010E97}" dt="2024-06-30T15:15:06.985" v="4658" actId="20577"/>
          <ac:spMkLst>
            <pc:docMk/>
            <pc:sldMk cId="600410602" sldId="274"/>
            <ac:spMk id="2" creationId="{919B541E-2E42-3E4E-7F6B-FAA64CA270EA}"/>
          </ac:spMkLst>
        </pc:spChg>
        <pc:spChg chg="del">
          <ac:chgData name="Dhanalakshmi S" userId="91504401-57d8-4e19-824a-3608d37877b0" providerId="ADAL" clId="{BD114AE8-1B57-4C44-B834-A08779010E97}" dt="2024-06-19T12:48:16.547" v="4625" actId="478"/>
          <ac:spMkLst>
            <pc:docMk/>
            <pc:sldMk cId="600410602" sldId="274"/>
            <ac:spMk id="3" creationId="{6B9E61EB-2472-0DC3-FB17-D9BE5E4C585D}"/>
          </ac:spMkLst>
        </pc:spChg>
        <pc:spChg chg="add mod">
          <ac:chgData name="Dhanalakshmi S" userId="91504401-57d8-4e19-824a-3608d37877b0" providerId="ADAL" clId="{BD114AE8-1B57-4C44-B834-A08779010E97}" dt="2024-06-19T13:04:01.235" v="4630" actId="1076"/>
          <ac:spMkLst>
            <pc:docMk/>
            <pc:sldMk cId="600410602" sldId="274"/>
            <ac:spMk id="4" creationId="{B1213CB4-90B6-59B2-6E01-5B8CD4916CDA}"/>
          </ac:spMkLst>
        </pc:spChg>
        <pc:spChg chg="add mod">
          <ac:chgData name="Dhanalakshmi S" userId="91504401-57d8-4e19-824a-3608d37877b0" providerId="ADAL" clId="{BD114AE8-1B57-4C44-B834-A08779010E97}" dt="2024-06-19T13:04:01.235" v="4630" actId="1076"/>
          <ac:spMkLst>
            <pc:docMk/>
            <pc:sldMk cId="600410602" sldId="274"/>
            <ac:spMk id="5" creationId="{DDC10C1D-48BB-7B55-AC4B-7198FDE653CC}"/>
          </ac:spMkLst>
        </pc:spChg>
        <pc:spChg chg="add mod">
          <ac:chgData name="Dhanalakshmi S" userId="91504401-57d8-4e19-824a-3608d37877b0" providerId="ADAL" clId="{BD114AE8-1B57-4C44-B834-A08779010E97}" dt="2024-06-19T13:04:01.235" v="4630" actId="1076"/>
          <ac:spMkLst>
            <pc:docMk/>
            <pc:sldMk cId="600410602" sldId="274"/>
            <ac:spMk id="6" creationId="{4FF156CA-9FBB-1802-204B-99B08AE04244}"/>
          </ac:spMkLst>
        </pc:spChg>
        <pc:spChg chg="add mod">
          <ac:chgData name="Dhanalakshmi S" userId="91504401-57d8-4e19-824a-3608d37877b0" providerId="ADAL" clId="{BD114AE8-1B57-4C44-B834-A08779010E97}" dt="2024-06-19T13:04:01.235" v="4630" actId="1076"/>
          <ac:spMkLst>
            <pc:docMk/>
            <pc:sldMk cId="600410602" sldId="274"/>
            <ac:spMk id="7" creationId="{C2003D19-8E5E-9E19-81E2-1C87F5F10804}"/>
          </ac:spMkLst>
        </pc:spChg>
        <pc:spChg chg="add mod">
          <ac:chgData name="Dhanalakshmi S" userId="91504401-57d8-4e19-824a-3608d37877b0" providerId="ADAL" clId="{BD114AE8-1B57-4C44-B834-A08779010E97}" dt="2024-06-19T13:04:01.235" v="4630" actId="1076"/>
          <ac:spMkLst>
            <pc:docMk/>
            <pc:sldMk cId="600410602" sldId="274"/>
            <ac:spMk id="8" creationId="{EEC52334-92DC-C13F-977A-48207430B352}"/>
          </ac:spMkLst>
        </pc:spChg>
        <pc:spChg chg="add mod">
          <ac:chgData name="Dhanalakshmi S" userId="91504401-57d8-4e19-824a-3608d37877b0" providerId="ADAL" clId="{BD114AE8-1B57-4C44-B834-A08779010E97}" dt="2024-06-19T13:04:01.235" v="4630" actId="1076"/>
          <ac:spMkLst>
            <pc:docMk/>
            <pc:sldMk cId="600410602" sldId="274"/>
            <ac:spMk id="9" creationId="{7947069E-3BCD-DCB1-7B3C-A1453A69EA99}"/>
          </ac:spMkLst>
        </pc:spChg>
        <pc:spChg chg="add mod">
          <ac:chgData name="Dhanalakshmi S" userId="91504401-57d8-4e19-824a-3608d37877b0" providerId="ADAL" clId="{BD114AE8-1B57-4C44-B834-A08779010E97}" dt="2024-06-19T13:04:01.235" v="4630" actId="1076"/>
          <ac:spMkLst>
            <pc:docMk/>
            <pc:sldMk cId="600410602" sldId="274"/>
            <ac:spMk id="10" creationId="{33DFCD35-AF38-E9A0-A65D-F9EECA998913}"/>
          </ac:spMkLst>
        </pc:spChg>
        <pc:spChg chg="add mod">
          <ac:chgData name="Dhanalakshmi S" userId="91504401-57d8-4e19-824a-3608d37877b0" providerId="ADAL" clId="{BD114AE8-1B57-4C44-B834-A08779010E97}" dt="2024-06-19T13:04:01.235" v="4630" actId="1076"/>
          <ac:spMkLst>
            <pc:docMk/>
            <pc:sldMk cId="600410602" sldId="274"/>
            <ac:spMk id="11" creationId="{18675392-09A0-1E3D-316B-B5A55F4F864C}"/>
          </ac:spMkLst>
        </pc:spChg>
        <pc:spChg chg="add mod">
          <ac:chgData name="Dhanalakshmi S" userId="91504401-57d8-4e19-824a-3608d37877b0" providerId="ADAL" clId="{BD114AE8-1B57-4C44-B834-A08779010E97}" dt="2024-06-19T13:04:01.235" v="4630" actId="1076"/>
          <ac:spMkLst>
            <pc:docMk/>
            <pc:sldMk cId="600410602" sldId="274"/>
            <ac:spMk id="12" creationId="{4CC7330A-423B-7D85-9D2E-22C694B2404C}"/>
          </ac:spMkLst>
        </pc:spChg>
        <pc:spChg chg="add mod">
          <ac:chgData name="Dhanalakshmi S" userId="91504401-57d8-4e19-824a-3608d37877b0" providerId="ADAL" clId="{BD114AE8-1B57-4C44-B834-A08779010E97}" dt="2024-06-19T13:04:01.235" v="4630" actId="1076"/>
          <ac:spMkLst>
            <pc:docMk/>
            <pc:sldMk cId="600410602" sldId="274"/>
            <ac:spMk id="13" creationId="{623B1071-BE04-DA6B-C7AF-46038D0EDEAB}"/>
          </ac:spMkLst>
        </pc:spChg>
        <pc:spChg chg="add mod">
          <ac:chgData name="Dhanalakshmi S" userId="91504401-57d8-4e19-824a-3608d37877b0" providerId="ADAL" clId="{BD114AE8-1B57-4C44-B834-A08779010E97}" dt="2024-06-19T13:04:01.235" v="4630" actId="1076"/>
          <ac:spMkLst>
            <pc:docMk/>
            <pc:sldMk cId="600410602" sldId="274"/>
            <ac:spMk id="14" creationId="{BF57F404-CFCF-4D8D-F7B0-FFC6E3EFBA23}"/>
          </ac:spMkLst>
        </pc:spChg>
        <pc:spChg chg="add mod">
          <ac:chgData name="Dhanalakshmi S" userId="91504401-57d8-4e19-824a-3608d37877b0" providerId="ADAL" clId="{BD114AE8-1B57-4C44-B834-A08779010E97}" dt="2024-06-19T13:04:01.235" v="4630" actId="1076"/>
          <ac:spMkLst>
            <pc:docMk/>
            <pc:sldMk cId="600410602" sldId="274"/>
            <ac:spMk id="15" creationId="{7A54220E-533D-3878-BA1A-B22EF869F4A9}"/>
          </ac:spMkLst>
        </pc:spChg>
        <pc:spChg chg="add mod">
          <ac:chgData name="Dhanalakshmi S" userId="91504401-57d8-4e19-824a-3608d37877b0" providerId="ADAL" clId="{BD114AE8-1B57-4C44-B834-A08779010E97}" dt="2024-06-19T13:04:01.235" v="4630" actId="1076"/>
          <ac:spMkLst>
            <pc:docMk/>
            <pc:sldMk cId="600410602" sldId="274"/>
            <ac:spMk id="16" creationId="{3109CFF3-ACEB-CC18-F691-0A77B9CF5257}"/>
          </ac:spMkLst>
        </pc:spChg>
        <pc:spChg chg="add mod">
          <ac:chgData name="Dhanalakshmi S" userId="91504401-57d8-4e19-824a-3608d37877b0" providerId="ADAL" clId="{BD114AE8-1B57-4C44-B834-A08779010E97}" dt="2024-06-19T13:04:01.235" v="4630" actId="1076"/>
          <ac:spMkLst>
            <pc:docMk/>
            <pc:sldMk cId="600410602" sldId="274"/>
            <ac:spMk id="17" creationId="{F9C43148-4EA2-C827-98AF-7316FD665526}"/>
          </ac:spMkLst>
        </pc:spChg>
        <pc:spChg chg="add mod">
          <ac:chgData name="Dhanalakshmi S" userId="91504401-57d8-4e19-824a-3608d37877b0" providerId="ADAL" clId="{BD114AE8-1B57-4C44-B834-A08779010E97}" dt="2024-06-19T13:04:01.235" v="4630" actId="1076"/>
          <ac:spMkLst>
            <pc:docMk/>
            <pc:sldMk cId="600410602" sldId="274"/>
            <ac:spMk id="18" creationId="{714B4220-E0AC-6635-680C-B5C5BE77CC49}"/>
          </ac:spMkLst>
        </pc:spChg>
        <pc:spChg chg="add mod">
          <ac:chgData name="Dhanalakshmi S" userId="91504401-57d8-4e19-824a-3608d37877b0" providerId="ADAL" clId="{BD114AE8-1B57-4C44-B834-A08779010E97}" dt="2024-06-19T13:04:01.235" v="4630" actId="1076"/>
          <ac:spMkLst>
            <pc:docMk/>
            <pc:sldMk cId="600410602" sldId="274"/>
            <ac:spMk id="19" creationId="{40F33A09-8D61-1FC1-E63F-1E32DDD22C3B}"/>
          </ac:spMkLst>
        </pc:spChg>
        <pc:spChg chg="add mod">
          <ac:chgData name="Dhanalakshmi S" userId="91504401-57d8-4e19-824a-3608d37877b0" providerId="ADAL" clId="{BD114AE8-1B57-4C44-B834-A08779010E97}" dt="2024-06-19T13:04:01.235" v="4630" actId="1076"/>
          <ac:spMkLst>
            <pc:docMk/>
            <pc:sldMk cId="600410602" sldId="274"/>
            <ac:spMk id="20" creationId="{89738D2D-BF6F-526F-A534-592B9816A4F7}"/>
          </ac:spMkLst>
        </pc:spChg>
        <pc:spChg chg="add mod">
          <ac:chgData name="Dhanalakshmi S" userId="91504401-57d8-4e19-824a-3608d37877b0" providerId="ADAL" clId="{BD114AE8-1B57-4C44-B834-A08779010E97}" dt="2024-06-19T13:04:01.235" v="4630" actId="1076"/>
          <ac:spMkLst>
            <pc:docMk/>
            <pc:sldMk cId="600410602" sldId="274"/>
            <ac:spMk id="21" creationId="{370363A1-A34E-3C0E-3E36-550835428AE9}"/>
          </ac:spMkLst>
        </pc:spChg>
        <pc:spChg chg="add mod">
          <ac:chgData name="Dhanalakshmi S" userId="91504401-57d8-4e19-824a-3608d37877b0" providerId="ADAL" clId="{BD114AE8-1B57-4C44-B834-A08779010E97}" dt="2024-06-19T13:04:01.235" v="4630" actId="1076"/>
          <ac:spMkLst>
            <pc:docMk/>
            <pc:sldMk cId="600410602" sldId="274"/>
            <ac:spMk id="22" creationId="{EB669D3A-0C21-7343-5EB4-5C4F5D10FA4B}"/>
          </ac:spMkLst>
        </pc:spChg>
        <pc:spChg chg="add mod">
          <ac:chgData name="Dhanalakshmi S" userId="91504401-57d8-4e19-824a-3608d37877b0" providerId="ADAL" clId="{BD114AE8-1B57-4C44-B834-A08779010E97}" dt="2024-06-19T13:04:01.235" v="4630" actId="1076"/>
          <ac:spMkLst>
            <pc:docMk/>
            <pc:sldMk cId="600410602" sldId="274"/>
            <ac:spMk id="23" creationId="{EE5B9BF3-3970-9985-997A-E4605A1F2813}"/>
          </ac:spMkLst>
        </pc:spChg>
        <pc:spChg chg="add mod">
          <ac:chgData name="Dhanalakshmi S" userId="91504401-57d8-4e19-824a-3608d37877b0" providerId="ADAL" clId="{BD114AE8-1B57-4C44-B834-A08779010E97}" dt="2024-06-19T13:04:01.235" v="4630" actId="1076"/>
          <ac:spMkLst>
            <pc:docMk/>
            <pc:sldMk cId="600410602" sldId="274"/>
            <ac:spMk id="24" creationId="{E2696D19-D1A4-64F2-B375-1CCDA5C8B435}"/>
          </ac:spMkLst>
        </pc:spChg>
        <pc:spChg chg="add mod">
          <ac:chgData name="Dhanalakshmi S" userId="91504401-57d8-4e19-824a-3608d37877b0" providerId="ADAL" clId="{BD114AE8-1B57-4C44-B834-A08779010E97}" dt="2024-06-19T13:04:01.235" v="4630" actId="1076"/>
          <ac:spMkLst>
            <pc:docMk/>
            <pc:sldMk cId="600410602" sldId="274"/>
            <ac:spMk id="25" creationId="{87F21757-D328-DEC6-A467-5F0D4ABD3594}"/>
          </ac:spMkLst>
        </pc:spChg>
        <pc:spChg chg="add mod">
          <ac:chgData name="Dhanalakshmi S" userId="91504401-57d8-4e19-824a-3608d37877b0" providerId="ADAL" clId="{BD114AE8-1B57-4C44-B834-A08779010E97}" dt="2024-06-19T13:04:01.235" v="4630" actId="1076"/>
          <ac:spMkLst>
            <pc:docMk/>
            <pc:sldMk cId="600410602" sldId="274"/>
            <ac:spMk id="26" creationId="{ECD8767A-6E59-7E3B-D886-9CE9A0C84F87}"/>
          </ac:spMkLst>
        </pc:spChg>
        <pc:spChg chg="add mod">
          <ac:chgData name="Dhanalakshmi S" userId="91504401-57d8-4e19-824a-3608d37877b0" providerId="ADAL" clId="{BD114AE8-1B57-4C44-B834-A08779010E97}" dt="2024-06-19T13:04:01.235" v="4630" actId="1076"/>
          <ac:spMkLst>
            <pc:docMk/>
            <pc:sldMk cId="600410602" sldId="274"/>
            <ac:spMk id="27" creationId="{A9701833-3308-C329-DF4D-5E8DC582150B}"/>
          </ac:spMkLst>
        </pc:spChg>
        <pc:spChg chg="add mod">
          <ac:chgData name="Dhanalakshmi S" userId="91504401-57d8-4e19-824a-3608d37877b0" providerId="ADAL" clId="{BD114AE8-1B57-4C44-B834-A08779010E97}" dt="2024-06-19T13:04:01.235" v="4630" actId="1076"/>
          <ac:spMkLst>
            <pc:docMk/>
            <pc:sldMk cId="600410602" sldId="274"/>
            <ac:spMk id="28" creationId="{4204F005-6C90-3DB7-1688-8D37BA27814B}"/>
          </ac:spMkLst>
        </pc:spChg>
        <pc:spChg chg="mod">
          <ac:chgData name="Dhanalakshmi S" userId="91504401-57d8-4e19-824a-3608d37877b0" providerId="ADAL" clId="{BD114AE8-1B57-4C44-B834-A08779010E97}" dt="2024-06-19T13:03:53.390" v="4626"/>
          <ac:spMkLst>
            <pc:docMk/>
            <pc:sldMk cId="600410602" sldId="274"/>
            <ac:spMk id="30" creationId="{970F2F08-2513-5D07-53A7-716AAB82E2B6}"/>
          </ac:spMkLst>
        </pc:spChg>
        <pc:spChg chg="mod">
          <ac:chgData name="Dhanalakshmi S" userId="91504401-57d8-4e19-824a-3608d37877b0" providerId="ADAL" clId="{BD114AE8-1B57-4C44-B834-A08779010E97}" dt="2024-06-19T13:03:53.390" v="4626"/>
          <ac:spMkLst>
            <pc:docMk/>
            <pc:sldMk cId="600410602" sldId="274"/>
            <ac:spMk id="31" creationId="{0D87BDA5-AE64-F76B-A83F-CBA91745C2F0}"/>
          </ac:spMkLst>
        </pc:spChg>
        <pc:spChg chg="mod">
          <ac:chgData name="Dhanalakshmi S" userId="91504401-57d8-4e19-824a-3608d37877b0" providerId="ADAL" clId="{BD114AE8-1B57-4C44-B834-A08779010E97}" dt="2024-06-19T13:03:53.390" v="4626"/>
          <ac:spMkLst>
            <pc:docMk/>
            <pc:sldMk cId="600410602" sldId="274"/>
            <ac:spMk id="32" creationId="{5C1DC181-1A24-429D-77A7-70F919157736}"/>
          </ac:spMkLst>
        </pc:spChg>
        <pc:spChg chg="mod">
          <ac:chgData name="Dhanalakshmi S" userId="91504401-57d8-4e19-824a-3608d37877b0" providerId="ADAL" clId="{BD114AE8-1B57-4C44-B834-A08779010E97}" dt="2024-06-19T13:03:53.390" v="4626"/>
          <ac:spMkLst>
            <pc:docMk/>
            <pc:sldMk cId="600410602" sldId="274"/>
            <ac:spMk id="33" creationId="{BC23CBDD-CB01-DA94-5C55-2B323C654BF7}"/>
          </ac:spMkLst>
        </pc:spChg>
        <pc:spChg chg="mod">
          <ac:chgData name="Dhanalakshmi S" userId="91504401-57d8-4e19-824a-3608d37877b0" providerId="ADAL" clId="{BD114AE8-1B57-4C44-B834-A08779010E97}" dt="2024-06-19T13:03:53.390" v="4626"/>
          <ac:spMkLst>
            <pc:docMk/>
            <pc:sldMk cId="600410602" sldId="274"/>
            <ac:spMk id="34" creationId="{50CC5CAF-4230-3936-72F7-15CDFF3E1F58}"/>
          </ac:spMkLst>
        </pc:spChg>
        <pc:spChg chg="mod">
          <ac:chgData name="Dhanalakshmi S" userId="91504401-57d8-4e19-824a-3608d37877b0" providerId="ADAL" clId="{BD114AE8-1B57-4C44-B834-A08779010E97}" dt="2024-06-19T13:03:53.390" v="4626"/>
          <ac:spMkLst>
            <pc:docMk/>
            <pc:sldMk cId="600410602" sldId="274"/>
            <ac:spMk id="35" creationId="{18B12FC1-6C97-1D8B-CF84-0729AB84BCB1}"/>
          </ac:spMkLst>
        </pc:spChg>
        <pc:spChg chg="mod">
          <ac:chgData name="Dhanalakshmi S" userId="91504401-57d8-4e19-824a-3608d37877b0" providerId="ADAL" clId="{BD114AE8-1B57-4C44-B834-A08779010E97}" dt="2024-06-19T13:03:53.390" v="4626"/>
          <ac:spMkLst>
            <pc:docMk/>
            <pc:sldMk cId="600410602" sldId="274"/>
            <ac:spMk id="36" creationId="{553AD647-E28E-3A38-0239-F4905803D2D7}"/>
          </ac:spMkLst>
        </pc:spChg>
        <pc:spChg chg="mod">
          <ac:chgData name="Dhanalakshmi S" userId="91504401-57d8-4e19-824a-3608d37877b0" providerId="ADAL" clId="{BD114AE8-1B57-4C44-B834-A08779010E97}" dt="2024-06-19T13:03:53.390" v="4626"/>
          <ac:spMkLst>
            <pc:docMk/>
            <pc:sldMk cId="600410602" sldId="274"/>
            <ac:spMk id="37" creationId="{589BE56D-34C7-AEFE-CF32-F6135ADC4FC4}"/>
          </ac:spMkLst>
        </pc:spChg>
        <pc:spChg chg="mod">
          <ac:chgData name="Dhanalakshmi S" userId="91504401-57d8-4e19-824a-3608d37877b0" providerId="ADAL" clId="{BD114AE8-1B57-4C44-B834-A08779010E97}" dt="2024-06-19T13:03:53.390" v="4626"/>
          <ac:spMkLst>
            <pc:docMk/>
            <pc:sldMk cId="600410602" sldId="274"/>
            <ac:spMk id="38" creationId="{571055F6-9CCD-5BEF-1AE1-44B2E48DDAF1}"/>
          </ac:spMkLst>
        </pc:spChg>
        <pc:spChg chg="mod">
          <ac:chgData name="Dhanalakshmi S" userId="91504401-57d8-4e19-824a-3608d37877b0" providerId="ADAL" clId="{BD114AE8-1B57-4C44-B834-A08779010E97}" dt="2024-06-19T13:03:53.390" v="4626"/>
          <ac:spMkLst>
            <pc:docMk/>
            <pc:sldMk cId="600410602" sldId="274"/>
            <ac:spMk id="39" creationId="{F7BF9A3A-0296-A40F-C8DF-7EF5EC768E8F}"/>
          </ac:spMkLst>
        </pc:spChg>
        <pc:spChg chg="mod">
          <ac:chgData name="Dhanalakshmi S" userId="91504401-57d8-4e19-824a-3608d37877b0" providerId="ADAL" clId="{BD114AE8-1B57-4C44-B834-A08779010E97}" dt="2024-06-19T13:03:53.390" v="4626"/>
          <ac:spMkLst>
            <pc:docMk/>
            <pc:sldMk cId="600410602" sldId="274"/>
            <ac:spMk id="41" creationId="{7790EE3D-E25D-1C2B-BE44-083DBCF073D5}"/>
          </ac:spMkLst>
        </pc:spChg>
        <pc:spChg chg="mod">
          <ac:chgData name="Dhanalakshmi S" userId="91504401-57d8-4e19-824a-3608d37877b0" providerId="ADAL" clId="{BD114AE8-1B57-4C44-B834-A08779010E97}" dt="2024-06-19T13:03:53.390" v="4626"/>
          <ac:spMkLst>
            <pc:docMk/>
            <pc:sldMk cId="600410602" sldId="274"/>
            <ac:spMk id="42" creationId="{C9B50A9B-1E78-FBC4-0F37-007E8FA3AEDD}"/>
          </ac:spMkLst>
        </pc:spChg>
        <pc:spChg chg="add mod">
          <ac:chgData name="Dhanalakshmi S" userId="91504401-57d8-4e19-824a-3608d37877b0" providerId="ADAL" clId="{BD114AE8-1B57-4C44-B834-A08779010E97}" dt="2024-06-19T13:04:01.235" v="4630" actId="1076"/>
          <ac:spMkLst>
            <pc:docMk/>
            <pc:sldMk cId="600410602" sldId="274"/>
            <ac:spMk id="43" creationId="{DEA65B7C-9ACC-6B04-A188-BDF2144A6F80}"/>
          </ac:spMkLst>
        </pc:spChg>
        <pc:spChg chg="mod">
          <ac:chgData name="Dhanalakshmi S" userId="91504401-57d8-4e19-824a-3608d37877b0" providerId="ADAL" clId="{BD114AE8-1B57-4C44-B834-A08779010E97}" dt="2024-06-19T13:03:53.390" v="4626"/>
          <ac:spMkLst>
            <pc:docMk/>
            <pc:sldMk cId="600410602" sldId="274"/>
            <ac:spMk id="45" creationId="{BA01512D-9E67-8F7D-50CD-7ED18DC5BA57}"/>
          </ac:spMkLst>
        </pc:spChg>
        <pc:spChg chg="mod">
          <ac:chgData name="Dhanalakshmi S" userId="91504401-57d8-4e19-824a-3608d37877b0" providerId="ADAL" clId="{BD114AE8-1B57-4C44-B834-A08779010E97}" dt="2024-06-19T13:03:53.390" v="4626"/>
          <ac:spMkLst>
            <pc:docMk/>
            <pc:sldMk cId="600410602" sldId="274"/>
            <ac:spMk id="46" creationId="{A7F17C92-37AB-3023-FCDC-18CB30D0EE21}"/>
          </ac:spMkLst>
        </pc:spChg>
        <pc:spChg chg="mod">
          <ac:chgData name="Dhanalakshmi S" userId="91504401-57d8-4e19-824a-3608d37877b0" providerId="ADAL" clId="{BD114AE8-1B57-4C44-B834-A08779010E97}" dt="2024-06-19T13:03:53.390" v="4626"/>
          <ac:spMkLst>
            <pc:docMk/>
            <pc:sldMk cId="600410602" sldId="274"/>
            <ac:spMk id="47" creationId="{C045DE64-2580-4925-7B00-E0C88F42FFDE}"/>
          </ac:spMkLst>
        </pc:spChg>
        <pc:spChg chg="mod">
          <ac:chgData name="Dhanalakshmi S" userId="91504401-57d8-4e19-824a-3608d37877b0" providerId="ADAL" clId="{BD114AE8-1B57-4C44-B834-A08779010E97}" dt="2024-06-19T13:03:53.390" v="4626"/>
          <ac:spMkLst>
            <pc:docMk/>
            <pc:sldMk cId="600410602" sldId="274"/>
            <ac:spMk id="48" creationId="{4A684FF6-D0EF-A798-8D90-9FD25DCE08DA}"/>
          </ac:spMkLst>
        </pc:spChg>
        <pc:spChg chg="mod">
          <ac:chgData name="Dhanalakshmi S" userId="91504401-57d8-4e19-824a-3608d37877b0" providerId="ADAL" clId="{BD114AE8-1B57-4C44-B834-A08779010E97}" dt="2024-06-19T13:03:53.390" v="4626"/>
          <ac:spMkLst>
            <pc:docMk/>
            <pc:sldMk cId="600410602" sldId="274"/>
            <ac:spMk id="49" creationId="{057BC5D1-DB56-672E-191E-29A873365F9C}"/>
          </ac:spMkLst>
        </pc:spChg>
        <pc:spChg chg="mod">
          <ac:chgData name="Dhanalakshmi S" userId="91504401-57d8-4e19-824a-3608d37877b0" providerId="ADAL" clId="{BD114AE8-1B57-4C44-B834-A08779010E97}" dt="2024-06-19T13:03:53.390" v="4626"/>
          <ac:spMkLst>
            <pc:docMk/>
            <pc:sldMk cId="600410602" sldId="274"/>
            <ac:spMk id="50" creationId="{26813233-17A9-B2A4-5C39-DE4F18460512}"/>
          </ac:spMkLst>
        </pc:spChg>
        <pc:spChg chg="mod">
          <ac:chgData name="Dhanalakshmi S" userId="91504401-57d8-4e19-824a-3608d37877b0" providerId="ADAL" clId="{BD114AE8-1B57-4C44-B834-A08779010E97}" dt="2024-06-19T13:03:53.390" v="4626"/>
          <ac:spMkLst>
            <pc:docMk/>
            <pc:sldMk cId="600410602" sldId="274"/>
            <ac:spMk id="51" creationId="{06A69846-99F3-88AA-9736-3CFCEB4ECC34}"/>
          </ac:spMkLst>
        </pc:spChg>
        <pc:spChg chg="mod">
          <ac:chgData name="Dhanalakshmi S" userId="91504401-57d8-4e19-824a-3608d37877b0" providerId="ADAL" clId="{BD114AE8-1B57-4C44-B834-A08779010E97}" dt="2024-06-19T13:03:53.390" v="4626"/>
          <ac:spMkLst>
            <pc:docMk/>
            <pc:sldMk cId="600410602" sldId="274"/>
            <ac:spMk id="52" creationId="{74C3D534-9F45-9B4E-ECE9-D449C36E21FC}"/>
          </ac:spMkLst>
        </pc:spChg>
        <pc:spChg chg="mod">
          <ac:chgData name="Dhanalakshmi S" userId="91504401-57d8-4e19-824a-3608d37877b0" providerId="ADAL" clId="{BD114AE8-1B57-4C44-B834-A08779010E97}" dt="2024-06-19T13:03:53.390" v="4626"/>
          <ac:spMkLst>
            <pc:docMk/>
            <pc:sldMk cId="600410602" sldId="274"/>
            <ac:spMk id="54" creationId="{879E03F2-8299-EE62-2730-A0BCAAFAE338}"/>
          </ac:spMkLst>
        </pc:spChg>
        <pc:spChg chg="mod">
          <ac:chgData name="Dhanalakshmi S" userId="91504401-57d8-4e19-824a-3608d37877b0" providerId="ADAL" clId="{BD114AE8-1B57-4C44-B834-A08779010E97}" dt="2024-06-19T13:03:53.390" v="4626"/>
          <ac:spMkLst>
            <pc:docMk/>
            <pc:sldMk cId="600410602" sldId="274"/>
            <ac:spMk id="55" creationId="{E70FAC25-B713-5DE0-F1A5-3CA115D2DAAC}"/>
          </ac:spMkLst>
        </pc:spChg>
        <pc:spChg chg="mod">
          <ac:chgData name="Dhanalakshmi S" userId="91504401-57d8-4e19-824a-3608d37877b0" providerId="ADAL" clId="{BD114AE8-1B57-4C44-B834-A08779010E97}" dt="2024-06-19T13:03:53.390" v="4626"/>
          <ac:spMkLst>
            <pc:docMk/>
            <pc:sldMk cId="600410602" sldId="274"/>
            <ac:spMk id="56" creationId="{EA5F9A0E-5B90-5030-A9E6-84D285FC3581}"/>
          </ac:spMkLst>
        </pc:spChg>
        <pc:spChg chg="add mod">
          <ac:chgData name="Dhanalakshmi S" userId="91504401-57d8-4e19-824a-3608d37877b0" providerId="ADAL" clId="{BD114AE8-1B57-4C44-B834-A08779010E97}" dt="2024-06-30T15:40:57.296" v="4915" actId="207"/>
          <ac:spMkLst>
            <pc:docMk/>
            <pc:sldMk cId="600410602" sldId="274"/>
            <ac:spMk id="58" creationId="{B03FA0C1-F1FC-19E3-E844-F7817AB2A9F9}"/>
          </ac:spMkLst>
        </pc:spChg>
        <pc:grpChg chg="add mod">
          <ac:chgData name="Dhanalakshmi S" userId="91504401-57d8-4e19-824a-3608d37877b0" providerId="ADAL" clId="{BD114AE8-1B57-4C44-B834-A08779010E97}" dt="2024-06-19T13:04:01.235" v="4630" actId="1076"/>
          <ac:grpSpMkLst>
            <pc:docMk/>
            <pc:sldMk cId="600410602" sldId="274"/>
            <ac:grpSpMk id="29" creationId="{7FC14F83-9247-205F-1500-6E2C8E011154}"/>
          </ac:grpSpMkLst>
        </pc:grpChg>
        <pc:grpChg chg="add mod">
          <ac:chgData name="Dhanalakshmi S" userId="91504401-57d8-4e19-824a-3608d37877b0" providerId="ADAL" clId="{BD114AE8-1B57-4C44-B834-A08779010E97}" dt="2024-06-19T13:04:01.235" v="4630" actId="1076"/>
          <ac:grpSpMkLst>
            <pc:docMk/>
            <pc:sldMk cId="600410602" sldId="274"/>
            <ac:grpSpMk id="40" creationId="{CCF7AC27-B3A4-6F28-3155-57CC5CB9A92E}"/>
          </ac:grpSpMkLst>
        </pc:grpChg>
        <pc:grpChg chg="add mod">
          <ac:chgData name="Dhanalakshmi S" userId="91504401-57d8-4e19-824a-3608d37877b0" providerId="ADAL" clId="{BD114AE8-1B57-4C44-B834-A08779010E97}" dt="2024-06-19T13:04:01.235" v="4630" actId="1076"/>
          <ac:grpSpMkLst>
            <pc:docMk/>
            <pc:sldMk cId="600410602" sldId="274"/>
            <ac:grpSpMk id="44" creationId="{0B582B98-FFB8-965D-2EF1-1F4378BEE19B}"/>
          </ac:grpSpMkLst>
        </pc:grpChg>
        <pc:grpChg chg="add mod">
          <ac:chgData name="Dhanalakshmi S" userId="91504401-57d8-4e19-824a-3608d37877b0" providerId="ADAL" clId="{BD114AE8-1B57-4C44-B834-A08779010E97}" dt="2024-06-19T13:04:01.235" v="4630" actId="1076"/>
          <ac:grpSpMkLst>
            <pc:docMk/>
            <pc:sldMk cId="600410602" sldId="274"/>
            <ac:grpSpMk id="53" creationId="{1DB274D6-DB6C-4D18-55E5-16342AF83E05}"/>
          </ac:grpSpMkLst>
        </pc:grpChg>
        <pc:graphicFrameChg chg="add mod modGraphic">
          <ac:chgData name="Dhanalakshmi S" userId="91504401-57d8-4e19-824a-3608d37877b0" providerId="ADAL" clId="{BD114AE8-1B57-4C44-B834-A08779010E97}" dt="2024-06-30T15:35:23.339" v="4744" actId="12269"/>
          <ac:graphicFrameMkLst>
            <pc:docMk/>
            <pc:sldMk cId="600410602" sldId="274"/>
            <ac:graphicFrameMk id="57" creationId="{FB6DD7AF-D455-7D58-3BB0-D0E19BFCAA27}"/>
          </ac:graphicFrameMkLst>
        </pc:graphicFrameChg>
      </pc:sldChg>
      <pc:sldChg chg="modSp new del mod">
        <pc:chgData name="Dhanalakshmi S" userId="91504401-57d8-4e19-824a-3608d37877b0" providerId="ADAL" clId="{BD114AE8-1B57-4C44-B834-A08779010E97}" dt="2024-06-30T15:31:45.414" v="4661" actId="2696"/>
        <pc:sldMkLst>
          <pc:docMk/>
          <pc:sldMk cId="2003146941" sldId="275"/>
        </pc:sldMkLst>
        <pc:spChg chg="mod">
          <ac:chgData name="Dhanalakshmi S" userId="91504401-57d8-4e19-824a-3608d37877b0" providerId="ADAL" clId="{BD114AE8-1B57-4C44-B834-A08779010E97}" dt="2024-06-30T15:26:10.927" v="4660"/>
          <ac:spMkLst>
            <pc:docMk/>
            <pc:sldMk cId="2003146941" sldId="275"/>
            <ac:spMk id="2" creationId="{30E54483-0F3F-C7A4-8003-A3D7FF25221B}"/>
          </ac:spMkLst>
        </pc:spChg>
      </pc:sldChg>
      <pc:sldChg chg="addSp delSp modSp new mod">
        <pc:chgData name="Dhanalakshmi S" userId="91504401-57d8-4e19-824a-3608d37877b0" providerId="ADAL" clId="{BD114AE8-1B57-4C44-B834-A08779010E97}" dt="2024-06-30T15:58:02.476" v="5324" actId="20577"/>
        <pc:sldMkLst>
          <pc:docMk/>
          <pc:sldMk cId="3068658974" sldId="275"/>
        </pc:sldMkLst>
        <pc:spChg chg="mod">
          <ac:chgData name="Dhanalakshmi S" userId="91504401-57d8-4e19-824a-3608d37877b0" providerId="ADAL" clId="{BD114AE8-1B57-4C44-B834-A08779010E97}" dt="2024-06-30T15:41:26.456" v="4970" actId="20577"/>
          <ac:spMkLst>
            <pc:docMk/>
            <pc:sldMk cId="3068658974" sldId="275"/>
            <ac:spMk id="2" creationId="{C0B1F24A-6239-31C4-56CF-8DC7C73ADA1C}"/>
          </ac:spMkLst>
        </pc:spChg>
        <pc:spChg chg="del">
          <ac:chgData name="Dhanalakshmi S" userId="91504401-57d8-4e19-824a-3608d37877b0" providerId="ADAL" clId="{BD114AE8-1B57-4C44-B834-A08779010E97}" dt="2024-06-30T15:41:29.867" v="4971" actId="478"/>
          <ac:spMkLst>
            <pc:docMk/>
            <pc:sldMk cId="3068658974" sldId="275"/>
            <ac:spMk id="3" creationId="{08FFAEE7-E9AF-690A-9EF2-0333E93225D1}"/>
          </ac:spMkLst>
        </pc:spChg>
        <pc:spChg chg="mod">
          <ac:chgData name="Dhanalakshmi S" userId="91504401-57d8-4e19-824a-3608d37877b0" providerId="ADAL" clId="{BD114AE8-1B57-4C44-B834-A08779010E97}" dt="2024-06-30T15:45:57.909" v="4986" actId="1076"/>
          <ac:spMkLst>
            <pc:docMk/>
            <pc:sldMk cId="3068658974" sldId="275"/>
            <ac:spMk id="5" creationId="{B0793B0A-A8B7-31EF-FC5E-9DD5E389B76F}"/>
          </ac:spMkLst>
        </pc:spChg>
        <pc:spChg chg="mod">
          <ac:chgData name="Dhanalakshmi S" userId="91504401-57d8-4e19-824a-3608d37877b0" providerId="ADAL" clId="{BD114AE8-1B57-4C44-B834-A08779010E97}" dt="2024-06-30T15:44:50.318" v="4972"/>
          <ac:spMkLst>
            <pc:docMk/>
            <pc:sldMk cId="3068658974" sldId="275"/>
            <ac:spMk id="6" creationId="{E77B50D1-6D23-30B8-CF7A-08EA1A26FF3B}"/>
          </ac:spMkLst>
        </pc:spChg>
        <pc:spChg chg="mod">
          <ac:chgData name="Dhanalakshmi S" userId="91504401-57d8-4e19-824a-3608d37877b0" providerId="ADAL" clId="{BD114AE8-1B57-4C44-B834-A08779010E97}" dt="2024-06-30T15:45:59.161" v="4988"/>
          <ac:spMkLst>
            <pc:docMk/>
            <pc:sldMk cId="3068658974" sldId="275"/>
            <ac:spMk id="7" creationId="{285F4429-9C3E-EBC9-4AF7-9AE5BF13408D}"/>
          </ac:spMkLst>
        </pc:spChg>
        <pc:spChg chg="mod">
          <ac:chgData name="Dhanalakshmi S" userId="91504401-57d8-4e19-824a-3608d37877b0" providerId="ADAL" clId="{BD114AE8-1B57-4C44-B834-A08779010E97}" dt="2024-06-30T15:45:59.775" v="4989" actId="20577"/>
          <ac:spMkLst>
            <pc:docMk/>
            <pc:sldMk cId="3068658974" sldId="275"/>
            <ac:spMk id="8" creationId="{BF5158C4-558F-1492-E242-C4640992A362}"/>
          </ac:spMkLst>
        </pc:spChg>
        <pc:spChg chg="add del mod">
          <ac:chgData name="Dhanalakshmi S" userId="91504401-57d8-4e19-824a-3608d37877b0" providerId="ADAL" clId="{BD114AE8-1B57-4C44-B834-A08779010E97}" dt="2024-06-30T15:53:09.263" v="5127" actId="478"/>
          <ac:spMkLst>
            <pc:docMk/>
            <pc:sldMk cId="3068658974" sldId="275"/>
            <ac:spMk id="11" creationId="{10AFA2A4-E0E6-15E0-7A5E-2F7175CC3CD3}"/>
          </ac:spMkLst>
        </pc:spChg>
        <pc:spChg chg="add del">
          <ac:chgData name="Dhanalakshmi S" userId="91504401-57d8-4e19-824a-3608d37877b0" providerId="ADAL" clId="{BD114AE8-1B57-4C44-B834-A08779010E97}" dt="2024-06-30T15:57:32.096" v="5294" actId="22"/>
          <ac:spMkLst>
            <pc:docMk/>
            <pc:sldMk cId="3068658974" sldId="275"/>
            <ac:spMk id="16" creationId="{F35FC11B-784C-A8E4-5751-6FAB077CB675}"/>
          </ac:spMkLst>
        </pc:spChg>
        <pc:grpChg chg="add del mod">
          <ac:chgData name="Dhanalakshmi S" userId="91504401-57d8-4e19-824a-3608d37877b0" providerId="ADAL" clId="{BD114AE8-1B57-4C44-B834-A08779010E97}" dt="2024-06-30T15:46:02.279" v="4990" actId="478"/>
          <ac:grpSpMkLst>
            <pc:docMk/>
            <pc:sldMk cId="3068658974" sldId="275"/>
            <ac:grpSpMk id="4" creationId="{1BD9ACA5-E826-A4FC-DF1E-4D8F951FD17F}"/>
          </ac:grpSpMkLst>
        </pc:grpChg>
        <pc:graphicFrameChg chg="add del mod modGraphic">
          <ac:chgData name="Dhanalakshmi S" userId="91504401-57d8-4e19-824a-3608d37877b0" providerId="ADAL" clId="{BD114AE8-1B57-4C44-B834-A08779010E97}" dt="2024-06-30T15:49:16.875" v="5077" actId="478"/>
          <ac:graphicFrameMkLst>
            <pc:docMk/>
            <pc:sldMk cId="3068658974" sldId="275"/>
            <ac:graphicFrameMk id="9" creationId="{BE569F7E-3D21-18CC-0E23-46A2D3D4E2D5}"/>
          </ac:graphicFrameMkLst>
        </pc:graphicFrameChg>
        <pc:graphicFrameChg chg="add mod modGraphic">
          <ac:chgData name="Dhanalakshmi S" userId="91504401-57d8-4e19-824a-3608d37877b0" providerId="ADAL" clId="{BD114AE8-1B57-4C44-B834-A08779010E97}" dt="2024-06-30T15:54:49.921" v="5151" actId="20577"/>
          <ac:graphicFrameMkLst>
            <pc:docMk/>
            <pc:sldMk cId="3068658974" sldId="275"/>
            <ac:graphicFrameMk id="10" creationId="{2DAD64F2-12BB-F1E7-05BE-E164125685DD}"/>
          </ac:graphicFrameMkLst>
        </pc:graphicFrameChg>
        <pc:graphicFrameChg chg="add mod">
          <ac:chgData name="Dhanalakshmi S" userId="91504401-57d8-4e19-824a-3608d37877b0" providerId="ADAL" clId="{BD114AE8-1B57-4C44-B834-A08779010E97}" dt="2024-06-30T15:58:02.476" v="5324" actId="20577"/>
          <ac:graphicFrameMkLst>
            <pc:docMk/>
            <pc:sldMk cId="3068658974" sldId="275"/>
            <ac:graphicFrameMk id="14" creationId="{EBAF0321-5A54-4329-1164-F435649C11B3}"/>
          </ac:graphicFrameMkLst>
        </pc:graphicFrameChg>
        <pc:cxnChg chg="add mod">
          <ac:chgData name="Dhanalakshmi S" userId="91504401-57d8-4e19-824a-3608d37877b0" providerId="ADAL" clId="{BD114AE8-1B57-4C44-B834-A08779010E97}" dt="2024-06-30T15:57:14.182" v="5291" actId="1076"/>
          <ac:cxnSpMkLst>
            <pc:docMk/>
            <pc:sldMk cId="3068658974" sldId="275"/>
            <ac:cxnSpMk id="13" creationId="{53974F6C-B357-42CD-3A0F-471B227672BF}"/>
          </ac:cxnSpMkLst>
        </pc:cxnChg>
      </pc:sldChg>
      <pc:sldChg chg="modSp add">
        <pc:chgData name="Dhanalakshmi S" userId="91504401-57d8-4e19-824a-3608d37877b0" providerId="ADAL" clId="{BD114AE8-1B57-4C44-B834-A08779010E97}" dt="2024-06-30T16:32:29.062" v="5974" actId="12100"/>
        <pc:sldMkLst>
          <pc:docMk/>
          <pc:sldMk cId="2374356728" sldId="276"/>
        </pc:sldMkLst>
        <pc:graphicFrameChg chg="mod">
          <ac:chgData name="Dhanalakshmi S" userId="91504401-57d8-4e19-824a-3608d37877b0" providerId="ADAL" clId="{BD114AE8-1B57-4C44-B834-A08779010E97}" dt="2024-06-30T16:32:12.525" v="5973" actId="20577"/>
          <ac:graphicFrameMkLst>
            <pc:docMk/>
            <pc:sldMk cId="2374356728" sldId="276"/>
            <ac:graphicFrameMk id="10" creationId="{2DAD64F2-12BB-F1E7-05BE-E164125685DD}"/>
          </ac:graphicFrameMkLst>
        </pc:graphicFrameChg>
        <pc:graphicFrameChg chg="mod">
          <ac:chgData name="Dhanalakshmi S" userId="91504401-57d8-4e19-824a-3608d37877b0" providerId="ADAL" clId="{BD114AE8-1B57-4C44-B834-A08779010E97}" dt="2024-06-30T16:32:29.062" v="5974" actId="12100"/>
          <ac:graphicFrameMkLst>
            <pc:docMk/>
            <pc:sldMk cId="2374356728" sldId="276"/>
            <ac:graphicFrameMk id="14" creationId="{EBAF0321-5A54-4329-1164-F435649C11B3}"/>
          </ac:graphicFrameMkLst>
        </pc:graphicFrameChg>
      </pc:sldChg>
      <pc:sldChg chg="modSp add mod">
        <pc:chgData name="Dhanalakshmi S" userId="91504401-57d8-4e19-824a-3608d37877b0" providerId="ADAL" clId="{BD114AE8-1B57-4C44-B834-A08779010E97}" dt="2024-06-30T16:37:38.184" v="6339" actId="20577"/>
        <pc:sldMkLst>
          <pc:docMk/>
          <pc:sldMk cId="1118401236" sldId="277"/>
        </pc:sldMkLst>
        <pc:graphicFrameChg chg="mod">
          <ac:chgData name="Dhanalakshmi S" userId="91504401-57d8-4e19-824a-3608d37877b0" providerId="ADAL" clId="{BD114AE8-1B57-4C44-B834-A08779010E97}" dt="2024-06-30T16:35:00.271" v="6085" actId="20577"/>
          <ac:graphicFrameMkLst>
            <pc:docMk/>
            <pc:sldMk cId="1118401236" sldId="277"/>
            <ac:graphicFrameMk id="10" creationId="{2DAD64F2-12BB-F1E7-05BE-E164125685DD}"/>
          </ac:graphicFrameMkLst>
        </pc:graphicFrameChg>
        <pc:graphicFrameChg chg="mod modGraphic">
          <ac:chgData name="Dhanalakshmi S" userId="91504401-57d8-4e19-824a-3608d37877b0" providerId="ADAL" clId="{BD114AE8-1B57-4C44-B834-A08779010E97}" dt="2024-06-30T16:37:38.184" v="6339" actId="20577"/>
          <ac:graphicFrameMkLst>
            <pc:docMk/>
            <pc:sldMk cId="1118401236" sldId="277"/>
            <ac:graphicFrameMk id="14" creationId="{EBAF0321-5A54-4329-1164-F435649C11B3}"/>
          </ac:graphicFrameMkLst>
        </pc:graphicFrameChg>
      </pc:sldChg>
      <pc:sldChg chg="modSp add mod">
        <pc:chgData name="Dhanalakshmi S" userId="91504401-57d8-4e19-824a-3608d37877b0" providerId="ADAL" clId="{BD114AE8-1B57-4C44-B834-A08779010E97}" dt="2024-06-30T16:40:17.862" v="6496" actId="12100"/>
        <pc:sldMkLst>
          <pc:docMk/>
          <pc:sldMk cId="3293040293" sldId="278"/>
        </pc:sldMkLst>
        <pc:graphicFrameChg chg="mod modGraphic">
          <ac:chgData name="Dhanalakshmi S" userId="91504401-57d8-4e19-824a-3608d37877b0" providerId="ADAL" clId="{BD114AE8-1B57-4C44-B834-A08779010E97}" dt="2024-06-30T16:40:17.862" v="6496" actId="12100"/>
          <ac:graphicFrameMkLst>
            <pc:docMk/>
            <pc:sldMk cId="3293040293" sldId="278"/>
            <ac:graphicFrameMk id="10" creationId="{2DAD64F2-12BB-F1E7-05BE-E164125685DD}"/>
          </ac:graphicFrameMkLst>
        </pc:graphicFrameChg>
        <pc:graphicFrameChg chg="mod">
          <ac:chgData name="Dhanalakshmi S" userId="91504401-57d8-4e19-824a-3608d37877b0" providerId="ADAL" clId="{BD114AE8-1B57-4C44-B834-A08779010E97}" dt="2024-06-30T16:40:08.930" v="6495" actId="20577"/>
          <ac:graphicFrameMkLst>
            <pc:docMk/>
            <pc:sldMk cId="3293040293" sldId="278"/>
            <ac:graphicFrameMk id="14" creationId="{EBAF0321-5A54-4329-1164-F435649C11B3}"/>
          </ac:graphicFrameMkLst>
        </pc:graphicFrameChg>
      </pc:sldChg>
      <pc:sldChg chg="addSp delSp modSp new mod">
        <pc:chgData name="Dhanalakshmi S" userId="91504401-57d8-4e19-824a-3608d37877b0" providerId="ADAL" clId="{BD114AE8-1B57-4C44-B834-A08779010E97}" dt="2024-07-07T09:07:03.607" v="19044" actId="20577"/>
        <pc:sldMkLst>
          <pc:docMk/>
          <pc:sldMk cId="3369300288" sldId="279"/>
        </pc:sldMkLst>
        <pc:spChg chg="mod">
          <ac:chgData name="Dhanalakshmi S" userId="91504401-57d8-4e19-824a-3608d37877b0" providerId="ADAL" clId="{BD114AE8-1B57-4C44-B834-A08779010E97}" dt="2024-07-07T09:07:03.607" v="19044" actId="20577"/>
          <ac:spMkLst>
            <pc:docMk/>
            <pc:sldMk cId="3369300288" sldId="279"/>
            <ac:spMk id="2" creationId="{A5478922-61AD-D96B-94FD-648FDEB7DEC9}"/>
          </ac:spMkLst>
        </pc:spChg>
        <pc:spChg chg="del">
          <ac:chgData name="Dhanalakshmi S" userId="91504401-57d8-4e19-824a-3608d37877b0" providerId="ADAL" clId="{BD114AE8-1B57-4C44-B834-A08779010E97}" dt="2024-06-30T16:40:48.827" v="6526" actId="478"/>
          <ac:spMkLst>
            <pc:docMk/>
            <pc:sldMk cId="3369300288" sldId="279"/>
            <ac:spMk id="3" creationId="{C600190D-9ACD-F069-C0B5-46CB9DC894D2}"/>
          </ac:spMkLst>
        </pc:spChg>
        <pc:graphicFrameChg chg="add mod modGraphic">
          <ac:chgData name="Dhanalakshmi S" userId="91504401-57d8-4e19-824a-3608d37877b0" providerId="ADAL" clId="{BD114AE8-1B57-4C44-B834-A08779010E97}" dt="2024-07-01T05:56:32.430" v="7547" actId="13782"/>
          <ac:graphicFrameMkLst>
            <pc:docMk/>
            <pc:sldMk cId="3369300288" sldId="279"/>
            <ac:graphicFrameMk id="4" creationId="{AA01CD4D-594F-AFAF-535F-E3856523D603}"/>
          </ac:graphicFrameMkLst>
        </pc:graphicFrameChg>
      </pc:sldChg>
      <pc:sldChg chg="addSp delSp modSp new mod">
        <pc:chgData name="Dhanalakshmi S" userId="91504401-57d8-4e19-824a-3608d37877b0" providerId="ADAL" clId="{BD114AE8-1B57-4C44-B834-A08779010E97}" dt="2024-07-01T05:18:51.691" v="7071" actId="14100"/>
        <pc:sldMkLst>
          <pc:docMk/>
          <pc:sldMk cId="1667420965" sldId="280"/>
        </pc:sldMkLst>
        <pc:spChg chg="mod">
          <ac:chgData name="Dhanalakshmi S" userId="91504401-57d8-4e19-824a-3608d37877b0" providerId="ADAL" clId="{BD114AE8-1B57-4C44-B834-A08779010E97}" dt="2024-06-30T16:45:25.804" v="6918" actId="20577"/>
          <ac:spMkLst>
            <pc:docMk/>
            <pc:sldMk cId="1667420965" sldId="280"/>
            <ac:spMk id="2" creationId="{93B327E4-A0A4-9781-3DAD-3E117A68F24D}"/>
          </ac:spMkLst>
        </pc:spChg>
        <pc:spChg chg="del">
          <ac:chgData name="Dhanalakshmi S" userId="91504401-57d8-4e19-824a-3608d37877b0" providerId="ADAL" clId="{BD114AE8-1B57-4C44-B834-A08779010E97}" dt="2024-06-30T16:45:28.990" v="6919" actId="478"/>
          <ac:spMkLst>
            <pc:docMk/>
            <pc:sldMk cId="1667420965" sldId="280"/>
            <ac:spMk id="3" creationId="{8717A594-7FAE-7E48-8180-1A7DB1803F18}"/>
          </ac:spMkLst>
        </pc:spChg>
        <pc:spChg chg="add del mod">
          <ac:chgData name="Dhanalakshmi S" userId="91504401-57d8-4e19-824a-3608d37877b0" providerId="ADAL" clId="{BD114AE8-1B57-4C44-B834-A08779010E97}" dt="2024-07-01T05:09:19.785" v="6944" actId="478"/>
          <ac:spMkLst>
            <pc:docMk/>
            <pc:sldMk cId="1667420965" sldId="280"/>
            <ac:spMk id="14" creationId="{D22EE0F3-0736-A82B-142E-97CC6459ABCB}"/>
          </ac:spMkLst>
        </pc:spChg>
        <pc:spChg chg="add del mod">
          <ac:chgData name="Dhanalakshmi S" userId="91504401-57d8-4e19-824a-3608d37877b0" providerId="ADAL" clId="{BD114AE8-1B57-4C44-B834-A08779010E97}" dt="2024-07-01T05:09:40.603" v="6947" actId="478"/>
          <ac:spMkLst>
            <pc:docMk/>
            <pc:sldMk cId="1667420965" sldId="280"/>
            <ac:spMk id="15" creationId="{73616F64-120F-0495-0B33-22132601D40A}"/>
          </ac:spMkLst>
        </pc:spChg>
        <pc:spChg chg="add mod">
          <ac:chgData name="Dhanalakshmi S" userId="91504401-57d8-4e19-824a-3608d37877b0" providerId="ADAL" clId="{BD114AE8-1B57-4C44-B834-A08779010E97}" dt="2024-07-01T05:11:12.244" v="6963" actId="1076"/>
          <ac:spMkLst>
            <pc:docMk/>
            <pc:sldMk cId="1667420965" sldId="280"/>
            <ac:spMk id="16" creationId="{6B7C7B8B-36D3-ACCB-A90D-26E8D180721D}"/>
          </ac:spMkLst>
        </pc:spChg>
        <pc:spChg chg="add mod">
          <ac:chgData name="Dhanalakshmi S" userId="91504401-57d8-4e19-824a-3608d37877b0" providerId="ADAL" clId="{BD114AE8-1B57-4C44-B834-A08779010E97}" dt="2024-07-01T05:18:51.691" v="7071" actId="14100"/>
          <ac:spMkLst>
            <pc:docMk/>
            <pc:sldMk cId="1667420965" sldId="280"/>
            <ac:spMk id="17" creationId="{17418CDD-1783-A481-B93F-F01CDF9423D7}"/>
          </ac:spMkLst>
        </pc:spChg>
        <pc:picChg chg="add del mod">
          <ac:chgData name="Dhanalakshmi S" userId="91504401-57d8-4e19-824a-3608d37877b0" providerId="ADAL" clId="{BD114AE8-1B57-4C44-B834-A08779010E97}" dt="2024-07-01T05:07:23.149" v="6930" actId="478"/>
          <ac:picMkLst>
            <pc:docMk/>
            <pc:sldMk cId="1667420965" sldId="280"/>
            <ac:picMk id="1026" creationId="{98862646-B316-53ED-29A6-406CED098EB2}"/>
          </ac:picMkLst>
        </pc:picChg>
        <pc:picChg chg="add mod">
          <ac:chgData name="Dhanalakshmi S" userId="91504401-57d8-4e19-824a-3608d37877b0" providerId="ADAL" clId="{BD114AE8-1B57-4C44-B834-A08779010E97}" dt="2024-07-01T05:08:35.754" v="6939" actId="1076"/>
          <ac:picMkLst>
            <pc:docMk/>
            <pc:sldMk cId="1667420965" sldId="280"/>
            <ac:picMk id="1028" creationId="{DC8BCC36-0376-D506-D930-C095411F1344}"/>
          </ac:picMkLst>
        </pc:picChg>
        <pc:cxnChg chg="add del">
          <ac:chgData name="Dhanalakshmi S" userId="91504401-57d8-4e19-824a-3608d37877b0" providerId="ADAL" clId="{BD114AE8-1B57-4C44-B834-A08779010E97}" dt="2024-07-01T05:08:29.619" v="6937" actId="478"/>
          <ac:cxnSpMkLst>
            <pc:docMk/>
            <pc:sldMk cId="1667420965" sldId="280"/>
            <ac:cxnSpMk id="5" creationId="{77FCFF8C-833F-2929-7AA7-AE80FDF0DD6B}"/>
          </ac:cxnSpMkLst>
        </pc:cxnChg>
        <pc:cxnChg chg="add del mod">
          <ac:chgData name="Dhanalakshmi S" userId="91504401-57d8-4e19-824a-3608d37877b0" providerId="ADAL" clId="{BD114AE8-1B57-4C44-B834-A08779010E97}" dt="2024-07-01T05:08:29.619" v="6937" actId="478"/>
          <ac:cxnSpMkLst>
            <pc:docMk/>
            <pc:sldMk cId="1667420965" sldId="280"/>
            <ac:cxnSpMk id="7" creationId="{C1B69234-3BE8-BC1B-257E-5767C38A0721}"/>
          </ac:cxnSpMkLst>
        </pc:cxnChg>
        <pc:cxnChg chg="add del">
          <ac:chgData name="Dhanalakshmi S" userId="91504401-57d8-4e19-824a-3608d37877b0" providerId="ADAL" clId="{BD114AE8-1B57-4C44-B834-A08779010E97}" dt="2024-07-01T05:08:32.003" v="6938" actId="478"/>
          <ac:cxnSpMkLst>
            <pc:docMk/>
            <pc:sldMk cId="1667420965" sldId="280"/>
            <ac:cxnSpMk id="9" creationId="{967D1DAF-CEE1-A097-44AA-0DD505D4A344}"/>
          </ac:cxnSpMkLst>
        </pc:cxnChg>
        <pc:cxnChg chg="add mod">
          <ac:chgData name="Dhanalakshmi S" userId="91504401-57d8-4e19-824a-3608d37877b0" providerId="ADAL" clId="{BD114AE8-1B57-4C44-B834-A08779010E97}" dt="2024-07-01T05:08:42.190" v="6940" actId="11529"/>
          <ac:cxnSpMkLst>
            <pc:docMk/>
            <pc:sldMk cId="1667420965" sldId="280"/>
            <ac:cxnSpMk id="13" creationId="{85CD07DF-F2CD-9145-E14B-FAC5128B6BFB}"/>
          </ac:cxnSpMkLst>
        </pc:cxnChg>
      </pc:sldChg>
      <pc:sldChg chg="addSp delSp modSp new mod modClrScheme modAnim chgLayout">
        <pc:chgData name="Dhanalakshmi S" userId="91504401-57d8-4e19-824a-3608d37877b0" providerId="ADAL" clId="{BD114AE8-1B57-4C44-B834-A08779010E97}" dt="2024-07-01T05:55:33.687" v="7520" actId="207"/>
        <pc:sldMkLst>
          <pc:docMk/>
          <pc:sldMk cId="1370187070" sldId="281"/>
        </pc:sldMkLst>
        <pc:spChg chg="mod ord">
          <ac:chgData name="Dhanalakshmi S" userId="91504401-57d8-4e19-824a-3608d37877b0" providerId="ADAL" clId="{BD114AE8-1B57-4C44-B834-A08779010E97}" dt="2024-07-01T05:32:14.529" v="7470" actId="700"/>
          <ac:spMkLst>
            <pc:docMk/>
            <pc:sldMk cId="1370187070" sldId="281"/>
            <ac:spMk id="2" creationId="{FD500EB9-BD99-6A9D-CD0C-1A44F1447B42}"/>
          </ac:spMkLst>
        </pc:spChg>
        <pc:spChg chg="del mod ord">
          <ac:chgData name="Dhanalakshmi S" userId="91504401-57d8-4e19-824a-3608d37877b0" providerId="ADAL" clId="{BD114AE8-1B57-4C44-B834-A08779010E97}" dt="2024-07-01T05:19:11.802" v="7106" actId="700"/>
          <ac:spMkLst>
            <pc:docMk/>
            <pc:sldMk cId="1370187070" sldId="281"/>
            <ac:spMk id="3" creationId="{51B655C2-842F-1082-C5C9-F9A093871463}"/>
          </ac:spMkLst>
        </pc:spChg>
        <pc:spChg chg="add mod ord">
          <ac:chgData name="Dhanalakshmi S" userId="91504401-57d8-4e19-824a-3608d37877b0" providerId="ADAL" clId="{BD114AE8-1B57-4C44-B834-A08779010E97}" dt="2024-07-01T05:32:14.529" v="7470" actId="700"/>
          <ac:spMkLst>
            <pc:docMk/>
            <pc:sldMk cId="1370187070" sldId="281"/>
            <ac:spMk id="4" creationId="{F2A473D5-0086-9F45-58B8-A3D3584B5E08}"/>
          </ac:spMkLst>
        </pc:spChg>
        <pc:spChg chg="add del mod ord">
          <ac:chgData name="Dhanalakshmi S" userId="91504401-57d8-4e19-824a-3608d37877b0" providerId="ADAL" clId="{BD114AE8-1B57-4C44-B834-A08779010E97}" dt="2024-07-01T05:20:20.332" v="7139" actId="1032"/>
          <ac:spMkLst>
            <pc:docMk/>
            <pc:sldMk cId="1370187070" sldId="281"/>
            <ac:spMk id="5" creationId="{75F04ADC-F88C-3C07-E9B9-BF99380F0498}"/>
          </ac:spMkLst>
        </pc:spChg>
        <pc:spChg chg="add del mod">
          <ac:chgData name="Dhanalakshmi S" userId="91504401-57d8-4e19-824a-3608d37877b0" providerId="ADAL" clId="{BD114AE8-1B57-4C44-B834-A08779010E97}" dt="2024-07-01T05:26:19.770" v="7306"/>
          <ac:spMkLst>
            <pc:docMk/>
            <pc:sldMk cId="1370187070" sldId="281"/>
            <ac:spMk id="9" creationId="{ECBB29E3-08EC-B20F-0A8F-CEC94E70EBE0}"/>
          </ac:spMkLst>
        </pc:spChg>
        <pc:graphicFrameChg chg="add del modGraphic">
          <ac:chgData name="Dhanalakshmi S" userId="91504401-57d8-4e19-824a-3608d37877b0" providerId="ADAL" clId="{BD114AE8-1B57-4C44-B834-A08779010E97}" dt="2024-07-01T05:22:47.084" v="7304" actId="478"/>
          <ac:graphicFrameMkLst>
            <pc:docMk/>
            <pc:sldMk cId="1370187070" sldId="281"/>
            <ac:graphicFrameMk id="6" creationId="{02AF72A7-56B9-8B46-10EE-ADC1A355EDC3}"/>
          </ac:graphicFrameMkLst>
        </pc:graphicFrameChg>
        <pc:graphicFrameChg chg="add mod modGraphic">
          <ac:chgData name="Dhanalakshmi S" userId="91504401-57d8-4e19-824a-3608d37877b0" providerId="ADAL" clId="{BD114AE8-1B57-4C44-B834-A08779010E97}" dt="2024-07-01T05:55:33.687" v="7520" actId="207"/>
          <ac:graphicFrameMkLst>
            <pc:docMk/>
            <pc:sldMk cId="1370187070" sldId="281"/>
            <ac:graphicFrameMk id="7" creationId="{713E273C-0B42-13E7-A9E6-3EEA0170EA09}"/>
          </ac:graphicFrameMkLst>
        </pc:graphicFrameChg>
        <pc:graphicFrameChg chg="add mod modGraphic">
          <ac:chgData name="Dhanalakshmi S" userId="91504401-57d8-4e19-824a-3608d37877b0" providerId="ADAL" clId="{BD114AE8-1B57-4C44-B834-A08779010E97}" dt="2024-07-01T05:31:38.663" v="7442" actId="12269"/>
          <ac:graphicFrameMkLst>
            <pc:docMk/>
            <pc:sldMk cId="1370187070" sldId="281"/>
            <ac:graphicFrameMk id="12" creationId="{B96582B6-E60C-1055-5565-B3EF2FC8D8A3}"/>
          </ac:graphicFrameMkLst>
        </pc:graphicFrameChg>
        <pc:picChg chg="add mod ord">
          <ac:chgData name="Dhanalakshmi S" userId="91504401-57d8-4e19-824a-3608d37877b0" providerId="ADAL" clId="{BD114AE8-1B57-4C44-B834-A08779010E97}" dt="2024-07-01T05:52:49.688" v="7492" actId="14861"/>
          <ac:picMkLst>
            <pc:docMk/>
            <pc:sldMk cId="1370187070" sldId="281"/>
            <ac:picMk id="2050" creationId="{DC98696A-EE4E-F443-F930-9AC8FA842182}"/>
          </ac:picMkLst>
        </pc:picChg>
        <pc:cxnChg chg="add mod">
          <ac:chgData name="Dhanalakshmi S" userId="91504401-57d8-4e19-824a-3608d37877b0" providerId="ADAL" clId="{BD114AE8-1B57-4C44-B834-A08779010E97}" dt="2024-07-01T05:28:18.246" v="7324" actId="13822"/>
          <ac:cxnSpMkLst>
            <pc:docMk/>
            <pc:sldMk cId="1370187070" sldId="281"/>
            <ac:cxnSpMk id="11" creationId="{C51ED23A-C9F7-547C-F486-50A15B1F2630}"/>
          </ac:cxnSpMkLst>
        </pc:cxnChg>
      </pc:sldChg>
      <pc:sldChg chg="addSp delSp modSp new mod">
        <pc:chgData name="Dhanalakshmi S" userId="91504401-57d8-4e19-824a-3608d37877b0" providerId="ADAL" clId="{BD114AE8-1B57-4C44-B834-A08779010E97}" dt="2024-07-01T06:02:26.112" v="7848" actId="12269"/>
        <pc:sldMkLst>
          <pc:docMk/>
          <pc:sldMk cId="1647824809" sldId="282"/>
        </pc:sldMkLst>
        <pc:spChg chg="del">
          <ac:chgData name="Dhanalakshmi S" userId="91504401-57d8-4e19-824a-3608d37877b0" providerId="ADAL" clId="{BD114AE8-1B57-4C44-B834-A08779010E97}" dt="2024-07-01T05:55:50.141" v="7522"/>
          <ac:spMkLst>
            <pc:docMk/>
            <pc:sldMk cId="1647824809" sldId="282"/>
            <ac:spMk id="2" creationId="{39FA6E2D-2ADE-6293-19DF-97E57CB85BF2}"/>
          </ac:spMkLst>
        </pc:spChg>
        <pc:spChg chg="del">
          <ac:chgData name="Dhanalakshmi S" userId="91504401-57d8-4e19-824a-3608d37877b0" providerId="ADAL" clId="{BD114AE8-1B57-4C44-B834-A08779010E97}" dt="2024-07-01T05:56:43.546" v="7548" actId="478"/>
          <ac:spMkLst>
            <pc:docMk/>
            <pc:sldMk cId="1647824809" sldId="282"/>
            <ac:spMk id="3" creationId="{BF81BF05-A2B9-3CD8-D664-B295D1A82455}"/>
          </ac:spMkLst>
        </pc:spChg>
        <pc:spChg chg="add mod">
          <ac:chgData name="Dhanalakshmi S" userId="91504401-57d8-4e19-824a-3608d37877b0" providerId="ADAL" clId="{BD114AE8-1B57-4C44-B834-A08779010E97}" dt="2024-07-01T05:56:00.776" v="7546" actId="20577"/>
          <ac:spMkLst>
            <pc:docMk/>
            <pc:sldMk cId="1647824809" sldId="282"/>
            <ac:spMk id="4" creationId="{B04DAD12-6E4F-9B30-221D-4C4DB5EE16CE}"/>
          </ac:spMkLst>
        </pc:spChg>
        <pc:graphicFrameChg chg="add mod modGraphic">
          <ac:chgData name="Dhanalakshmi S" userId="91504401-57d8-4e19-824a-3608d37877b0" providerId="ADAL" clId="{BD114AE8-1B57-4C44-B834-A08779010E97}" dt="2024-07-01T06:00:30.511" v="7748" actId="14100"/>
          <ac:graphicFrameMkLst>
            <pc:docMk/>
            <pc:sldMk cId="1647824809" sldId="282"/>
            <ac:graphicFrameMk id="5" creationId="{B48AEE17-7F6F-EAB1-4940-82C967311B99}"/>
          </ac:graphicFrameMkLst>
        </pc:graphicFrameChg>
        <pc:graphicFrameChg chg="add mod modGraphic">
          <ac:chgData name="Dhanalakshmi S" userId="91504401-57d8-4e19-824a-3608d37877b0" providerId="ADAL" clId="{BD114AE8-1B57-4C44-B834-A08779010E97}" dt="2024-07-01T06:02:26.112" v="7848" actId="12269"/>
          <ac:graphicFrameMkLst>
            <pc:docMk/>
            <pc:sldMk cId="1647824809" sldId="282"/>
            <ac:graphicFrameMk id="6" creationId="{7E54D6EC-70EB-AB27-7F86-FAB1B6D4AB59}"/>
          </ac:graphicFrameMkLst>
        </pc:graphicFrameChg>
        <pc:picChg chg="add mod">
          <ac:chgData name="Dhanalakshmi S" userId="91504401-57d8-4e19-824a-3608d37877b0" providerId="ADAL" clId="{BD114AE8-1B57-4C44-B834-A08779010E97}" dt="2024-07-01T06:00:53.243" v="7751" actId="1076"/>
          <ac:picMkLst>
            <pc:docMk/>
            <pc:sldMk cId="1647824809" sldId="282"/>
            <ac:picMk id="3074" creationId="{6BDDEB81-7D9F-F55B-9092-3D7B323993BD}"/>
          </ac:picMkLst>
        </pc:picChg>
      </pc:sldChg>
      <pc:sldChg chg="addSp delSp modSp new mod modClrScheme chgLayout">
        <pc:chgData name="Dhanalakshmi S" userId="91504401-57d8-4e19-824a-3608d37877b0" providerId="ADAL" clId="{BD114AE8-1B57-4C44-B834-A08779010E97}" dt="2024-07-01T06:26:21.347" v="8173" actId="14100"/>
        <pc:sldMkLst>
          <pc:docMk/>
          <pc:sldMk cId="2550399299" sldId="283"/>
        </pc:sldMkLst>
        <pc:spChg chg="mod ord">
          <ac:chgData name="Dhanalakshmi S" userId="91504401-57d8-4e19-824a-3608d37877b0" providerId="ADAL" clId="{BD114AE8-1B57-4C44-B834-A08779010E97}" dt="2024-07-01T06:03:50.487" v="7903" actId="700"/>
          <ac:spMkLst>
            <pc:docMk/>
            <pc:sldMk cId="2550399299" sldId="283"/>
            <ac:spMk id="2" creationId="{8998D919-7826-E013-F621-1C6DA48530F9}"/>
          </ac:spMkLst>
        </pc:spChg>
        <pc:spChg chg="del mod ord">
          <ac:chgData name="Dhanalakshmi S" userId="91504401-57d8-4e19-824a-3608d37877b0" providerId="ADAL" clId="{BD114AE8-1B57-4C44-B834-A08779010E97}" dt="2024-07-01T06:03:50.487" v="7903" actId="700"/>
          <ac:spMkLst>
            <pc:docMk/>
            <pc:sldMk cId="2550399299" sldId="283"/>
            <ac:spMk id="3" creationId="{7D3751F5-45E3-97C6-8983-995F5C8D5E20}"/>
          </ac:spMkLst>
        </pc:spChg>
        <pc:spChg chg="add mod ord">
          <ac:chgData name="Dhanalakshmi S" userId="91504401-57d8-4e19-824a-3608d37877b0" providerId="ADAL" clId="{BD114AE8-1B57-4C44-B834-A08779010E97}" dt="2024-07-01T06:05:04.055" v="7985" actId="1076"/>
          <ac:spMkLst>
            <pc:docMk/>
            <pc:sldMk cId="2550399299" sldId="283"/>
            <ac:spMk id="4" creationId="{FEA4F1E0-D316-92DE-1BF3-F083C08ACA3F}"/>
          </ac:spMkLst>
        </pc:spChg>
        <pc:spChg chg="add mod ord">
          <ac:chgData name="Dhanalakshmi S" userId="91504401-57d8-4e19-824a-3608d37877b0" providerId="ADAL" clId="{BD114AE8-1B57-4C44-B834-A08779010E97}" dt="2024-07-01T06:26:04.906" v="8168" actId="20577"/>
          <ac:spMkLst>
            <pc:docMk/>
            <pc:sldMk cId="2550399299" sldId="283"/>
            <ac:spMk id="5" creationId="{69ECA3FB-1390-0758-797E-B08663447389}"/>
          </ac:spMkLst>
        </pc:spChg>
        <pc:picChg chg="add mod">
          <ac:chgData name="Dhanalakshmi S" userId="91504401-57d8-4e19-824a-3608d37877b0" providerId="ADAL" clId="{BD114AE8-1B57-4C44-B834-A08779010E97}" dt="2024-07-01T06:04:53.964" v="7979" actId="1076"/>
          <ac:picMkLst>
            <pc:docMk/>
            <pc:sldMk cId="2550399299" sldId="283"/>
            <ac:picMk id="4098" creationId="{90B4B0D2-CD81-9CEB-320E-1EC2E761FB68}"/>
          </ac:picMkLst>
        </pc:picChg>
        <pc:picChg chg="add mod">
          <ac:chgData name="Dhanalakshmi S" userId="91504401-57d8-4e19-824a-3608d37877b0" providerId="ADAL" clId="{BD114AE8-1B57-4C44-B834-A08779010E97}" dt="2024-07-01T06:05:04.055" v="7985" actId="1076"/>
          <ac:picMkLst>
            <pc:docMk/>
            <pc:sldMk cId="2550399299" sldId="283"/>
            <ac:picMk id="4100" creationId="{2EECA490-6C33-2E38-DAE4-B32087DC336B}"/>
          </ac:picMkLst>
        </pc:picChg>
        <pc:picChg chg="add mod">
          <ac:chgData name="Dhanalakshmi S" userId="91504401-57d8-4e19-824a-3608d37877b0" providerId="ADAL" clId="{BD114AE8-1B57-4C44-B834-A08779010E97}" dt="2024-07-01T06:05:28.375" v="7995" actId="14100"/>
          <ac:picMkLst>
            <pc:docMk/>
            <pc:sldMk cId="2550399299" sldId="283"/>
            <ac:picMk id="4102" creationId="{25548920-6BD0-BCAC-D68D-2210E2E217E5}"/>
          </ac:picMkLst>
        </pc:picChg>
        <pc:picChg chg="add mod">
          <ac:chgData name="Dhanalakshmi S" userId="91504401-57d8-4e19-824a-3608d37877b0" providerId="ADAL" clId="{BD114AE8-1B57-4C44-B834-A08779010E97}" dt="2024-07-01T06:26:21.347" v="8173" actId="14100"/>
          <ac:picMkLst>
            <pc:docMk/>
            <pc:sldMk cId="2550399299" sldId="283"/>
            <ac:picMk id="4104" creationId="{79D68A5B-086E-7813-539D-245F2E963EC6}"/>
          </ac:picMkLst>
        </pc:picChg>
      </pc:sldChg>
      <pc:sldChg chg="addSp delSp modSp new mod">
        <pc:chgData name="Dhanalakshmi S" userId="91504401-57d8-4e19-824a-3608d37877b0" providerId="ADAL" clId="{BD114AE8-1B57-4C44-B834-A08779010E97}" dt="2024-07-01T06:45:22.535" v="8337" actId="12269"/>
        <pc:sldMkLst>
          <pc:docMk/>
          <pc:sldMk cId="4055430583" sldId="284"/>
        </pc:sldMkLst>
        <pc:spChg chg="mod">
          <ac:chgData name="Dhanalakshmi S" userId="91504401-57d8-4e19-824a-3608d37877b0" providerId="ADAL" clId="{BD114AE8-1B57-4C44-B834-A08779010E97}" dt="2024-07-01T06:29:42.042" v="8204" actId="20577"/>
          <ac:spMkLst>
            <pc:docMk/>
            <pc:sldMk cId="4055430583" sldId="284"/>
            <ac:spMk id="2" creationId="{3D4DB60E-883D-3202-1A3D-5AE7BD55759B}"/>
          </ac:spMkLst>
        </pc:spChg>
        <pc:spChg chg="del">
          <ac:chgData name="Dhanalakshmi S" userId="91504401-57d8-4e19-824a-3608d37877b0" providerId="ADAL" clId="{BD114AE8-1B57-4C44-B834-A08779010E97}" dt="2024-07-01T06:29:47.261" v="8205" actId="478"/>
          <ac:spMkLst>
            <pc:docMk/>
            <pc:sldMk cId="4055430583" sldId="284"/>
            <ac:spMk id="3" creationId="{EC086FF2-4640-A59F-37A6-FB1F6A008232}"/>
          </ac:spMkLst>
        </pc:spChg>
        <pc:spChg chg="add mod">
          <ac:chgData name="Dhanalakshmi S" userId="91504401-57d8-4e19-824a-3608d37877b0" providerId="ADAL" clId="{BD114AE8-1B57-4C44-B834-A08779010E97}" dt="2024-07-01T06:31:48.211" v="8206"/>
          <ac:spMkLst>
            <pc:docMk/>
            <pc:sldMk cId="4055430583" sldId="284"/>
            <ac:spMk id="4" creationId="{F060B5D5-E5B5-A1A5-81AE-44A1A0B2DEA6}"/>
          </ac:spMkLst>
        </pc:spChg>
        <pc:spChg chg="add del mod">
          <ac:chgData name="Dhanalakshmi S" userId="91504401-57d8-4e19-824a-3608d37877b0" providerId="ADAL" clId="{BD114AE8-1B57-4C44-B834-A08779010E97}" dt="2024-07-01T06:40:51.660" v="8228" actId="478"/>
          <ac:spMkLst>
            <pc:docMk/>
            <pc:sldMk cId="4055430583" sldId="284"/>
            <ac:spMk id="5" creationId="{6F83ED40-CDA0-2884-1D46-7EB799A78DD1}"/>
          </ac:spMkLst>
        </pc:spChg>
        <pc:spChg chg="add del mod">
          <ac:chgData name="Dhanalakshmi S" userId="91504401-57d8-4e19-824a-3608d37877b0" providerId="ADAL" clId="{BD114AE8-1B57-4C44-B834-A08779010E97}" dt="2024-07-01T06:39:29.420" v="8212" actId="478"/>
          <ac:spMkLst>
            <pc:docMk/>
            <pc:sldMk cId="4055430583" sldId="284"/>
            <ac:spMk id="6" creationId="{A8DB5CE5-327E-F851-74A0-1A88B5E7F399}"/>
          </ac:spMkLst>
        </pc:spChg>
        <pc:spChg chg="add del mod">
          <ac:chgData name="Dhanalakshmi S" userId="91504401-57d8-4e19-824a-3608d37877b0" providerId="ADAL" clId="{BD114AE8-1B57-4C44-B834-A08779010E97}" dt="2024-07-01T06:39:46.793" v="8215" actId="478"/>
          <ac:spMkLst>
            <pc:docMk/>
            <pc:sldMk cId="4055430583" sldId="284"/>
            <ac:spMk id="7" creationId="{F76108CF-49C9-2C25-D894-352FDDA158F8}"/>
          </ac:spMkLst>
        </pc:spChg>
        <pc:spChg chg="add del mod">
          <ac:chgData name="Dhanalakshmi S" userId="91504401-57d8-4e19-824a-3608d37877b0" providerId="ADAL" clId="{BD114AE8-1B57-4C44-B834-A08779010E97}" dt="2024-07-01T06:40:49.876" v="8227" actId="478"/>
          <ac:spMkLst>
            <pc:docMk/>
            <pc:sldMk cId="4055430583" sldId="284"/>
            <ac:spMk id="9" creationId="{45CB2CDE-4256-427A-DE3D-DD09D4BD4941}"/>
          </ac:spMkLst>
        </pc:spChg>
        <pc:spChg chg="add mod">
          <ac:chgData name="Dhanalakshmi S" userId="91504401-57d8-4e19-824a-3608d37877b0" providerId="ADAL" clId="{BD114AE8-1B57-4C44-B834-A08779010E97}" dt="2024-07-01T06:40:40.184" v="8224"/>
          <ac:spMkLst>
            <pc:docMk/>
            <pc:sldMk cId="4055430583" sldId="284"/>
            <ac:spMk id="10" creationId="{1E690978-9BE3-F27E-2E21-50400AAC9656}"/>
          </ac:spMkLst>
        </pc:spChg>
        <pc:spChg chg="add del mod">
          <ac:chgData name="Dhanalakshmi S" userId="91504401-57d8-4e19-824a-3608d37877b0" providerId="ADAL" clId="{BD114AE8-1B57-4C44-B834-A08779010E97}" dt="2024-07-01T06:41:32.593" v="8239" actId="478"/>
          <ac:spMkLst>
            <pc:docMk/>
            <pc:sldMk cId="4055430583" sldId="284"/>
            <ac:spMk id="11" creationId="{09D252FD-9947-5080-1CF4-3ADDA9EC306C}"/>
          </ac:spMkLst>
        </pc:spChg>
        <pc:spChg chg="add mod">
          <ac:chgData name="Dhanalakshmi S" userId="91504401-57d8-4e19-824a-3608d37877b0" providerId="ADAL" clId="{BD114AE8-1B57-4C44-B834-A08779010E97}" dt="2024-07-01T06:43:02.105" v="8262" actId="14100"/>
          <ac:spMkLst>
            <pc:docMk/>
            <pc:sldMk cId="4055430583" sldId="284"/>
            <ac:spMk id="12" creationId="{84CDDCFB-E20B-DCFE-1017-0F00F74C4D20}"/>
          </ac:spMkLst>
        </pc:spChg>
        <pc:graphicFrameChg chg="add mod modGraphic">
          <ac:chgData name="Dhanalakshmi S" userId="91504401-57d8-4e19-824a-3608d37877b0" providerId="ADAL" clId="{BD114AE8-1B57-4C44-B834-A08779010E97}" dt="2024-07-01T06:45:22.535" v="8337" actId="12269"/>
          <ac:graphicFrameMkLst>
            <pc:docMk/>
            <pc:sldMk cId="4055430583" sldId="284"/>
            <ac:graphicFrameMk id="13" creationId="{3CD55DDC-FE6B-2611-399B-4D0F27BF4D00}"/>
          </ac:graphicFrameMkLst>
        </pc:graphicFrameChg>
        <pc:picChg chg="add mod">
          <ac:chgData name="Dhanalakshmi S" userId="91504401-57d8-4e19-824a-3608d37877b0" providerId="ADAL" clId="{BD114AE8-1B57-4C44-B834-A08779010E97}" dt="2024-07-01T06:43:06.641" v="8264" actId="14100"/>
          <ac:picMkLst>
            <pc:docMk/>
            <pc:sldMk cId="4055430583" sldId="284"/>
            <ac:picMk id="5122" creationId="{B81DFF83-53CB-2F40-C37D-5BAE18BC46B9}"/>
          </ac:picMkLst>
        </pc:picChg>
      </pc:sldChg>
      <pc:sldChg chg="addSp delSp modSp new mod modClrScheme chgLayout">
        <pc:chgData name="Dhanalakshmi S" userId="91504401-57d8-4e19-824a-3608d37877b0" providerId="ADAL" clId="{BD114AE8-1B57-4C44-B834-A08779010E97}" dt="2024-07-01T07:03:29.223" v="8522" actId="207"/>
        <pc:sldMkLst>
          <pc:docMk/>
          <pc:sldMk cId="1539320530" sldId="285"/>
        </pc:sldMkLst>
        <pc:spChg chg="del mod ord">
          <ac:chgData name="Dhanalakshmi S" userId="91504401-57d8-4e19-824a-3608d37877b0" providerId="ADAL" clId="{BD114AE8-1B57-4C44-B834-A08779010E97}" dt="2024-07-01T06:45:52.554" v="8358" actId="700"/>
          <ac:spMkLst>
            <pc:docMk/>
            <pc:sldMk cId="1539320530" sldId="285"/>
            <ac:spMk id="2" creationId="{67C3266E-2B06-DE07-6187-6CEFF2A576DB}"/>
          </ac:spMkLst>
        </pc:spChg>
        <pc:spChg chg="del">
          <ac:chgData name="Dhanalakshmi S" userId="91504401-57d8-4e19-824a-3608d37877b0" providerId="ADAL" clId="{BD114AE8-1B57-4C44-B834-A08779010E97}" dt="2024-07-01T06:45:52.554" v="8358" actId="700"/>
          <ac:spMkLst>
            <pc:docMk/>
            <pc:sldMk cId="1539320530" sldId="285"/>
            <ac:spMk id="3" creationId="{BB8EDC95-22F2-122B-F832-412470084F87}"/>
          </ac:spMkLst>
        </pc:spChg>
        <pc:spChg chg="mod ord">
          <ac:chgData name="Dhanalakshmi S" userId="91504401-57d8-4e19-824a-3608d37877b0" providerId="ADAL" clId="{BD114AE8-1B57-4C44-B834-A08779010E97}" dt="2024-07-01T06:45:52.554" v="8358" actId="700"/>
          <ac:spMkLst>
            <pc:docMk/>
            <pc:sldMk cId="1539320530" sldId="285"/>
            <ac:spMk id="4" creationId="{F92AC823-A764-C30E-4B2F-879AA3DC3B63}"/>
          </ac:spMkLst>
        </pc:spChg>
        <pc:spChg chg="add del mod ord">
          <ac:chgData name="Dhanalakshmi S" userId="91504401-57d8-4e19-824a-3608d37877b0" providerId="ADAL" clId="{BD114AE8-1B57-4C44-B834-A08779010E97}" dt="2024-07-01T06:57:04.154" v="8359" actId="478"/>
          <ac:spMkLst>
            <pc:docMk/>
            <pc:sldMk cId="1539320530" sldId="285"/>
            <ac:spMk id="5" creationId="{76D54C85-3E6C-77D5-02A6-691FCA9552B7}"/>
          </ac:spMkLst>
        </pc:spChg>
        <pc:spChg chg="mod">
          <ac:chgData name="Dhanalakshmi S" userId="91504401-57d8-4e19-824a-3608d37877b0" providerId="ADAL" clId="{BD114AE8-1B57-4C44-B834-A08779010E97}" dt="2024-07-01T07:02:02.423" v="8488" actId="255"/>
          <ac:spMkLst>
            <pc:docMk/>
            <pc:sldMk cId="1539320530" sldId="285"/>
            <ac:spMk id="7" creationId="{023925D1-BFC0-D3B4-2165-9A24AE4013A7}"/>
          </ac:spMkLst>
        </pc:spChg>
        <pc:spChg chg="mod">
          <ac:chgData name="Dhanalakshmi S" userId="91504401-57d8-4e19-824a-3608d37877b0" providerId="ADAL" clId="{BD114AE8-1B57-4C44-B834-A08779010E97}" dt="2024-07-01T07:02:02.423" v="8488" actId="255"/>
          <ac:spMkLst>
            <pc:docMk/>
            <pc:sldMk cId="1539320530" sldId="285"/>
            <ac:spMk id="8" creationId="{A29CCC63-F8BC-94C5-6FE6-C36C41289B26}"/>
          </ac:spMkLst>
        </pc:spChg>
        <pc:spChg chg="mod">
          <ac:chgData name="Dhanalakshmi S" userId="91504401-57d8-4e19-824a-3608d37877b0" providerId="ADAL" clId="{BD114AE8-1B57-4C44-B834-A08779010E97}" dt="2024-07-01T07:02:02.423" v="8488" actId="255"/>
          <ac:spMkLst>
            <pc:docMk/>
            <pc:sldMk cId="1539320530" sldId="285"/>
            <ac:spMk id="9" creationId="{712E37EB-EC73-C246-D1A2-DCCBF12A1D54}"/>
          </ac:spMkLst>
        </pc:spChg>
        <pc:spChg chg="mod">
          <ac:chgData name="Dhanalakshmi S" userId="91504401-57d8-4e19-824a-3608d37877b0" providerId="ADAL" clId="{BD114AE8-1B57-4C44-B834-A08779010E97}" dt="2024-07-01T07:02:02.423" v="8488" actId="255"/>
          <ac:spMkLst>
            <pc:docMk/>
            <pc:sldMk cId="1539320530" sldId="285"/>
            <ac:spMk id="10" creationId="{3E174884-85E9-ABBC-41C4-6837006FE693}"/>
          </ac:spMkLst>
        </pc:spChg>
        <pc:spChg chg="mod">
          <ac:chgData name="Dhanalakshmi S" userId="91504401-57d8-4e19-824a-3608d37877b0" providerId="ADAL" clId="{BD114AE8-1B57-4C44-B834-A08779010E97}" dt="2024-07-01T07:02:02.423" v="8488" actId="255"/>
          <ac:spMkLst>
            <pc:docMk/>
            <pc:sldMk cId="1539320530" sldId="285"/>
            <ac:spMk id="12" creationId="{1ACCF931-A1D8-48BF-7611-BFDA7B066243}"/>
          </ac:spMkLst>
        </pc:spChg>
        <pc:spChg chg="mod">
          <ac:chgData name="Dhanalakshmi S" userId="91504401-57d8-4e19-824a-3608d37877b0" providerId="ADAL" clId="{BD114AE8-1B57-4C44-B834-A08779010E97}" dt="2024-07-01T07:02:02.423" v="8488" actId="255"/>
          <ac:spMkLst>
            <pc:docMk/>
            <pc:sldMk cId="1539320530" sldId="285"/>
            <ac:spMk id="13" creationId="{B815E959-035E-B190-0A72-9C9F9E08DE11}"/>
          </ac:spMkLst>
        </pc:spChg>
        <pc:spChg chg="mod">
          <ac:chgData name="Dhanalakshmi S" userId="91504401-57d8-4e19-824a-3608d37877b0" providerId="ADAL" clId="{BD114AE8-1B57-4C44-B834-A08779010E97}" dt="2024-07-01T07:02:02.423" v="8488" actId="255"/>
          <ac:spMkLst>
            <pc:docMk/>
            <pc:sldMk cId="1539320530" sldId="285"/>
            <ac:spMk id="14" creationId="{BB3232AA-6472-13D9-EC58-0BF17C68DF49}"/>
          </ac:spMkLst>
        </pc:spChg>
        <pc:spChg chg="mod">
          <ac:chgData name="Dhanalakshmi S" userId="91504401-57d8-4e19-824a-3608d37877b0" providerId="ADAL" clId="{BD114AE8-1B57-4C44-B834-A08779010E97}" dt="2024-07-01T07:02:02.423" v="8488" actId="255"/>
          <ac:spMkLst>
            <pc:docMk/>
            <pc:sldMk cId="1539320530" sldId="285"/>
            <ac:spMk id="15" creationId="{29B6E68F-A98C-FE1A-8A7D-984DFFDCCFAA}"/>
          </ac:spMkLst>
        </pc:spChg>
        <pc:spChg chg="mod">
          <ac:chgData name="Dhanalakshmi S" userId="91504401-57d8-4e19-824a-3608d37877b0" providerId="ADAL" clId="{BD114AE8-1B57-4C44-B834-A08779010E97}" dt="2024-07-01T07:02:02.423" v="8488" actId="255"/>
          <ac:spMkLst>
            <pc:docMk/>
            <pc:sldMk cId="1539320530" sldId="285"/>
            <ac:spMk id="17" creationId="{ABF7707C-7FF6-79FA-3520-FC3F30527B55}"/>
          </ac:spMkLst>
        </pc:spChg>
        <pc:spChg chg="mod">
          <ac:chgData name="Dhanalakshmi S" userId="91504401-57d8-4e19-824a-3608d37877b0" providerId="ADAL" clId="{BD114AE8-1B57-4C44-B834-A08779010E97}" dt="2024-07-01T07:02:02.423" v="8488" actId="255"/>
          <ac:spMkLst>
            <pc:docMk/>
            <pc:sldMk cId="1539320530" sldId="285"/>
            <ac:spMk id="18" creationId="{E4796E02-9A90-40A1-6A82-6C57D4B2DB97}"/>
          </ac:spMkLst>
        </pc:spChg>
        <pc:spChg chg="mod">
          <ac:chgData name="Dhanalakshmi S" userId="91504401-57d8-4e19-824a-3608d37877b0" providerId="ADAL" clId="{BD114AE8-1B57-4C44-B834-A08779010E97}" dt="2024-07-01T07:02:02.423" v="8488" actId="255"/>
          <ac:spMkLst>
            <pc:docMk/>
            <pc:sldMk cId="1539320530" sldId="285"/>
            <ac:spMk id="19" creationId="{9F40B040-2106-637C-5FFD-C41C3AD80437}"/>
          </ac:spMkLst>
        </pc:spChg>
        <pc:spChg chg="mod">
          <ac:chgData name="Dhanalakshmi S" userId="91504401-57d8-4e19-824a-3608d37877b0" providerId="ADAL" clId="{BD114AE8-1B57-4C44-B834-A08779010E97}" dt="2024-07-01T07:02:02.423" v="8488" actId="255"/>
          <ac:spMkLst>
            <pc:docMk/>
            <pc:sldMk cId="1539320530" sldId="285"/>
            <ac:spMk id="20" creationId="{495D1EFA-4F0A-3A8D-B471-EF30B0303F3F}"/>
          </ac:spMkLst>
        </pc:spChg>
        <pc:spChg chg="mod">
          <ac:chgData name="Dhanalakshmi S" userId="91504401-57d8-4e19-824a-3608d37877b0" providerId="ADAL" clId="{BD114AE8-1B57-4C44-B834-A08779010E97}" dt="2024-07-01T07:02:02.423" v="8488" actId="255"/>
          <ac:spMkLst>
            <pc:docMk/>
            <pc:sldMk cId="1539320530" sldId="285"/>
            <ac:spMk id="22" creationId="{9B7FC176-5BF4-0153-3BA5-28A1D5E50C33}"/>
          </ac:spMkLst>
        </pc:spChg>
        <pc:spChg chg="mod">
          <ac:chgData name="Dhanalakshmi S" userId="91504401-57d8-4e19-824a-3608d37877b0" providerId="ADAL" clId="{BD114AE8-1B57-4C44-B834-A08779010E97}" dt="2024-07-01T07:02:02.423" v="8488" actId="255"/>
          <ac:spMkLst>
            <pc:docMk/>
            <pc:sldMk cId="1539320530" sldId="285"/>
            <ac:spMk id="23" creationId="{D2B0F0A2-7FDC-A8DF-B91E-9AC96615DB3D}"/>
          </ac:spMkLst>
        </pc:spChg>
        <pc:spChg chg="mod">
          <ac:chgData name="Dhanalakshmi S" userId="91504401-57d8-4e19-824a-3608d37877b0" providerId="ADAL" clId="{BD114AE8-1B57-4C44-B834-A08779010E97}" dt="2024-07-01T07:02:02.423" v="8488" actId="255"/>
          <ac:spMkLst>
            <pc:docMk/>
            <pc:sldMk cId="1539320530" sldId="285"/>
            <ac:spMk id="24" creationId="{454BF388-90FA-D2E5-122C-103AC220DB89}"/>
          </ac:spMkLst>
        </pc:spChg>
        <pc:spChg chg="mod">
          <ac:chgData name="Dhanalakshmi S" userId="91504401-57d8-4e19-824a-3608d37877b0" providerId="ADAL" clId="{BD114AE8-1B57-4C44-B834-A08779010E97}" dt="2024-07-01T07:02:02.423" v="8488" actId="255"/>
          <ac:spMkLst>
            <pc:docMk/>
            <pc:sldMk cId="1539320530" sldId="285"/>
            <ac:spMk id="25" creationId="{84F6C7EA-E349-63BA-623E-34229640D827}"/>
          </ac:spMkLst>
        </pc:spChg>
        <pc:spChg chg="mod">
          <ac:chgData name="Dhanalakshmi S" userId="91504401-57d8-4e19-824a-3608d37877b0" providerId="ADAL" clId="{BD114AE8-1B57-4C44-B834-A08779010E97}" dt="2024-07-01T07:02:02.423" v="8488" actId="255"/>
          <ac:spMkLst>
            <pc:docMk/>
            <pc:sldMk cId="1539320530" sldId="285"/>
            <ac:spMk id="27" creationId="{F2B6F758-DE61-58C3-BDC5-AD7D9AED330D}"/>
          </ac:spMkLst>
        </pc:spChg>
        <pc:spChg chg="mod">
          <ac:chgData name="Dhanalakshmi S" userId="91504401-57d8-4e19-824a-3608d37877b0" providerId="ADAL" clId="{BD114AE8-1B57-4C44-B834-A08779010E97}" dt="2024-07-01T07:02:02.423" v="8488" actId="255"/>
          <ac:spMkLst>
            <pc:docMk/>
            <pc:sldMk cId="1539320530" sldId="285"/>
            <ac:spMk id="28" creationId="{0341D6BB-B743-DB8D-6F12-F294ADA392EC}"/>
          </ac:spMkLst>
        </pc:spChg>
        <pc:spChg chg="mod">
          <ac:chgData name="Dhanalakshmi S" userId="91504401-57d8-4e19-824a-3608d37877b0" providerId="ADAL" clId="{BD114AE8-1B57-4C44-B834-A08779010E97}" dt="2024-07-01T07:02:02.423" v="8488" actId="255"/>
          <ac:spMkLst>
            <pc:docMk/>
            <pc:sldMk cId="1539320530" sldId="285"/>
            <ac:spMk id="29" creationId="{B9BAFCDF-0615-BDCC-4140-3BB3A7B76198}"/>
          </ac:spMkLst>
        </pc:spChg>
        <pc:spChg chg="mod">
          <ac:chgData name="Dhanalakshmi S" userId="91504401-57d8-4e19-824a-3608d37877b0" providerId="ADAL" clId="{BD114AE8-1B57-4C44-B834-A08779010E97}" dt="2024-07-01T07:02:02.423" v="8488" actId="255"/>
          <ac:spMkLst>
            <pc:docMk/>
            <pc:sldMk cId="1539320530" sldId="285"/>
            <ac:spMk id="30" creationId="{56552C43-FDE0-88DA-2F27-1DAD383B245D}"/>
          </ac:spMkLst>
        </pc:spChg>
        <pc:spChg chg="mod">
          <ac:chgData name="Dhanalakshmi S" userId="91504401-57d8-4e19-824a-3608d37877b0" providerId="ADAL" clId="{BD114AE8-1B57-4C44-B834-A08779010E97}" dt="2024-07-01T07:02:02.423" v="8488" actId="255"/>
          <ac:spMkLst>
            <pc:docMk/>
            <pc:sldMk cId="1539320530" sldId="285"/>
            <ac:spMk id="32" creationId="{E863483C-34D2-31A3-6A55-C1709C472EF8}"/>
          </ac:spMkLst>
        </pc:spChg>
        <pc:spChg chg="mod">
          <ac:chgData name="Dhanalakshmi S" userId="91504401-57d8-4e19-824a-3608d37877b0" providerId="ADAL" clId="{BD114AE8-1B57-4C44-B834-A08779010E97}" dt="2024-07-01T07:02:02.423" v="8488" actId="255"/>
          <ac:spMkLst>
            <pc:docMk/>
            <pc:sldMk cId="1539320530" sldId="285"/>
            <ac:spMk id="33" creationId="{6101B673-9005-9CBF-6EC7-E83CCF200B64}"/>
          </ac:spMkLst>
        </pc:spChg>
        <pc:spChg chg="mod">
          <ac:chgData name="Dhanalakshmi S" userId="91504401-57d8-4e19-824a-3608d37877b0" providerId="ADAL" clId="{BD114AE8-1B57-4C44-B834-A08779010E97}" dt="2024-07-01T07:02:02.423" v="8488" actId="255"/>
          <ac:spMkLst>
            <pc:docMk/>
            <pc:sldMk cId="1539320530" sldId="285"/>
            <ac:spMk id="34" creationId="{E60D88A2-CD49-BAFB-D010-8F64EBAA6A64}"/>
          </ac:spMkLst>
        </pc:spChg>
        <pc:spChg chg="mod">
          <ac:chgData name="Dhanalakshmi S" userId="91504401-57d8-4e19-824a-3608d37877b0" providerId="ADAL" clId="{BD114AE8-1B57-4C44-B834-A08779010E97}" dt="2024-07-01T07:02:02.423" v="8488" actId="255"/>
          <ac:spMkLst>
            <pc:docMk/>
            <pc:sldMk cId="1539320530" sldId="285"/>
            <ac:spMk id="35" creationId="{326E6A5B-8C1B-99FC-8693-E4447E13C2E6}"/>
          </ac:spMkLst>
        </pc:spChg>
        <pc:spChg chg="mod">
          <ac:chgData name="Dhanalakshmi S" userId="91504401-57d8-4e19-824a-3608d37877b0" providerId="ADAL" clId="{BD114AE8-1B57-4C44-B834-A08779010E97}" dt="2024-07-01T06:57:04.670" v="8360"/>
          <ac:spMkLst>
            <pc:docMk/>
            <pc:sldMk cId="1539320530" sldId="285"/>
            <ac:spMk id="37" creationId="{2BBFB709-DBF2-7773-FEB9-676D62FE29B7}"/>
          </ac:spMkLst>
        </pc:spChg>
        <pc:spChg chg="mod">
          <ac:chgData name="Dhanalakshmi S" userId="91504401-57d8-4e19-824a-3608d37877b0" providerId="ADAL" clId="{BD114AE8-1B57-4C44-B834-A08779010E97}" dt="2024-07-01T06:57:04.670" v="8360"/>
          <ac:spMkLst>
            <pc:docMk/>
            <pc:sldMk cId="1539320530" sldId="285"/>
            <ac:spMk id="38" creationId="{412D734F-0B8F-D224-3158-09ACF6286BE3}"/>
          </ac:spMkLst>
        </pc:spChg>
        <pc:spChg chg="mod">
          <ac:chgData name="Dhanalakshmi S" userId="91504401-57d8-4e19-824a-3608d37877b0" providerId="ADAL" clId="{BD114AE8-1B57-4C44-B834-A08779010E97}" dt="2024-07-01T06:57:04.670" v="8360"/>
          <ac:spMkLst>
            <pc:docMk/>
            <pc:sldMk cId="1539320530" sldId="285"/>
            <ac:spMk id="40" creationId="{7972F147-2733-4977-6361-15DCF2FADCC5}"/>
          </ac:spMkLst>
        </pc:spChg>
        <pc:spChg chg="mod">
          <ac:chgData name="Dhanalakshmi S" userId="91504401-57d8-4e19-824a-3608d37877b0" providerId="ADAL" clId="{BD114AE8-1B57-4C44-B834-A08779010E97}" dt="2024-07-01T06:57:04.670" v="8360"/>
          <ac:spMkLst>
            <pc:docMk/>
            <pc:sldMk cId="1539320530" sldId="285"/>
            <ac:spMk id="41" creationId="{8734DE1C-8442-09E9-CF10-7CB06F06579F}"/>
          </ac:spMkLst>
        </pc:spChg>
        <pc:spChg chg="add del mod">
          <ac:chgData name="Dhanalakshmi S" userId="91504401-57d8-4e19-824a-3608d37877b0" providerId="ADAL" clId="{BD114AE8-1B57-4C44-B834-A08779010E97}" dt="2024-07-01T06:57:26.657" v="8364" actId="478"/>
          <ac:spMkLst>
            <pc:docMk/>
            <pc:sldMk cId="1539320530" sldId="285"/>
            <ac:spMk id="42" creationId="{B7BACA40-B4A9-FD69-DA28-51245EB653D3}"/>
          </ac:spMkLst>
        </pc:spChg>
        <pc:spChg chg="add del mod">
          <ac:chgData name="Dhanalakshmi S" userId="91504401-57d8-4e19-824a-3608d37877b0" providerId="ADAL" clId="{BD114AE8-1B57-4C44-B834-A08779010E97}" dt="2024-07-01T06:57:26.657" v="8364" actId="478"/>
          <ac:spMkLst>
            <pc:docMk/>
            <pc:sldMk cId="1539320530" sldId="285"/>
            <ac:spMk id="43" creationId="{F1162E0E-5C03-043A-B407-7D92AB0EA3B6}"/>
          </ac:spMkLst>
        </pc:spChg>
        <pc:spChg chg="add del mod">
          <ac:chgData name="Dhanalakshmi S" userId="91504401-57d8-4e19-824a-3608d37877b0" providerId="ADAL" clId="{BD114AE8-1B57-4C44-B834-A08779010E97}" dt="2024-07-01T06:57:26.657" v="8364" actId="478"/>
          <ac:spMkLst>
            <pc:docMk/>
            <pc:sldMk cId="1539320530" sldId="285"/>
            <ac:spMk id="44" creationId="{9B4197AD-3415-6D90-778D-AFA0A651C50A}"/>
          </ac:spMkLst>
        </pc:spChg>
        <pc:spChg chg="mod">
          <ac:chgData name="Dhanalakshmi S" userId="91504401-57d8-4e19-824a-3608d37877b0" providerId="ADAL" clId="{BD114AE8-1B57-4C44-B834-A08779010E97}" dt="2024-07-01T06:57:04.670" v="8360"/>
          <ac:spMkLst>
            <pc:docMk/>
            <pc:sldMk cId="1539320530" sldId="285"/>
            <ac:spMk id="46" creationId="{2C0F80EE-D968-2D85-DA53-E061E6B27EEB}"/>
          </ac:spMkLst>
        </pc:spChg>
        <pc:spChg chg="mod">
          <ac:chgData name="Dhanalakshmi S" userId="91504401-57d8-4e19-824a-3608d37877b0" providerId="ADAL" clId="{BD114AE8-1B57-4C44-B834-A08779010E97}" dt="2024-07-01T06:57:04.670" v="8360"/>
          <ac:spMkLst>
            <pc:docMk/>
            <pc:sldMk cId="1539320530" sldId="285"/>
            <ac:spMk id="47" creationId="{49332FE3-147B-1436-5B68-BC9E3C88DB69}"/>
          </ac:spMkLst>
        </pc:spChg>
        <pc:spChg chg="add mod">
          <ac:chgData name="Dhanalakshmi S" userId="91504401-57d8-4e19-824a-3608d37877b0" providerId="ADAL" clId="{BD114AE8-1B57-4C44-B834-A08779010E97}" dt="2024-07-01T07:03:29.223" v="8522" actId="207"/>
          <ac:spMkLst>
            <pc:docMk/>
            <pc:sldMk cId="1539320530" sldId="285"/>
            <ac:spMk id="48" creationId="{C7D1DD49-C688-B839-C499-0F9BAE4BEA5C}"/>
          </ac:spMkLst>
        </pc:spChg>
        <pc:grpChg chg="add del mod">
          <ac:chgData name="Dhanalakshmi S" userId="91504401-57d8-4e19-824a-3608d37877b0" providerId="ADAL" clId="{BD114AE8-1B57-4C44-B834-A08779010E97}" dt="2024-07-01T07:02:43.205" v="8498" actId="1076"/>
          <ac:grpSpMkLst>
            <pc:docMk/>
            <pc:sldMk cId="1539320530" sldId="285"/>
            <ac:grpSpMk id="6" creationId="{12EC52B1-AE09-BC57-539E-E25BC922C383}"/>
          </ac:grpSpMkLst>
        </pc:grpChg>
        <pc:grpChg chg="add mod">
          <ac:chgData name="Dhanalakshmi S" userId="91504401-57d8-4e19-824a-3608d37877b0" providerId="ADAL" clId="{BD114AE8-1B57-4C44-B834-A08779010E97}" dt="2024-07-01T07:02:17.153" v="8492" actId="1076"/>
          <ac:grpSpMkLst>
            <pc:docMk/>
            <pc:sldMk cId="1539320530" sldId="285"/>
            <ac:grpSpMk id="11" creationId="{15A11D30-DA43-2F48-9E4D-D617FD561297}"/>
          </ac:grpSpMkLst>
        </pc:grpChg>
        <pc:grpChg chg="add del mod">
          <ac:chgData name="Dhanalakshmi S" userId="91504401-57d8-4e19-824a-3608d37877b0" providerId="ADAL" clId="{BD114AE8-1B57-4C44-B834-A08779010E97}" dt="2024-07-01T07:02:21.573" v="8494" actId="14100"/>
          <ac:grpSpMkLst>
            <pc:docMk/>
            <pc:sldMk cId="1539320530" sldId="285"/>
            <ac:grpSpMk id="16" creationId="{935EBD74-3813-1D1B-4089-50531D6960D2}"/>
          </ac:grpSpMkLst>
        </pc:grpChg>
        <pc:grpChg chg="add mod">
          <ac:chgData name="Dhanalakshmi S" userId="91504401-57d8-4e19-824a-3608d37877b0" providerId="ADAL" clId="{BD114AE8-1B57-4C44-B834-A08779010E97}" dt="2024-07-01T07:02:39.349" v="8497" actId="1076"/>
          <ac:grpSpMkLst>
            <pc:docMk/>
            <pc:sldMk cId="1539320530" sldId="285"/>
            <ac:grpSpMk id="21" creationId="{356BAADF-31F2-F687-B85A-7C2830958273}"/>
          </ac:grpSpMkLst>
        </pc:grpChg>
        <pc:grpChg chg="add mod">
          <ac:chgData name="Dhanalakshmi S" userId="91504401-57d8-4e19-824a-3608d37877b0" providerId="ADAL" clId="{BD114AE8-1B57-4C44-B834-A08779010E97}" dt="2024-07-01T07:02:35.901" v="8496" actId="1076"/>
          <ac:grpSpMkLst>
            <pc:docMk/>
            <pc:sldMk cId="1539320530" sldId="285"/>
            <ac:grpSpMk id="26" creationId="{676F3994-F85D-4483-8759-2D60DD6A1A2C}"/>
          </ac:grpSpMkLst>
        </pc:grpChg>
        <pc:grpChg chg="add mod">
          <ac:chgData name="Dhanalakshmi S" userId="91504401-57d8-4e19-824a-3608d37877b0" providerId="ADAL" clId="{BD114AE8-1B57-4C44-B834-A08779010E97}" dt="2024-07-01T07:02:29.373" v="8495" actId="14100"/>
          <ac:grpSpMkLst>
            <pc:docMk/>
            <pc:sldMk cId="1539320530" sldId="285"/>
            <ac:grpSpMk id="31" creationId="{734E2074-AD58-0FEA-F7C0-17A8C781E42D}"/>
          </ac:grpSpMkLst>
        </pc:grpChg>
        <pc:grpChg chg="add del mod">
          <ac:chgData name="Dhanalakshmi S" userId="91504401-57d8-4e19-824a-3608d37877b0" providerId="ADAL" clId="{BD114AE8-1B57-4C44-B834-A08779010E97}" dt="2024-07-01T06:57:26.657" v="8364" actId="478"/>
          <ac:grpSpMkLst>
            <pc:docMk/>
            <pc:sldMk cId="1539320530" sldId="285"/>
            <ac:grpSpMk id="36" creationId="{05511361-8EAF-99BF-B8CF-ECB0C60744FD}"/>
          </ac:grpSpMkLst>
        </pc:grpChg>
        <pc:grpChg chg="add del mod">
          <ac:chgData name="Dhanalakshmi S" userId="91504401-57d8-4e19-824a-3608d37877b0" providerId="ADAL" clId="{BD114AE8-1B57-4C44-B834-A08779010E97}" dt="2024-07-01T06:57:26.657" v="8364" actId="478"/>
          <ac:grpSpMkLst>
            <pc:docMk/>
            <pc:sldMk cId="1539320530" sldId="285"/>
            <ac:grpSpMk id="39" creationId="{C3AE0BA0-ABF8-9D27-D427-EA16A0518CC2}"/>
          </ac:grpSpMkLst>
        </pc:grpChg>
        <pc:grpChg chg="add del mod">
          <ac:chgData name="Dhanalakshmi S" userId="91504401-57d8-4e19-824a-3608d37877b0" providerId="ADAL" clId="{BD114AE8-1B57-4C44-B834-A08779010E97}" dt="2024-07-01T06:57:26.657" v="8364" actId="478"/>
          <ac:grpSpMkLst>
            <pc:docMk/>
            <pc:sldMk cId="1539320530" sldId="285"/>
            <ac:grpSpMk id="45" creationId="{FC98CF92-FA36-EBEA-A8DC-DB13EA74CB72}"/>
          </ac:grpSpMkLst>
        </pc:grpChg>
      </pc:sldChg>
      <pc:sldChg chg="addSp delSp modSp new mod modClrScheme chgLayout">
        <pc:chgData name="Dhanalakshmi S" userId="91504401-57d8-4e19-824a-3608d37877b0" providerId="ADAL" clId="{BD114AE8-1B57-4C44-B834-A08779010E97}" dt="2024-07-02T08:23:10.982" v="12111" actId="1076"/>
        <pc:sldMkLst>
          <pc:docMk/>
          <pc:sldMk cId="756259346" sldId="286"/>
        </pc:sldMkLst>
        <pc:spChg chg="del mod ord">
          <ac:chgData name="Dhanalakshmi S" userId="91504401-57d8-4e19-824a-3608d37877b0" providerId="ADAL" clId="{BD114AE8-1B57-4C44-B834-A08779010E97}" dt="2024-07-01T07:03:52.683" v="8524" actId="700"/>
          <ac:spMkLst>
            <pc:docMk/>
            <pc:sldMk cId="756259346" sldId="286"/>
            <ac:spMk id="2" creationId="{5F1E23FB-A899-EF5A-5728-AC9CE7B25524}"/>
          </ac:spMkLst>
        </pc:spChg>
        <pc:spChg chg="del">
          <ac:chgData name="Dhanalakshmi S" userId="91504401-57d8-4e19-824a-3608d37877b0" providerId="ADAL" clId="{BD114AE8-1B57-4C44-B834-A08779010E97}" dt="2024-07-01T07:03:52.683" v="8524" actId="700"/>
          <ac:spMkLst>
            <pc:docMk/>
            <pc:sldMk cId="756259346" sldId="286"/>
            <ac:spMk id="3" creationId="{0DAE940B-B286-797F-260F-CFDCC4BE5BF2}"/>
          </ac:spMkLst>
        </pc:spChg>
        <pc:spChg chg="add mod ord">
          <ac:chgData name="Dhanalakshmi S" userId="91504401-57d8-4e19-824a-3608d37877b0" providerId="ADAL" clId="{BD114AE8-1B57-4C44-B834-A08779010E97}" dt="2024-07-01T07:04:35.987" v="8553" actId="20577"/>
          <ac:spMkLst>
            <pc:docMk/>
            <pc:sldMk cId="756259346" sldId="286"/>
            <ac:spMk id="4" creationId="{A3EAC8B1-1128-0ACE-C05E-295C1B5A4B16}"/>
          </ac:spMkLst>
        </pc:spChg>
        <pc:picChg chg="add mod">
          <ac:chgData name="Dhanalakshmi S" userId="91504401-57d8-4e19-824a-3608d37877b0" providerId="ADAL" clId="{BD114AE8-1B57-4C44-B834-A08779010E97}" dt="2024-07-02T08:23:10.982" v="12111" actId="1076"/>
          <ac:picMkLst>
            <pc:docMk/>
            <pc:sldMk cId="756259346" sldId="286"/>
            <ac:picMk id="4098" creationId="{7A8D829B-50B0-C24D-BC9E-80B39EE32D79}"/>
          </ac:picMkLst>
        </pc:picChg>
      </pc:sldChg>
      <pc:sldChg chg="modSp new mod">
        <pc:chgData name="Dhanalakshmi S" userId="91504401-57d8-4e19-824a-3608d37877b0" providerId="ADAL" clId="{BD114AE8-1B57-4C44-B834-A08779010E97}" dt="2024-07-01T07:24:47.714" v="8845" actId="20577"/>
        <pc:sldMkLst>
          <pc:docMk/>
          <pc:sldMk cId="2400049886" sldId="287"/>
        </pc:sldMkLst>
        <pc:spChg chg="mod">
          <ac:chgData name="Dhanalakshmi S" userId="91504401-57d8-4e19-824a-3608d37877b0" providerId="ADAL" clId="{BD114AE8-1B57-4C44-B834-A08779010E97}" dt="2024-07-01T07:24:47.714" v="8845" actId="20577"/>
          <ac:spMkLst>
            <pc:docMk/>
            <pc:sldMk cId="2400049886" sldId="287"/>
            <ac:spMk id="2" creationId="{77608D8A-B225-E460-EF0F-45ABF383CFCF}"/>
          </ac:spMkLst>
        </pc:spChg>
      </pc:sldChg>
      <pc:sldChg chg="addSp delSp modSp new mod modClrScheme chgLayout">
        <pc:chgData name="Dhanalakshmi S" userId="91504401-57d8-4e19-824a-3608d37877b0" providerId="ADAL" clId="{BD114AE8-1B57-4C44-B834-A08779010E97}" dt="2024-07-01T07:25:00.280" v="8847" actId="1076"/>
        <pc:sldMkLst>
          <pc:docMk/>
          <pc:sldMk cId="3986439459" sldId="288"/>
        </pc:sldMkLst>
        <pc:spChg chg="del mod ord">
          <ac:chgData name="Dhanalakshmi S" userId="91504401-57d8-4e19-824a-3608d37877b0" providerId="ADAL" clId="{BD114AE8-1B57-4C44-B834-A08779010E97}" dt="2024-07-01T07:08:55.332" v="8629" actId="478"/>
          <ac:spMkLst>
            <pc:docMk/>
            <pc:sldMk cId="3986439459" sldId="288"/>
            <ac:spMk id="2" creationId="{3911D241-E6BD-02BA-72DF-744101E37CEF}"/>
          </ac:spMkLst>
        </pc:spChg>
        <pc:spChg chg="del">
          <ac:chgData name="Dhanalakshmi S" userId="91504401-57d8-4e19-824a-3608d37877b0" providerId="ADAL" clId="{BD114AE8-1B57-4C44-B834-A08779010E97}" dt="2024-07-01T07:07:01.753" v="8607" actId="478"/>
          <ac:spMkLst>
            <pc:docMk/>
            <pc:sldMk cId="3986439459" sldId="288"/>
            <ac:spMk id="3" creationId="{5D48C81D-867D-2E22-D9C4-180931425A26}"/>
          </ac:spMkLst>
        </pc:spChg>
        <pc:spChg chg="add del mod">
          <ac:chgData name="Dhanalakshmi S" userId="91504401-57d8-4e19-824a-3608d37877b0" providerId="ADAL" clId="{BD114AE8-1B57-4C44-B834-A08779010E97}" dt="2024-07-01T07:08:55.332" v="8629" actId="478"/>
          <ac:spMkLst>
            <pc:docMk/>
            <pc:sldMk cId="3986439459" sldId="288"/>
            <ac:spMk id="4" creationId="{C0854D3A-0F4E-8C49-E6FC-0C140702F461}"/>
          </ac:spMkLst>
        </pc:spChg>
        <pc:spChg chg="add del mod">
          <ac:chgData name="Dhanalakshmi S" userId="91504401-57d8-4e19-824a-3608d37877b0" providerId="ADAL" clId="{BD114AE8-1B57-4C44-B834-A08779010E97}" dt="2024-07-01T07:08:55.332" v="8629" actId="478"/>
          <ac:spMkLst>
            <pc:docMk/>
            <pc:sldMk cId="3986439459" sldId="288"/>
            <ac:spMk id="5" creationId="{31533D33-5993-F203-F10A-C14CE6B728A9}"/>
          </ac:spMkLst>
        </pc:spChg>
        <pc:spChg chg="add del mod">
          <ac:chgData name="Dhanalakshmi S" userId="91504401-57d8-4e19-824a-3608d37877b0" providerId="ADAL" clId="{BD114AE8-1B57-4C44-B834-A08779010E97}" dt="2024-07-01T07:08:55.332" v="8629" actId="478"/>
          <ac:spMkLst>
            <pc:docMk/>
            <pc:sldMk cId="3986439459" sldId="288"/>
            <ac:spMk id="6" creationId="{B7BF4A29-5B8A-5DDE-3DFB-9C68B03BE44B}"/>
          </ac:spMkLst>
        </pc:spChg>
        <pc:spChg chg="add del mod">
          <ac:chgData name="Dhanalakshmi S" userId="91504401-57d8-4e19-824a-3608d37877b0" providerId="ADAL" clId="{BD114AE8-1B57-4C44-B834-A08779010E97}" dt="2024-07-01T07:08:55.332" v="8629" actId="478"/>
          <ac:spMkLst>
            <pc:docMk/>
            <pc:sldMk cId="3986439459" sldId="288"/>
            <ac:spMk id="7" creationId="{048BDC4C-6E6F-D627-2CF1-F06716A7A4C1}"/>
          </ac:spMkLst>
        </pc:spChg>
        <pc:spChg chg="add del mod">
          <ac:chgData name="Dhanalakshmi S" userId="91504401-57d8-4e19-824a-3608d37877b0" providerId="ADAL" clId="{BD114AE8-1B57-4C44-B834-A08779010E97}" dt="2024-07-01T07:08:55.332" v="8629" actId="478"/>
          <ac:spMkLst>
            <pc:docMk/>
            <pc:sldMk cId="3986439459" sldId="288"/>
            <ac:spMk id="8" creationId="{4F74E3FC-CBE9-6BE1-B602-0A421B05118C}"/>
          </ac:spMkLst>
        </pc:spChg>
        <pc:spChg chg="add del mod">
          <ac:chgData name="Dhanalakshmi S" userId="91504401-57d8-4e19-824a-3608d37877b0" providerId="ADAL" clId="{BD114AE8-1B57-4C44-B834-A08779010E97}" dt="2024-07-01T07:08:55.332" v="8629" actId="478"/>
          <ac:spMkLst>
            <pc:docMk/>
            <pc:sldMk cId="3986439459" sldId="288"/>
            <ac:spMk id="9" creationId="{1825D287-94E8-1B95-6D82-F45604513FB9}"/>
          </ac:spMkLst>
        </pc:spChg>
        <pc:spChg chg="add del mod">
          <ac:chgData name="Dhanalakshmi S" userId="91504401-57d8-4e19-824a-3608d37877b0" providerId="ADAL" clId="{BD114AE8-1B57-4C44-B834-A08779010E97}" dt="2024-07-01T07:08:55.332" v="8629" actId="478"/>
          <ac:spMkLst>
            <pc:docMk/>
            <pc:sldMk cId="3986439459" sldId="288"/>
            <ac:spMk id="10" creationId="{C2FC956C-5455-BDBC-73E2-04946A3CABA0}"/>
          </ac:spMkLst>
        </pc:spChg>
        <pc:spChg chg="add del mod">
          <ac:chgData name="Dhanalakshmi S" userId="91504401-57d8-4e19-824a-3608d37877b0" providerId="ADAL" clId="{BD114AE8-1B57-4C44-B834-A08779010E97}" dt="2024-07-01T07:08:55.332" v="8629" actId="478"/>
          <ac:spMkLst>
            <pc:docMk/>
            <pc:sldMk cId="3986439459" sldId="288"/>
            <ac:spMk id="11" creationId="{D06A506D-2457-0908-1ECF-139B2B1FDCA6}"/>
          </ac:spMkLst>
        </pc:spChg>
        <pc:spChg chg="add del mod">
          <ac:chgData name="Dhanalakshmi S" userId="91504401-57d8-4e19-824a-3608d37877b0" providerId="ADAL" clId="{BD114AE8-1B57-4C44-B834-A08779010E97}" dt="2024-07-01T07:08:55.332" v="8629" actId="478"/>
          <ac:spMkLst>
            <pc:docMk/>
            <pc:sldMk cId="3986439459" sldId="288"/>
            <ac:spMk id="12" creationId="{B05D6B09-215A-B8F6-C3CD-178AC5ED8784}"/>
          </ac:spMkLst>
        </pc:spChg>
        <pc:spChg chg="add del mod">
          <ac:chgData name="Dhanalakshmi S" userId="91504401-57d8-4e19-824a-3608d37877b0" providerId="ADAL" clId="{BD114AE8-1B57-4C44-B834-A08779010E97}" dt="2024-07-01T07:08:55.332" v="8629" actId="478"/>
          <ac:spMkLst>
            <pc:docMk/>
            <pc:sldMk cId="3986439459" sldId="288"/>
            <ac:spMk id="13" creationId="{F3A8942F-EDF7-DE2F-5907-E57D11498ED0}"/>
          </ac:spMkLst>
        </pc:spChg>
        <pc:spChg chg="add del mod">
          <ac:chgData name="Dhanalakshmi S" userId="91504401-57d8-4e19-824a-3608d37877b0" providerId="ADAL" clId="{BD114AE8-1B57-4C44-B834-A08779010E97}" dt="2024-07-01T07:08:55.332" v="8629" actId="478"/>
          <ac:spMkLst>
            <pc:docMk/>
            <pc:sldMk cId="3986439459" sldId="288"/>
            <ac:spMk id="14" creationId="{8E052366-E4C8-7DDB-0BDD-D1C7384ACE8B}"/>
          </ac:spMkLst>
        </pc:spChg>
        <pc:spChg chg="mod">
          <ac:chgData name="Dhanalakshmi S" userId="91504401-57d8-4e19-824a-3608d37877b0" providerId="ADAL" clId="{BD114AE8-1B57-4C44-B834-A08779010E97}" dt="2024-07-01T07:07:03.284" v="8608"/>
          <ac:spMkLst>
            <pc:docMk/>
            <pc:sldMk cId="3986439459" sldId="288"/>
            <ac:spMk id="17" creationId="{6ADCDE49-400F-5CDD-A476-E942E56F202A}"/>
          </ac:spMkLst>
        </pc:spChg>
        <pc:spChg chg="del mod">
          <ac:chgData name="Dhanalakshmi S" userId="91504401-57d8-4e19-824a-3608d37877b0" providerId="ADAL" clId="{BD114AE8-1B57-4C44-B834-A08779010E97}" dt="2024-07-01T07:07:36.578" v="8626" actId="478"/>
          <ac:spMkLst>
            <pc:docMk/>
            <pc:sldMk cId="3986439459" sldId="288"/>
            <ac:spMk id="18" creationId="{204B957F-5A59-077D-2F26-3590B16E1457}"/>
          </ac:spMkLst>
        </pc:spChg>
        <pc:spChg chg="mod">
          <ac:chgData name="Dhanalakshmi S" userId="91504401-57d8-4e19-824a-3608d37877b0" providerId="ADAL" clId="{BD114AE8-1B57-4C44-B834-A08779010E97}" dt="2024-07-01T07:07:03.284" v="8608"/>
          <ac:spMkLst>
            <pc:docMk/>
            <pc:sldMk cId="3986439459" sldId="288"/>
            <ac:spMk id="19" creationId="{CAD57EC5-DC7A-1749-EF55-9CF1BEFF1CD5}"/>
          </ac:spMkLst>
        </pc:spChg>
        <pc:spChg chg="mod">
          <ac:chgData name="Dhanalakshmi S" userId="91504401-57d8-4e19-824a-3608d37877b0" providerId="ADAL" clId="{BD114AE8-1B57-4C44-B834-A08779010E97}" dt="2024-07-01T07:07:03.284" v="8608"/>
          <ac:spMkLst>
            <pc:docMk/>
            <pc:sldMk cId="3986439459" sldId="288"/>
            <ac:spMk id="20" creationId="{7A8EC998-400D-9443-FF57-0F96D7651FF7}"/>
          </ac:spMkLst>
        </pc:spChg>
        <pc:spChg chg="mod">
          <ac:chgData name="Dhanalakshmi S" userId="91504401-57d8-4e19-824a-3608d37877b0" providerId="ADAL" clId="{BD114AE8-1B57-4C44-B834-A08779010E97}" dt="2024-07-01T07:07:03.284" v="8608"/>
          <ac:spMkLst>
            <pc:docMk/>
            <pc:sldMk cId="3986439459" sldId="288"/>
            <ac:spMk id="21" creationId="{83DA6E93-BF50-8424-0BAA-6D9C1D497D96}"/>
          </ac:spMkLst>
        </pc:spChg>
        <pc:spChg chg="mod">
          <ac:chgData name="Dhanalakshmi S" userId="91504401-57d8-4e19-824a-3608d37877b0" providerId="ADAL" clId="{BD114AE8-1B57-4C44-B834-A08779010E97}" dt="2024-07-01T07:07:03.284" v="8608"/>
          <ac:spMkLst>
            <pc:docMk/>
            <pc:sldMk cId="3986439459" sldId="288"/>
            <ac:spMk id="24" creationId="{EBA21536-291C-888D-EEB1-B10A11649C5B}"/>
          </ac:spMkLst>
        </pc:spChg>
        <pc:spChg chg="mod">
          <ac:chgData name="Dhanalakshmi S" userId="91504401-57d8-4e19-824a-3608d37877b0" providerId="ADAL" clId="{BD114AE8-1B57-4C44-B834-A08779010E97}" dt="2024-07-01T07:07:03.284" v="8608"/>
          <ac:spMkLst>
            <pc:docMk/>
            <pc:sldMk cId="3986439459" sldId="288"/>
            <ac:spMk id="25" creationId="{35791417-B863-E67A-7DD7-1EB6D3430EB6}"/>
          </ac:spMkLst>
        </pc:spChg>
        <pc:spChg chg="mod">
          <ac:chgData name="Dhanalakshmi S" userId="91504401-57d8-4e19-824a-3608d37877b0" providerId="ADAL" clId="{BD114AE8-1B57-4C44-B834-A08779010E97}" dt="2024-07-01T07:07:03.284" v="8608"/>
          <ac:spMkLst>
            <pc:docMk/>
            <pc:sldMk cId="3986439459" sldId="288"/>
            <ac:spMk id="26" creationId="{3BA847DB-8218-B69E-1FED-42A87E2AE8E1}"/>
          </ac:spMkLst>
        </pc:spChg>
        <pc:spChg chg="mod">
          <ac:chgData name="Dhanalakshmi S" userId="91504401-57d8-4e19-824a-3608d37877b0" providerId="ADAL" clId="{BD114AE8-1B57-4C44-B834-A08779010E97}" dt="2024-07-01T07:07:03.284" v="8608"/>
          <ac:spMkLst>
            <pc:docMk/>
            <pc:sldMk cId="3986439459" sldId="288"/>
            <ac:spMk id="27" creationId="{E8F5FB34-0C33-F8B2-CF64-70ADEBAB4FC0}"/>
          </ac:spMkLst>
        </pc:spChg>
        <pc:spChg chg="mod">
          <ac:chgData name="Dhanalakshmi S" userId="91504401-57d8-4e19-824a-3608d37877b0" providerId="ADAL" clId="{BD114AE8-1B57-4C44-B834-A08779010E97}" dt="2024-07-01T07:07:03.284" v="8608"/>
          <ac:spMkLst>
            <pc:docMk/>
            <pc:sldMk cId="3986439459" sldId="288"/>
            <ac:spMk id="28" creationId="{3EC944A1-1E72-FFB8-2B35-E45CFAF9CDF4}"/>
          </ac:spMkLst>
        </pc:spChg>
        <pc:spChg chg="mod">
          <ac:chgData name="Dhanalakshmi S" userId="91504401-57d8-4e19-824a-3608d37877b0" providerId="ADAL" clId="{BD114AE8-1B57-4C44-B834-A08779010E97}" dt="2024-07-01T07:07:03.284" v="8608"/>
          <ac:spMkLst>
            <pc:docMk/>
            <pc:sldMk cId="3986439459" sldId="288"/>
            <ac:spMk id="31" creationId="{D4A3555B-E832-A817-277A-7AD92305D168}"/>
          </ac:spMkLst>
        </pc:spChg>
        <pc:spChg chg="del mod">
          <ac:chgData name="Dhanalakshmi S" userId="91504401-57d8-4e19-824a-3608d37877b0" providerId="ADAL" clId="{BD114AE8-1B57-4C44-B834-A08779010E97}" dt="2024-07-01T07:07:33.632" v="8625" actId="478"/>
          <ac:spMkLst>
            <pc:docMk/>
            <pc:sldMk cId="3986439459" sldId="288"/>
            <ac:spMk id="32" creationId="{5149DA88-BD6B-AA80-0C40-91EBB3945AAB}"/>
          </ac:spMkLst>
        </pc:spChg>
        <pc:spChg chg="mod">
          <ac:chgData name="Dhanalakshmi S" userId="91504401-57d8-4e19-824a-3608d37877b0" providerId="ADAL" clId="{BD114AE8-1B57-4C44-B834-A08779010E97}" dt="2024-07-01T07:07:03.284" v="8608"/>
          <ac:spMkLst>
            <pc:docMk/>
            <pc:sldMk cId="3986439459" sldId="288"/>
            <ac:spMk id="33" creationId="{28108D87-42DC-00FB-5014-0C058DED80E0}"/>
          </ac:spMkLst>
        </pc:spChg>
        <pc:spChg chg="mod">
          <ac:chgData name="Dhanalakshmi S" userId="91504401-57d8-4e19-824a-3608d37877b0" providerId="ADAL" clId="{BD114AE8-1B57-4C44-B834-A08779010E97}" dt="2024-07-01T07:07:03.284" v="8608"/>
          <ac:spMkLst>
            <pc:docMk/>
            <pc:sldMk cId="3986439459" sldId="288"/>
            <ac:spMk id="34" creationId="{DBF71E1E-106E-EC84-C26F-05461F6B652F}"/>
          </ac:spMkLst>
        </pc:spChg>
        <pc:spChg chg="mod">
          <ac:chgData name="Dhanalakshmi S" userId="91504401-57d8-4e19-824a-3608d37877b0" providerId="ADAL" clId="{BD114AE8-1B57-4C44-B834-A08779010E97}" dt="2024-07-01T07:07:03.284" v="8608"/>
          <ac:spMkLst>
            <pc:docMk/>
            <pc:sldMk cId="3986439459" sldId="288"/>
            <ac:spMk id="35" creationId="{9CA4E288-FD63-177E-B316-82CE347F6689}"/>
          </ac:spMkLst>
        </pc:spChg>
        <pc:spChg chg="mod">
          <ac:chgData name="Dhanalakshmi S" userId="91504401-57d8-4e19-824a-3608d37877b0" providerId="ADAL" clId="{BD114AE8-1B57-4C44-B834-A08779010E97}" dt="2024-07-01T07:07:54.566" v="8627" actId="1076"/>
          <ac:spMkLst>
            <pc:docMk/>
            <pc:sldMk cId="3986439459" sldId="288"/>
            <ac:spMk id="38" creationId="{FEEDAE7E-5C85-1E7C-3580-AACDCE310E0E}"/>
          </ac:spMkLst>
        </pc:spChg>
        <pc:spChg chg="mod">
          <ac:chgData name="Dhanalakshmi S" userId="91504401-57d8-4e19-824a-3608d37877b0" providerId="ADAL" clId="{BD114AE8-1B57-4C44-B834-A08779010E97}" dt="2024-07-01T07:07:03.284" v="8608"/>
          <ac:spMkLst>
            <pc:docMk/>
            <pc:sldMk cId="3986439459" sldId="288"/>
            <ac:spMk id="39" creationId="{D6AC5278-3A05-810A-27E0-D4477A9B5FD6}"/>
          </ac:spMkLst>
        </pc:spChg>
        <pc:spChg chg="mod">
          <ac:chgData name="Dhanalakshmi S" userId="91504401-57d8-4e19-824a-3608d37877b0" providerId="ADAL" clId="{BD114AE8-1B57-4C44-B834-A08779010E97}" dt="2024-07-01T07:07:03.284" v="8608"/>
          <ac:spMkLst>
            <pc:docMk/>
            <pc:sldMk cId="3986439459" sldId="288"/>
            <ac:spMk id="40" creationId="{B3C662B6-8118-2CEB-2DAC-FDDBE1D850BB}"/>
          </ac:spMkLst>
        </pc:spChg>
        <pc:spChg chg="mod">
          <ac:chgData name="Dhanalakshmi S" userId="91504401-57d8-4e19-824a-3608d37877b0" providerId="ADAL" clId="{BD114AE8-1B57-4C44-B834-A08779010E97}" dt="2024-07-01T07:07:03.284" v="8608"/>
          <ac:spMkLst>
            <pc:docMk/>
            <pc:sldMk cId="3986439459" sldId="288"/>
            <ac:spMk id="41" creationId="{0E39FEBD-A649-8D49-BBF3-DDBA56C99F1B}"/>
          </ac:spMkLst>
        </pc:spChg>
        <pc:spChg chg="mod">
          <ac:chgData name="Dhanalakshmi S" userId="91504401-57d8-4e19-824a-3608d37877b0" providerId="ADAL" clId="{BD114AE8-1B57-4C44-B834-A08779010E97}" dt="2024-07-01T07:07:03.284" v="8608"/>
          <ac:spMkLst>
            <pc:docMk/>
            <pc:sldMk cId="3986439459" sldId="288"/>
            <ac:spMk id="42" creationId="{5D52758D-BC4A-4146-64DC-0AAA7E2B9BEB}"/>
          </ac:spMkLst>
        </pc:spChg>
        <pc:spChg chg="add del mod">
          <ac:chgData name="Dhanalakshmi S" userId="91504401-57d8-4e19-824a-3608d37877b0" providerId="ADAL" clId="{BD114AE8-1B57-4C44-B834-A08779010E97}" dt="2024-07-01T07:08:55.332" v="8629" actId="478"/>
          <ac:spMkLst>
            <pc:docMk/>
            <pc:sldMk cId="3986439459" sldId="288"/>
            <ac:spMk id="43" creationId="{598A182E-30F1-A327-5C89-488D9DB2D0ED}"/>
          </ac:spMkLst>
        </pc:spChg>
        <pc:spChg chg="add del mod">
          <ac:chgData name="Dhanalakshmi S" userId="91504401-57d8-4e19-824a-3608d37877b0" providerId="ADAL" clId="{BD114AE8-1B57-4C44-B834-A08779010E97}" dt="2024-07-01T07:08:58.008" v="8630" actId="478"/>
          <ac:spMkLst>
            <pc:docMk/>
            <pc:sldMk cId="3986439459" sldId="288"/>
            <ac:spMk id="45" creationId="{09D11899-A33F-324C-2470-7F7B5C0A3298}"/>
          </ac:spMkLst>
        </pc:spChg>
        <pc:spChg chg="mod">
          <ac:chgData name="Dhanalakshmi S" userId="91504401-57d8-4e19-824a-3608d37877b0" providerId="ADAL" clId="{BD114AE8-1B57-4C44-B834-A08779010E97}" dt="2024-07-01T07:11:18.608" v="8665" actId="14100"/>
          <ac:spMkLst>
            <pc:docMk/>
            <pc:sldMk cId="3986439459" sldId="288"/>
            <ac:spMk id="47" creationId="{41691D61-B864-FD9B-0805-0EEA825ECBDD}"/>
          </ac:spMkLst>
        </pc:spChg>
        <pc:spChg chg="mod">
          <ac:chgData name="Dhanalakshmi S" userId="91504401-57d8-4e19-824a-3608d37877b0" providerId="ADAL" clId="{BD114AE8-1B57-4C44-B834-A08779010E97}" dt="2024-07-01T07:09:13.192" v="8631"/>
          <ac:spMkLst>
            <pc:docMk/>
            <pc:sldMk cId="3986439459" sldId="288"/>
            <ac:spMk id="48" creationId="{2FAEAEA8-2F57-6B11-B816-FC6B31A95F00}"/>
          </ac:spMkLst>
        </pc:spChg>
        <pc:spChg chg="mod">
          <ac:chgData name="Dhanalakshmi S" userId="91504401-57d8-4e19-824a-3608d37877b0" providerId="ADAL" clId="{BD114AE8-1B57-4C44-B834-A08779010E97}" dt="2024-07-01T07:09:13.192" v="8631"/>
          <ac:spMkLst>
            <pc:docMk/>
            <pc:sldMk cId="3986439459" sldId="288"/>
            <ac:spMk id="49" creationId="{1A1D3EF9-6CA3-BFFA-0E89-C736D8502D06}"/>
          </ac:spMkLst>
        </pc:spChg>
        <pc:spChg chg="mod">
          <ac:chgData name="Dhanalakshmi S" userId="91504401-57d8-4e19-824a-3608d37877b0" providerId="ADAL" clId="{BD114AE8-1B57-4C44-B834-A08779010E97}" dt="2024-07-01T07:11:19.306" v="8666" actId="14100"/>
          <ac:spMkLst>
            <pc:docMk/>
            <pc:sldMk cId="3986439459" sldId="288"/>
            <ac:spMk id="50" creationId="{DD8B6E28-F532-92A3-8C7C-AD746FB5FDCA}"/>
          </ac:spMkLst>
        </pc:spChg>
        <pc:spChg chg="del mod">
          <ac:chgData name="Dhanalakshmi S" userId="91504401-57d8-4e19-824a-3608d37877b0" providerId="ADAL" clId="{BD114AE8-1B57-4C44-B834-A08779010E97}" dt="2024-07-01T07:09:34.842" v="8636" actId="478"/>
          <ac:spMkLst>
            <pc:docMk/>
            <pc:sldMk cId="3986439459" sldId="288"/>
            <ac:spMk id="52" creationId="{7E968084-2C67-55B7-0E2B-C2492A8E44F8}"/>
          </ac:spMkLst>
        </pc:spChg>
        <pc:spChg chg="mod">
          <ac:chgData name="Dhanalakshmi S" userId="91504401-57d8-4e19-824a-3608d37877b0" providerId="ADAL" clId="{BD114AE8-1B57-4C44-B834-A08779010E97}" dt="2024-07-01T07:11:39.124" v="8669" actId="1076"/>
          <ac:spMkLst>
            <pc:docMk/>
            <pc:sldMk cId="3986439459" sldId="288"/>
            <ac:spMk id="53" creationId="{A624198F-D656-DBA8-1E1C-132EC4A5AB7B}"/>
          </ac:spMkLst>
        </pc:spChg>
        <pc:spChg chg="mod">
          <ac:chgData name="Dhanalakshmi S" userId="91504401-57d8-4e19-824a-3608d37877b0" providerId="ADAL" clId="{BD114AE8-1B57-4C44-B834-A08779010E97}" dt="2024-07-01T07:09:13.192" v="8631"/>
          <ac:spMkLst>
            <pc:docMk/>
            <pc:sldMk cId="3986439459" sldId="288"/>
            <ac:spMk id="55" creationId="{9CEA70C3-F6E6-FF1F-F168-3661D93FEEAA}"/>
          </ac:spMkLst>
        </pc:spChg>
        <pc:spChg chg="mod">
          <ac:chgData name="Dhanalakshmi S" userId="91504401-57d8-4e19-824a-3608d37877b0" providerId="ADAL" clId="{BD114AE8-1B57-4C44-B834-A08779010E97}" dt="2024-07-01T07:09:13.192" v="8631"/>
          <ac:spMkLst>
            <pc:docMk/>
            <pc:sldMk cId="3986439459" sldId="288"/>
            <ac:spMk id="56" creationId="{FA2A0DD5-20F8-B975-82E2-D4B72658F219}"/>
          </ac:spMkLst>
        </pc:spChg>
        <pc:spChg chg="mod">
          <ac:chgData name="Dhanalakshmi S" userId="91504401-57d8-4e19-824a-3608d37877b0" providerId="ADAL" clId="{BD114AE8-1B57-4C44-B834-A08779010E97}" dt="2024-07-01T07:09:13.192" v="8631"/>
          <ac:spMkLst>
            <pc:docMk/>
            <pc:sldMk cId="3986439459" sldId="288"/>
            <ac:spMk id="57" creationId="{1ED7A6B6-01F9-C9F7-C3BA-A41DBDB2CD90}"/>
          </ac:spMkLst>
        </pc:spChg>
        <pc:spChg chg="mod">
          <ac:chgData name="Dhanalakshmi S" userId="91504401-57d8-4e19-824a-3608d37877b0" providerId="ADAL" clId="{BD114AE8-1B57-4C44-B834-A08779010E97}" dt="2024-07-01T07:09:13.192" v="8631"/>
          <ac:spMkLst>
            <pc:docMk/>
            <pc:sldMk cId="3986439459" sldId="288"/>
            <ac:spMk id="58" creationId="{2B54B2FF-BDA0-337E-C38C-D0138A406ADD}"/>
          </ac:spMkLst>
        </pc:spChg>
        <pc:spChg chg="mod">
          <ac:chgData name="Dhanalakshmi S" userId="91504401-57d8-4e19-824a-3608d37877b0" providerId="ADAL" clId="{BD114AE8-1B57-4C44-B834-A08779010E97}" dt="2024-07-01T07:09:13.192" v="8631"/>
          <ac:spMkLst>
            <pc:docMk/>
            <pc:sldMk cId="3986439459" sldId="288"/>
            <ac:spMk id="59" creationId="{847E5310-8F05-16C8-1912-2D0632BBE599}"/>
          </ac:spMkLst>
        </pc:spChg>
        <pc:spChg chg="del mod">
          <ac:chgData name="Dhanalakshmi S" userId="91504401-57d8-4e19-824a-3608d37877b0" providerId="ADAL" clId="{BD114AE8-1B57-4C44-B834-A08779010E97}" dt="2024-07-01T07:09:24.367" v="8633" actId="478"/>
          <ac:spMkLst>
            <pc:docMk/>
            <pc:sldMk cId="3986439459" sldId="288"/>
            <ac:spMk id="61" creationId="{4AB0B5D5-A684-C1F6-7544-C38C7B69A84F}"/>
          </ac:spMkLst>
        </pc:spChg>
        <pc:spChg chg="mod">
          <ac:chgData name="Dhanalakshmi S" userId="91504401-57d8-4e19-824a-3608d37877b0" providerId="ADAL" clId="{BD114AE8-1B57-4C44-B834-A08779010E97}" dt="2024-07-01T07:13:05.241" v="8720" actId="1076"/>
          <ac:spMkLst>
            <pc:docMk/>
            <pc:sldMk cId="3986439459" sldId="288"/>
            <ac:spMk id="62" creationId="{60BE7272-0D0D-BDAC-2EF6-39714E13318C}"/>
          </ac:spMkLst>
        </pc:spChg>
        <pc:spChg chg="mod">
          <ac:chgData name="Dhanalakshmi S" userId="91504401-57d8-4e19-824a-3608d37877b0" providerId="ADAL" clId="{BD114AE8-1B57-4C44-B834-A08779010E97}" dt="2024-07-01T07:09:13.192" v="8631"/>
          <ac:spMkLst>
            <pc:docMk/>
            <pc:sldMk cId="3986439459" sldId="288"/>
            <ac:spMk id="64" creationId="{11F2981E-79D8-9C16-1A16-00C027AC6695}"/>
          </ac:spMkLst>
        </pc:spChg>
        <pc:spChg chg="mod">
          <ac:chgData name="Dhanalakshmi S" userId="91504401-57d8-4e19-824a-3608d37877b0" providerId="ADAL" clId="{BD114AE8-1B57-4C44-B834-A08779010E97}" dt="2024-07-01T07:09:13.192" v="8631"/>
          <ac:spMkLst>
            <pc:docMk/>
            <pc:sldMk cId="3986439459" sldId="288"/>
            <ac:spMk id="65" creationId="{D64E22D3-56D9-E661-ABA5-AA192205EA98}"/>
          </ac:spMkLst>
        </pc:spChg>
        <pc:spChg chg="mod">
          <ac:chgData name="Dhanalakshmi S" userId="91504401-57d8-4e19-824a-3608d37877b0" providerId="ADAL" clId="{BD114AE8-1B57-4C44-B834-A08779010E97}" dt="2024-07-01T07:09:13.192" v="8631"/>
          <ac:spMkLst>
            <pc:docMk/>
            <pc:sldMk cId="3986439459" sldId="288"/>
            <ac:spMk id="66" creationId="{46712813-EBAC-3BA7-D4B4-140FA7A1086F}"/>
          </ac:spMkLst>
        </pc:spChg>
        <pc:spChg chg="mod">
          <ac:chgData name="Dhanalakshmi S" userId="91504401-57d8-4e19-824a-3608d37877b0" providerId="ADAL" clId="{BD114AE8-1B57-4C44-B834-A08779010E97}" dt="2024-07-01T07:09:13.192" v="8631"/>
          <ac:spMkLst>
            <pc:docMk/>
            <pc:sldMk cId="3986439459" sldId="288"/>
            <ac:spMk id="67" creationId="{8545EF74-01D5-776D-ED7E-8DB59160A200}"/>
          </ac:spMkLst>
        </pc:spChg>
        <pc:spChg chg="mod">
          <ac:chgData name="Dhanalakshmi S" userId="91504401-57d8-4e19-824a-3608d37877b0" providerId="ADAL" clId="{BD114AE8-1B57-4C44-B834-A08779010E97}" dt="2024-07-01T07:09:13.192" v="8631"/>
          <ac:spMkLst>
            <pc:docMk/>
            <pc:sldMk cId="3986439459" sldId="288"/>
            <ac:spMk id="68" creationId="{829DAD93-895C-9660-36F6-A4FD69C3C230}"/>
          </ac:spMkLst>
        </pc:spChg>
        <pc:spChg chg="del mod">
          <ac:chgData name="Dhanalakshmi S" userId="91504401-57d8-4e19-824a-3608d37877b0" providerId="ADAL" clId="{BD114AE8-1B57-4C44-B834-A08779010E97}" dt="2024-07-01T07:09:31.517" v="8635" actId="478"/>
          <ac:spMkLst>
            <pc:docMk/>
            <pc:sldMk cId="3986439459" sldId="288"/>
            <ac:spMk id="70" creationId="{923C00A6-2C18-D678-F822-3B8FD537E765}"/>
          </ac:spMkLst>
        </pc:spChg>
        <pc:spChg chg="mod">
          <ac:chgData name="Dhanalakshmi S" userId="91504401-57d8-4e19-824a-3608d37877b0" providerId="ADAL" clId="{BD114AE8-1B57-4C44-B834-A08779010E97}" dt="2024-07-01T07:12:41.516" v="8690" actId="113"/>
          <ac:spMkLst>
            <pc:docMk/>
            <pc:sldMk cId="3986439459" sldId="288"/>
            <ac:spMk id="71" creationId="{5A20511A-B207-75E2-1AEB-0E6270529C84}"/>
          </ac:spMkLst>
        </pc:spChg>
        <pc:spChg chg="mod">
          <ac:chgData name="Dhanalakshmi S" userId="91504401-57d8-4e19-824a-3608d37877b0" providerId="ADAL" clId="{BD114AE8-1B57-4C44-B834-A08779010E97}" dt="2024-07-01T07:09:13.192" v="8631"/>
          <ac:spMkLst>
            <pc:docMk/>
            <pc:sldMk cId="3986439459" sldId="288"/>
            <ac:spMk id="73" creationId="{6CBE4D58-83D7-A39B-494B-D6C2C1A8D982}"/>
          </ac:spMkLst>
        </pc:spChg>
        <pc:spChg chg="mod">
          <ac:chgData name="Dhanalakshmi S" userId="91504401-57d8-4e19-824a-3608d37877b0" providerId="ADAL" clId="{BD114AE8-1B57-4C44-B834-A08779010E97}" dt="2024-07-01T07:09:13.192" v="8631"/>
          <ac:spMkLst>
            <pc:docMk/>
            <pc:sldMk cId="3986439459" sldId="288"/>
            <ac:spMk id="74" creationId="{22C4F141-7C25-3298-EB80-FF7F10445137}"/>
          </ac:spMkLst>
        </pc:spChg>
        <pc:spChg chg="mod">
          <ac:chgData name="Dhanalakshmi S" userId="91504401-57d8-4e19-824a-3608d37877b0" providerId="ADAL" clId="{BD114AE8-1B57-4C44-B834-A08779010E97}" dt="2024-07-01T07:09:13.192" v="8631"/>
          <ac:spMkLst>
            <pc:docMk/>
            <pc:sldMk cId="3986439459" sldId="288"/>
            <ac:spMk id="75" creationId="{D7DA5683-6101-E1DA-6DCA-E6C03E0D3EBD}"/>
          </ac:spMkLst>
        </pc:spChg>
        <pc:spChg chg="mod">
          <ac:chgData name="Dhanalakshmi S" userId="91504401-57d8-4e19-824a-3608d37877b0" providerId="ADAL" clId="{BD114AE8-1B57-4C44-B834-A08779010E97}" dt="2024-07-01T07:09:13.192" v="8631"/>
          <ac:spMkLst>
            <pc:docMk/>
            <pc:sldMk cId="3986439459" sldId="288"/>
            <ac:spMk id="76" creationId="{3DE5D6C2-B52B-4096-E89B-EEA6A54754AF}"/>
          </ac:spMkLst>
        </pc:spChg>
        <pc:spChg chg="mod">
          <ac:chgData name="Dhanalakshmi S" userId="91504401-57d8-4e19-824a-3608d37877b0" providerId="ADAL" clId="{BD114AE8-1B57-4C44-B834-A08779010E97}" dt="2024-07-01T07:09:13.192" v="8631"/>
          <ac:spMkLst>
            <pc:docMk/>
            <pc:sldMk cId="3986439459" sldId="288"/>
            <ac:spMk id="77" creationId="{CA32C323-B670-CD66-B1FA-7B114AA5D1E6}"/>
          </ac:spMkLst>
        </pc:spChg>
        <pc:spChg chg="del mod">
          <ac:chgData name="Dhanalakshmi S" userId="91504401-57d8-4e19-824a-3608d37877b0" providerId="ADAL" clId="{BD114AE8-1B57-4C44-B834-A08779010E97}" dt="2024-07-01T07:09:27.367" v="8634" actId="478"/>
          <ac:spMkLst>
            <pc:docMk/>
            <pc:sldMk cId="3986439459" sldId="288"/>
            <ac:spMk id="79" creationId="{9DC9B76E-D6D8-F193-D571-31CD25072E05}"/>
          </ac:spMkLst>
        </pc:spChg>
        <pc:spChg chg="mod">
          <ac:chgData name="Dhanalakshmi S" userId="91504401-57d8-4e19-824a-3608d37877b0" providerId="ADAL" clId="{BD114AE8-1B57-4C44-B834-A08779010E97}" dt="2024-07-01T07:17:30.789" v="8760" actId="1076"/>
          <ac:spMkLst>
            <pc:docMk/>
            <pc:sldMk cId="3986439459" sldId="288"/>
            <ac:spMk id="80" creationId="{0D5CB755-CEF6-BF3C-F186-7A1E6718631B}"/>
          </ac:spMkLst>
        </pc:spChg>
        <pc:spChg chg="mod">
          <ac:chgData name="Dhanalakshmi S" userId="91504401-57d8-4e19-824a-3608d37877b0" providerId="ADAL" clId="{BD114AE8-1B57-4C44-B834-A08779010E97}" dt="2024-07-01T07:20:09.353" v="8764"/>
          <ac:spMkLst>
            <pc:docMk/>
            <pc:sldMk cId="3986439459" sldId="288"/>
            <ac:spMk id="82" creationId="{F975878B-282C-2C81-96E5-54AFB3067820}"/>
          </ac:spMkLst>
        </pc:spChg>
        <pc:spChg chg="mod">
          <ac:chgData name="Dhanalakshmi S" userId="91504401-57d8-4e19-824a-3608d37877b0" providerId="ADAL" clId="{BD114AE8-1B57-4C44-B834-A08779010E97}" dt="2024-07-01T07:20:09.353" v="8764"/>
          <ac:spMkLst>
            <pc:docMk/>
            <pc:sldMk cId="3986439459" sldId="288"/>
            <ac:spMk id="83" creationId="{D36BFC4A-2807-0233-5F00-9F86C5D33081}"/>
          </ac:spMkLst>
        </pc:spChg>
        <pc:spChg chg="mod">
          <ac:chgData name="Dhanalakshmi S" userId="91504401-57d8-4e19-824a-3608d37877b0" providerId="ADAL" clId="{BD114AE8-1B57-4C44-B834-A08779010E97}" dt="2024-07-01T07:20:16.855" v="8767" actId="20577"/>
          <ac:spMkLst>
            <pc:docMk/>
            <pc:sldMk cId="3986439459" sldId="288"/>
            <ac:spMk id="84" creationId="{315C7F7C-9877-9169-012A-187B7DB31DB0}"/>
          </ac:spMkLst>
        </pc:spChg>
        <pc:spChg chg="mod">
          <ac:chgData name="Dhanalakshmi S" userId="91504401-57d8-4e19-824a-3608d37877b0" providerId="ADAL" clId="{BD114AE8-1B57-4C44-B834-A08779010E97}" dt="2024-07-01T07:20:09.353" v="8764"/>
          <ac:spMkLst>
            <pc:docMk/>
            <pc:sldMk cId="3986439459" sldId="288"/>
            <ac:spMk id="85" creationId="{713D26EE-DB32-7458-6438-1B879E7F343D}"/>
          </ac:spMkLst>
        </pc:spChg>
        <pc:spChg chg="mod">
          <ac:chgData name="Dhanalakshmi S" userId="91504401-57d8-4e19-824a-3608d37877b0" providerId="ADAL" clId="{BD114AE8-1B57-4C44-B834-A08779010E97}" dt="2024-07-01T07:20:09.353" v="8764"/>
          <ac:spMkLst>
            <pc:docMk/>
            <pc:sldMk cId="3986439459" sldId="288"/>
            <ac:spMk id="86" creationId="{F6135F13-5E23-1A45-19EA-24E42B95E638}"/>
          </ac:spMkLst>
        </pc:spChg>
        <pc:grpChg chg="add del mod">
          <ac:chgData name="Dhanalakshmi S" userId="91504401-57d8-4e19-824a-3608d37877b0" providerId="ADAL" clId="{BD114AE8-1B57-4C44-B834-A08779010E97}" dt="2024-07-01T07:08:55.332" v="8629" actId="478"/>
          <ac:grpSpMkLst>
            <pc:docMk/>
            <pc:sldMk cId="3986439459" sldId="288"/>
            <ac:grpSpMk id="15" creationId="{6DAA23A3-AF53-EADC-0D4F-18A94208B0F1}"/>
          </ac:grpSpMkLst>
        </pc:grpChg>
        <pc:grpChg chg="mod">
          <ac:chgData name="Dhanalakshmi S" userId="91504401-57d8-4e19-824a-3608d37877b0" providerId="ADAL" clId="{BD114AE8-1B57-4C44-B834-A08779010E97}" dt="2024-07-01T07:07:03.284" v="8608"/>
          <ac:grpSpMkLst>
            <pc:docMk/>
            <pc:sldMk cId="3986439459" sldId="288"/>
            <ac:grpSpMk id="16" creationId="{2380EB79-7E3C-8DFD-338E-EB6B9A6EAEDE}"/>
          </ac:grpSpMkLst>
        </pc:grpChg>
        <pc:grpChg chg="add del mod">
          <ac:chgData name="Dhanalakshmi S" userId="91504401-57d8-4e19-824a-3608d37877b0" providerId="ADAL" clId="{BD114AE8-1B57-4C44-B834-A08779010E97}" dt="2024-07-01T07:08:55.332" v="8629" actId="478"/>
          <ac:grpSpMkLst>
            <pc:docMk/>
            <pc:sldMk cId="3986439459" sldId="288"/>
            <ac:grpSpMk id="22" creationId="{DFCCCD15-1DD3-9072-8F90-C1DB2DDB576E}"/>
          </ac:grpSpMkLst>
        </pc:grpChg>
        <pc:grpChg chg="mod">
          <ac:chgData name="Dhanalakshmi S" userId="91504401-57d8-4e19-824a-3608d37877b0" providerId="ADAL" clId="{BD114AE8-1B57-4C44-B834-A08779010E97}" dt="2024-07-01T07:07:03.284" v="8608"/>
          <ac:grpSpMkLst>
            <pc:docMk/>
            <pc:sldMk cId="3986439459" sldId="288"/>
            <ac:grpSpMk id="23" creationId="{B8FD44A4-D164-83F9-B299-0C52914E1F98}"/>
          </ac:grpSpMkLst>
        </pc:grpChg>
        <pc:grpChg chg="add del mod">
          <ac:chgData name="Dhanalakshmi S" userId="91504401-57d8-4e19-824a-3608d37877b0" providerId="ADAL" clId="{BD114AE8-1B57-4C44-B834-A08779010E97}" dt="2024-07-01T07:08:55.332" v="8629" actId="478"/>
          <ac:grpSpMkLst>
            <pc:docMk/>
            <pc:sldMk cId="3986439459" sldId="288"/>
            <ac:grpSpMk id="29" creationId="{9D8C027A-9070-7E42-1DBF-7D4EA257ECDF}"/>
          </ac:grpSpMkLst>
        </pc:grpChg>
        <pc:grpChg chg="mod">
          <ac:chgData name="Dhanalakshmi S" userId="91504401-57d8-4e19-824a-3608d37877b0" providerId="ADAL" clId="{BD114AE8-1B57-4C44-B834-A08779010E97}" dt="2024-07-01T07:07:03.284" v="8608"/>
          <ac:grpSpMkLst>
            <pc:docMk/>
            <pc:sldMk cId="3986439459" sldId="288"/>
            <ac:grpSpMk id="30" creationId="{E80B0180-5EC8-708B-EE32-FD8048B2D3EC}"/>
          </ac:grpSpMkLst>
        </pc:grpChg>
        <pc:grpChg chg="add del mod">
          <ac:chgData name="Dhanalakshmi S" userId="91504401-57d8-4e19-824a-3608d37877b0" providerId="ADAL" clId="{BD114AE8-1B57-4C44-B834-A08779010E97}" dt="2024-07-01T07:08:55.332" v="8629" actId="478"/>
          <ac:grpSpMkLst>
            <pc:docMk/>
            <pc:sldMk cId="3986439459" sldId="288"/>
            <ac:grpSpMk id="36" creationId="{FA0C667C-567A-CFDA-F290-7449C2D65195}"/>
          </ac:grpSpMkLst>
        </pc:grpChg>
        <pc:grpChg chg="mod">
          <ac:chgData name="Dhanalakshmi S" userId="91504401-57d8-4e19-824a-3608d37877b0" providerId="ADAL" clId="{BD114AE8-1B57-4C44-B834-A08779010E97}" dt="2024-07-01T07:07:03.284" v="8608"/>
          <ac:grpSpMkLst>
            <pc:docMk/>
            <pc:sldMk cId="3986439459" sldId="288"/>
            <ac:grpSpMk id="37" creationId="{44663259-83BC-32E8-BC61-80F68245A8F2}"/>
          </ac:grpSpMkLst>
        </pc:grpChg>
        <pc:grpChg chg="add mod">
          <ac:chgData name="Dhanalakshmi S" userId="91504401-57d8-4e19-824a-3608d37877b0" providerId="ADAL" clId="{BD114AE8-1B57-4C44-B834-A08779010E97}" dt="2024-07-01T07:25:00.280" v="8847" actId="1076"/>
          <ac:grpSpMkLst>
            <pc:docMk/>
            <pc:sldMk cId="3986439459" sldId="288"/>
            <ac:grpSpMk id="46" creationId="{0687D8DE-02F8-2A77-4953-3ACE0BB1C6E7}"/>
          </ac:grpSpMkLst>
        </pc:grpChg>
        <pc:grpChg chg="del mod">
          <ac:chgData name="Dhanalakshmi S" userId="91504401-57d8-4e19-824a-3608d37877b0" providerId="ADAL" clId="{BD114AE8-1B57-4C44-B834-A08779010E97}" dt="2024-07-01T07:09:34.842" v="8636" actId="478"/>
          <ac:grpSpMkLst>
            <pc:docMk/>
            <pc:sldMk cId="3986439459" sldId="288"/>
            <ac:grpSpMk id="51" creationId="{DDF0A76C-0982-27C3-6272-FB314174A8ED}"/>
          </ac:grpSpMkLst>
        </pc:grpChg>
        <pc:grpChg chg="add mod">
          <ac:chgData name="Dhanalakshmi S" userId="91504401-57d8-4e19-824a-3608d37877b0" providerId="ADAL" clId="{BD114AE8-1B57-4C44-B834-A08779010E97}" dt="2024-07-01T07:25:00.280" v="8847" actId="1076"/>
          <ac:grpSpMkLst>
            <pc:docMk/>
            <pc:sldMk cId="3986439459" sldId="288"/>
            <ac:grpSpMk id="54" creationId="{6FE1181B-CF09-6A09-58ED-AFFC376978DD}"/>
          </ac:grpSpMkLst>
        </pc:grpChg>
        <pc:grpChg chg="del mod">
          <ac:chgData name="Dhanalakshmi S" userId="91504401-57d8-4e19-824a-3608d37877b0" providerId="ADAL" clId="{BD114AE8-1B57-4C44-B834-A08779010E97}" dt="2024-07-01T07:09:24.367" v="8633" actId="478"/>
          <ac:grpSpMkLst>
            <pc:docMk/>
            <pc:sldMk cId="3986439459" sldId="288"/>
            <ac:grpSpMk id="60" creationId="{3D93411B-B5FF-D0C6-8DFC-D9FE428A28FD}"/>
          </ac:grpSpMkLst>
        </pc:grpChg>
        <pc:grpChg chg="add mod">
          <ac:chgData name="Dhanalakshmi S" userId="91504401-57d8-4e19-824a-3608d37877b0" providerId="ADAL" clId="{BD114AE8-1B57-4C44-B834-A08779010E97}" dt="2024-07-01T07:25:00.280" v="8847" actId="1076"/>
          <ac:grpSpMkLst>
            <pc:docMk/>
            <pc:sldMk cId="3986439459" sldId="288"/>
            <ac:grpSpMk id="63" creationId="{28991A51-77D7-FE0D-C3BD-CB07152DC9C9}"/>
          </ac:grpSpMkLst>
        </pc:grpChg>
        <pc:grpChg chg="del mod">
          <ac:chgData name="Dhanalakshmi S" userId="91504401-57d8-4e19-824a-3608d37877b0" providerId="ADAL" clId="{BD114AE8-1B57-4C44-B834-A08779010E97}" dt="2024-07-01T07:09:31.517" v="8635" actId="478"/>
          <ac:grpSpMkLst>
            <pc:docMk/>
            <pc:sldMk cId="3986439459" sldId="288"/>
            <ac:grpSpMk id="69" creationId="{529BB5F1-AD36-2C07-8E5B-EDE2CB7E916C}"/>
          </ac:grpSpMkLst>
        </pc:grpChg>
        <pc:grpChg chg="add mod">
          <ac:chgData name="Dhanalakshmi S" userId="91504401-57d8-4e19-824a-3608d37877b0" providerId="ADAL" clId="{BD114AE8-1B57-4C44-B834-A08779010E97}" dt="2024-07-01T07:25:00.280" v="8847" actId="1076"/>
          <ac:grpSpMkLst>
            <pc:docMk/>
            <pc:sldMk cId="3986439459" sldId="288"/>
            <ac:grpSpMk id="72" creationId="{58EA5236-17E9-3566-EEE6-100CCCB7CEE9}"/>
          </ac:grpSpMkLst>
        </pc:grpChg>
        <pc:grpChg chg="del mod">
          <ac:chgData name="Dhanalakshmi S" userId="91504401-57d8-4e19-824a-3608d37877b0" providerId="ADAL" clId="{BD114AE8-1B57-4C44-B834-A08779010E97}" dt="2024-07-01T07:09:27.367" v="8634" actId="478"/>
          <ac:grpSpMkLst>
            <pc:docMk/>
            <pc:sldMk cId="3986439459" sldId="288"/>
            <ac:grpSpMk id="78" creationId="{314BDB34-1ED1-CEBC-CDB2-CF8E4EB88A18}"/>
          </ac:grpSpMkLst>
        </pc:grpChg>
        <pc:grpChg chg="add del mod">
          <ac:chgData name="Dhanalakshmi S" userId="91504401-57d8-4e19-824a-3608d37877b0" providerId="ADAL" clId="{BD114AE8-1B57-4C44-B834-A08779010E97}" dt="2024-07-01T07:24:53.705" v="8846" actId="478"/>
          <ac:grpSpMkLst>
            <pc:docMk/>
            <pc:sldMk cId="3986439459" sldId="288"/>
            <ac:grpSpMk id="81" creationId="{0275F75F-A044-D78F-77D7-AC07D12F8D41}"/>
          </ac:grpSpMkLst>
        </pc:grpChg>
      </pc:sldChg>
      <pc:sldChg chg="addSp delSp modSp new mod modAnim">
        <pc:chgData name="Dhanalakshmi S" userId="91504401-57d8-4e19-824a-3608d37877b0" providerId="ADAL" clId="{BD114AE8-1B57-4C44-B834-A08779010E97}" dt="2024-07-01T10:09:45.988" v="9154" actId="14100"/>
        <pc:sldMkLst>
          <pc:docMk/>
          <pc:sldMk cId="3969733156" sldId="289"/>
        </pc:sldMkLst>
        <pc:spChg chg="mod">
          <ac:chgData name="Dhanalakshmi S" userId="91504401-57d8-4e19-824a-3608d37877b0" providerId="ADAL" clId="{BD114AE8-1B57-4C44-B834-A08779010E97}" dt="2024-07-01T07:25:16.868" v="8874" actId="20577"/>
          <ac:spMkLst>
            <pc:docMk/>
            <pc:sldMk cId="3969733156" sldId="289"/>
            <ac:spMk id="2" creationId="{3CB7B621-4CCF-101B-4F4A-89E213EDEE71}"/>
          </ac:spMkLst>
        </pc:spChg>
        <pc:spChg chg="add del mod">
          <ac:chgData name="Dhanalakshmi S" userId="91504401-57d8-4e19-824a-3608d37877b0" providerId="ADAL" clId="{BD114AE8-1B57-4C44-B834-A08779010E97}" dt="2024-07-01T08:40:26.049" v="9119" actId="478"/>
          <ac:spMkLst>
            <pc:docMk/>
            <pc:sldMk cId="3969733156" sldId="289"/>
            <ac:spMk id="3" creationId="{B5A48BEB-5543-4BB4-8D29-D8F6FF95FB29}"/>
          </ac:spMkLst>
        </pc:spChg>
        <pc:spChg chg="add del mod">
          <ac:chgData name="Dhanalakshmi S" userId="91504401-57d8-4e19-824a-3608d37877b0" providerId="ADAL" clId="{BD114AE8-1B57-4C44-B834-A08779010E97}" dt="2024-07-01T08:40:26.049" v="9119" actId="478"/>
          <ac:spMkLst>
            <pc:docMk/>
            <pc:sldMk cId="3969733156" sldId="289"/>
            <ac:spMk id="4" creationId="{9E993AAB-A632-4BF3-E8A0-301ABFE5956C}"/>
          </ac:spMkLst>
        </pc:spChg>
        <pc:spChg chg="add del mod">
          <ac:chgData name="Dhanalakshmi S" userId="91504401-57d8-4e19-824a-3608d37877b0" providerId="ADAL" clId="{BD114AE8-1B57-4C44-B834-A08779010E97}" dt="2024-07-01T08:40:26.049" v="9119" actId="478"/>
          <ac:spMkLst>
            <pc:docMk/>
            <pc:sldMk cId="3969733156" sldId="289"/>
            <ac:spMk id="5" creationId="{A4A1A655-6E16-4CB5-62DF-95104ADA82E2}"/>
          </ac:spMkLst>
        </pc:spChg>
        <pc:spChg chg="add del mod">
          <ac:chgData name="Dhanalakshmi S" userId="91504401-57d8-4e19-824a-3608d37877b0" providerId="ADAL" clId="{BD114AE8-1B57-4C44-B834-A08779010E97}" dt="2024-07-01T08:40:26.049" v="9119" actId="478"/>
          <ac:spMkLst>
            <pc:docMk/>
            <pc:sldMk cId="3969733156" sldId="289"/>
            <ac:spMk id="6" creationId="{F6D0B147-6316-B390-F5F0-C8A55F781562}"/>
          </ac:spMkLst>
        </pc:spChg>
        <pc:spChg chg="add del mod">
          <ac:chgData name="Dhanalakshmi S" userId="91504401-57d8-4e19-824a-3608d37877b0" providerId="ADAL" clId="{BD114AE8-1B57-4C44-B834-A08779010E97}" dt="2024-07-01T08:40:26.049" v="9119" actId="478"/>
          <ac:spMkLst>
            <pc:docMk/>
            <pc:sldMk cId="3969733156" sldId="289"/>
            <ac:spMk id="7" creationId="{044240BB-EB99-CAB0-39D7-E92C074282FD}"/>
          </ac:spMkLst>
        </pc:spChg>
        <pc:spChg chg="add del mod">
          <ac:chgData name="Dhanalakshmi S" userId="91504401-57d8-4e19-824a-3608d37877b0" providerId="ADAL" clId="{BD114AE8-1B57-4C44-B834-A08779010E97}" dt="2024-07-01T08:40:26.049" v="9119" actId="478"/>
          <ac:spMkLst>
            <pc:docMk/>
            <pc:sldMk cId="3969733156" sldId="289"/>
            <ac:spMk id="8" creationId="{1C7DC839-B12B-24E1-E291-80C6DCE14AA0}"/>
          </ac:spMkLst>
        </pc:spChg>
        <pc:spChg chg="add del mod">
          <ac:chgData name="Dhanalakshmi S" userId="91504401-57d8-4e19-824a-3608d37877b0" providerId="ADAL" clId="{BD114AE8-1B57-4C44-B834-A08779010E97}" dt="2024-07-01T08:40:26.049" v="9119" actId="478"/>
          <ac:spMkLst>
            <pc:docMk/>
            <pc:sldMk cId="3969733156" sldId="289"/>
            <ac:spMk id="9" creationId="{C05B5098-81DC-5BBD-CCA6-C6E28D073749}"/>
          </ac:spMkLst>
        </pc:spChg>
        <pc:spChg chg="add del mod">
          <ac:chgData name="Dhanalakshmi S" userId="91504401-57d8-4e19-824a-3608d37877b0" providerId="ADAL" clId="{BD114AE8-1B57-4C44-B834-A08779010E97}" dt="2024-07-01T08:40:26.049" v="9119" actId="478"/>
          <ac:spMkLst>
            <pc:docMk/>
            <pc:sldMk cId="3969733156" sldId="289"/>
            <ac:spMk id="10" creationId="{4972B485-D156-D5E9-EFF5-0822769DE2CD}"/>
          </ac:spMkLst>
        </pc:spChg>
        <pc:spChg chg="add del mod">
          <ac:chgData name="Dhanalakshmi S" userId="91504401-57d8-4e19-824a-3608d37877b0" providerId="ADAL" clId="{BD114AE8-1B57-4C44-B834-A08779010E97}" dt="2024-07-01T08:40:26.049" v="9119" actId="478"/>
          <ac:spMkLst>
            <pc:docMk/>
            <pc:sldMk cId="3969733156" sldId="289"/>
            <ac:spMk id="11" creationId="{86888DE2-D370-9629-587C-0F4E96E13780}"/>
          </ac:spMkLst>
        </pc:spChg>
        <pc:spChg chg="add del mod">
          <ac:chgData name="Dhanalakshmi S" userId="91504401-57d8-4e19-824a-3608d37877b0" providerId="ADAL" clId="{BD114AE8-1B57-4C44-B834-A08779010E97}" dt="2024-07-01T08:40:26.049" v="9119" actId="478"/>
          <ac:spMkLst>
            <pc:docMk/>
            <pc:sldMk cId="3969733156" sldId="289"/>
            <ac:spMk id="12" creationId="{298CFCAC-8CAA-3EB4-C384-E032785BA33D}"/>
          </ac:spMkLst>
        </pc:spChg>
        <pc:spChg chg="add del mod">
          <ac:chgData name="Dhanalakshmi S" userId="91504401-57d8-4e19-824a-3608d37877b0" providerId="ADAL" clId="{BD114AE8-1B57-4C44-B834-A08779010E97}" dt="2024-07-01T08:40:26.049" v="9119" actId="478"/>
          <ac:spMkLst>
            <pc:docMk/>
            <pc:sldMk cId="3969733156" sldId="289"/>
            <ac:spMk id="13" creationId="{178D1974-04AA-7FF2-79EE-7708B230F1BF}"/>
          </ac:spMkLst>
        </pc:spChg>
        <pc:spChg chg="mod">
          <ac:chgData name="Dhanalakshmi S" userId="91504401-57d8-4e19-824a-3608d37877b0" providerId="ADAL" clId="{BD114AE8-1B57-4C44-B834-A08779010E97}" dt="2024-07-01T08:38:51.589" v="9005" actId="403"/>
          <ac:spMkLst>
            <pc:docMk/>
            <pc:sldMk cId="3969733156" sldId="289"/>
            <ac:spMk id="16" creationId="{11B72072-4D25-BA8E-3731-66AA2E9DCFF1}"/>
          </ac:spMkLst>
        </pc:spChg>
        <pc:spChg chg="del mod">
          <ac:chgData name="Dhanalakshmi S" userId="91504401-57d8-4e19-824a-3608d37877b0" providerId="ADAL" clId="{BD114AE8-1B57-4C44-B834-A08779010E97}" dt="2024-07-01T08:35:01.788" v="8889" actId="478"/>
          <ac:spMkLst>
            <pc:docMk/>
            <pc:sldMk cId="3969733156" sldId="289"/>
            <ac:spMk id="17" creationId="{48AE51C4-0426-A1F4-7391-CA733AB7429B}"/>
          </ac:spMkLst>
        </pc:spChg>
        <pc:spChg chg="del mod">
          <ac:chgData name="Dhanalakshmi S" userId="91504401-57d8-4e19-824a-3608d37877b0" providerId="ADAL" clId="{BD114AE8-1B57-4C44-B834-A08779010E97}" dt="2024-07-01T08:36:19.543" v="8896" actId="478"/>
          <ac:spMkLst>
            <pc:docMk/>
            <pc:sldMk cId="3969733156" sldId="289"/>
            <ac:spMk id="18" creationId="{5A187E2D-16C5-EBF7-4E2A-A4E05F7CE1E7}"/>
          </ac:spMkLst>
        </pc:spChg>
        <pc:spChg chg="mod">
          <ac:chgData name="Dhanalakshmi S" userId="91504401-57d8-4e19-824a-3608d37877b0" providerId="ADAL" clId="{BD114AE8-1B57-4C44-B834-A08779010E97}" dt="2024-07-01T08:38:51.589" v="9005" actId="403"/>
          <ac:spMkLst>
            <pc:docMk/>
            <pc:sldMk cId="3969733156" sldId="289"/>
            <ac:spMk id="19" creationId="{23E91305-1730-E8C3-F77C-B2CBE8D07840}"/>
          </ac:spMkLst>
        </pc:spChg>
        <pc:spChg chg="mod">
          <ac:chgData name="Dhanalakshmi S" userId="91504401-57d8-4e19-824a-3608d37877b0" providerId="ADAL" clId="{BD114AE8-1B57-4C44-B834-A08779010E97}" dt="2024-07-01T08:38:51.589" v="9005" actId="403"/>
          <ac:spMkLst>
            <pc:docMk/>
            <pc:sldMk cId="3969733156" sldId="289"/>
            <ac:spMk id="20" creationId="{73ADC5D9-10EE-056C-2FAE-8660D69DD8AD}"/>
          </ac:spMkLst>
        </pc:spChg>
        <pc:spChg chg="add del mod">
          <ac:chgData name="Dhanalakshmi S" userId="91504401-57d8-4e19-824a-3608d37877b0" providerId="ADAL" clId="{BD114AE8-1B57-4C44-B834-A08779010E97}" dt="2024-07-01T08:38:51.589" v="9005" actId="403"/>
          <ac:spMkLst>
            <pc:docMk/>
            <pc:sldMk cId="3969733156" sldId="289"/>
            <ac:spMk id="23" creationId="{8C8CC7C9-72FB-3963-C2DD-72C3359C6D68}"/>
          </ac:spMkLst>
        </pc:spChg>
        <pc:spChg chg="del mod">
          <ac:chgData name="Dhanalakshmi S" userId="91504401-57d8-4e19-824a-3608d37877b0" providerId="ADAL" clId="{BD114AE8-1B57-4C44-B834-A08779010E97}" dt="2024-07-01T08:35:55.670" v="8893" actId="478"/>
          <ac:spMkLst>
            <pc:docMk/>
            <pc:sldMk cId="3969733156" sldId="289"/>
            <ac:spMk id="24" creationId="{FD7F5EC8-33A4-2A15-AD45-5BB78DC375F3}"/>
          </ac:spMkLst>
        </pc:spChg>
        <pc:spChg chg="del mod">
          <ac:chgData name="Dhanalakshmi S" userId="91504401-57d8-4e19-824a-3608d37877b0" providerId="ADAL" clId="{BD114AE8-1B57-4C44-B834-A08779010E97}" dt="2024-07-01T08:36:32.110" v="8900" actId="478"/>
          <ac:spMkLst>
            <pc:docMk/>
            <pc:sldMk cId="3969733156" sldId="289"/>
            <ac:spMk id="25" creationId="{62B9A07C-F922-9F25-45D0-D42AB2DE24A6}"/>
          </ac:spMkLst>
        </pc:spChg>
        <pc:spChg chg="mod">
          <ac:chgData name="Dhanalakshmi S" userId="91504401-57d8-4e19-824a-3608d37877b0" providerId="ADAL" clId="{BD114AE8-1B57-4C44-B834-A08779010E97}" dt="2024-07-01T08:38:51.589" v="9005" actId="403"/>
          <ac:spMkLst>
            <pc:docMk/>
            <pc:sldMk cId="3969733156" sldId="289"/>
            <ac:spMk id="26" creationId="{025D2411-2C23-4C64-C47E-7003518058B3}"/>
          </ac:spMkLst>
        </pc:spChg>
        <pc:spChg chg="mod">
          <ac:chgData name="Dhanalakshmi S" userId="91504401-57d8-4e19-824a-3608d37877b0" providerId="ADAL" clId="{BD114AE8-1B57-4C44-B834-A08779010E97}" dt="2024-07-01T08:38:51.589" v="9005" actId="403"/>
          <ac:spMkLst>
            <pc:docMk/>
            <pc:sldMk cId="3969733156" sldId="289"/>
            <ac:spMk id="27" creationId="{FE86E073-1811-E148-9545-3D75C6980989}"/>
          </ac:spMkLst>
        </pc:spChg>
        <pc:spChg chg="mod">
          <ac:chgData name="Dhanalakshmi S" userId="91504401-57d8-4e19-824a-3608d37877b0" providerId="ADAL" clId="{BD114AE8-1B57-4C44-B834-A08779010E97}" dt="2024-07-01T08:38:51.589" v="9005" actId="403"/>
          <ac:spMkLst>
            <pc:docMk/>
            <pc:sldMk cId="3969733156" sldId="289"/>
            <ac:spMk id="30" creationId="{ED895ACE-A212-A49F-4E25-1FA5ADA911D2}"/>
          </ac:spMkLst>
        </pc:spChg>
        <pc:spChg chg="del mod">
          <ac:chgData name="Dhanalakshmi S" userId="91504401-57d8-4e19-824a-3608d37877b0" providerId="ADAL" clId="{BD114AE8-1B57-4C44-B834-A08779010E97}" dt="2024-07-01T08:36:06.651" v="8895" actId="478"/>
          <ac:spMkLst>
            <pc:docMk/>
            <pc:sldMk cId="3969733156" sldId="289"/>
            <ac:spMk id="31" creationId="{94932C7E-46DD-AF75-A8F8-30F2C182F236}"/>
          </ac:spMkLst>
        </pc:spChg>
        <pc:spChg chg="del mod">
          <ac:chgData name="Dhanalakshmi S" userId="91504401-57d8-4e19-824a-3608d37877b0" providerId="ADAL" clId="{BD114AE8-1B57-4C44-B834-A08779010E97}" dt="2024-07-01T08:36:24.612" v="8898" actId="478"/>
          <ac:spMkLst>
            <pc:docMk/>
            <pc:sldMk cId="3969733156" sldId="289"/>
            <ac:spMk id="32" creationId="{3525D37D-B279-2493-44C6-871F437DFBF9}"/>
          </ac:spMkLst>
        </pc:spChg>
        <pc:spChg chg="mod">
          <ac:chgData name="Dhanalakshmi S" userId="91504401-57d8-4e19-824a-3608d37877b0" providerId="ADAL" clId="{BD114AE8-1B57-4C44-B834-A08779010E97}" dt="2024-07-01T08:38:51.589" v="9005" actId="403"/>
          <ac:spMkLst>
            <pc:docMk/>
            <pc:sldMk cId="3969733156" sldId="289"/>
            <ac:spMk id="33" creationId="{347F869E-AD1F-0224-0939-AEB3DA867958}"/>
          </ac:spMkLst>
        </pc:spChg>
        <pc:spChg chg="mod">
          <ac:chgData name="Dhanalakshmi S" userId="91504401-57d8-4e19-824a-3608d37877b0" providerId="ADAL" clId="{BD114AE8-1B57-4C44-B834-A08779010E97}" dt="2024-07-01T08:38:51.589" v="9005" actId="403"/>
          <ac:spMkLst>
            <pc:docMk/>
            <pc:sldMk cId="3969733156" sldId="289"/>
            <ac:spMk id="34" creationId="{E0BEDB36-9822-6DB5-032B-E09B6817DB57}"/>
          </ac:spMkLst>
        </pc:spChg>
        <pc:spChg chg="mod">
          <ac:chgData name="Dhanalakshmi S" userId="91504401-57d8-4e19-824a-3608d37877b0" providerId="ADAL" clId="{BD114AE8-1B57-4C44-B834-A08779010E97}" dt="2024-07-01T08:38:51.589" v="9005" actId="403"/>
          <ac:spMkLst>
            <pc:docMk/>
            <pc:sldMk cId="3969733156" sldId="289"/>
            <ac:spMk id="37" creationId="{E3CEA0EB-03DB-F1AF-44C8-BD0D44164E52}"/>
          </ac:spMkLst>
        </pc:spChg>
        <pc:spChg chg="del mod">
          <ac:chgData name="Dhanalakshmi S" userId="91504401-57d8-4e19-824a-3608d37877b0" providerId="ADAL" clId="{BD114AE8-1B57-4C44-B834-A08779010E97}" dt="2024-07-01T08:36:00.059" v="8894" actId="478"/>
          <ac:spMkLst>
            <pc:docMk/>
            <pc:sldMk cId="3969733156" sldId="289"/>
            <ac:spMk id="38" creationId="{D8975D46-EFFD-F770-E20B-6A2776315788}"/>
          </ac:spMkLst>
        </pc:spChg>
        <pc:spChg chg="del mod">
          <ac:chgData name="Dhanalakshmi S" userId="91504401-57d8-4e19-824a-3608d37877b0" providerId="ADAL" clId="{BD114AE8-1B57-4C44-B834-A08779010E97}" dt="2024-07-01T08:36:28.686" v="8899" actId="478"/>
          <ac:spMkLst>
            <pc:docMk/>
            <pc:sldMk cId="3969733156" sldId="289"/>
            <ac:spMk id="39" creationId="{46325588-46FD-C1CF-01B9-6918454BA7BE}"/>
          </ac:spMkLst>
        </pc:spChg>
        <pc:spChg chg="mod">
          <ac:chgData name="Dhanalakshmi S" userId="91504401-57d8-4e19-824a-3608d37877b0" providerId="ADAL" clId="{BD114AE8-1B57-4C44-B834-A08779010E97}" dt="2024-07-01T08:38:51.589" v="9005" actId="403"/>
          <ac:spMkLst>
            <pc:docMk/>
            <pc:sldMk cId="3969733156" sldId="289"/>
            <ac:spMk id="40" creationId="{59AB1C88-0211-D252-5EB6-0B084BC55E2D}"/>
          </ac:spMkLst>
        </pc:spChg>
        <pc:spChg chg="mod">
          <ac:chgData name="Dhanalakshmi S" userId="91504401-57d8-4e19-824a-3608d37877b0" providerId="ADAL" clId="{BD114AE8-1B57-4C44-B834-A08779010E97}" dt="2024-07-01T08:38:51.589" v="9005" actId="403"/>
          <ac:spMkLst>
            <pc:docMk/>
            <pc:sldMk cId="3969733156" sldId="289"/>
            <ac:spMk id="41" creationId="{7661A770-9ACF-A755-BAE3-D8FBEF9F21D1}"/>
          </ac:spMkLst>
        </pc:spChg>
        <pc:spChg chg="add del mod">
          <ac:chgData name="Dhanalakshmi S" userId="91504401-57d8-4e19-824a-3608d37877b0" providerId="ADAL" clId="{BD114AE8-1B57-4C44-B834-A08779010E97}" dt="2024-07-01T08:40:26.049" v="9119" actId="478"/>
          <ac:spMkLst>
            <pc:docMk/>
            <pc:sldMk cId="3969733156" sldId="289"/>
            <ac:spMk id="42" creationId="{7F8C7717-E854-2BF8-A173-D0D6E9841502}"/>
          </ac:spMkLst>
        </pc:spChg>
        <pc:spChg chg="add mod">
          <ac:chgData name="Dhanalakshmi S" userId="91504401-57d8-4e19-824a-3608d37877b0" providerId="ADAL" clId="{BD114AE8-1B57-4C44-B834-A08779010E97}" dt="2024-07-01T08:34:51.009" v="8887"/>
          <ac:spMkLst>
            <pc:docMk/>
            <pc:sldMk cId="3969733156" sldId="289"/>
            <ac:spMk id="43" creationId="{737E623C-4BC1-93C6-81E2-95A4406A7831}"/>
          </ac:spMkLst>
        </pc:spChg>
        <pc:spChg chg="add mod">
          <ac:chgData name="Dhanalakshmi S" userId="91504401-57d8-4e19-824a-3608d37877b0" providerId="ADAL" clId="{BD114AE8-1B57-4C44-B834-A08779010E97}" dt="2024-07-01T08:34:51.009" v="8887"/>
          <ac:spMkLst>
            <pc:docMk/>
            <pc:sldMk cId="3969733156" sldId="289"/>
            <ac:spMk id="44" creationId="{BD588284-0DB2-18D7-0C1F-0C344EF490B9}"/>
          </ac:spMkLst>
        </pc:spChg>
        <pc:spChg chg="add mod">
          <ac:chgData name="Dhanalakshmi S" userId="91504401-57d8-4e19-824a-3608d37877b0" providerId="ADAL" clId="{BD114AE8-1B57-4C44-B834-A08779010E97}" dt="2024-07-01T08:34:51.009" v="8887"/>
          <ac:spMkLst>
            <pc:docMk/>
            <pc:sldMk cId="3969733156" sldId="289"/>
            <ac:spMk id="45" creationId="{F58AEE3A-251E-3B0D-C690-13CE8B396BB1}"/>
          </ac:spMkLst>
        </pc:spChg>
        <pc:spChg chg="add mod">
          <ac:chgData name="Dhanalakshmi S" userId="91504401-57d8-4e19-824a-3608d37877b0" providerId="ADAL" clId="{BD114AE8-1B57-4C44-B834-A08779010E97}" dt="2024-07-01T08:34:51.009" v="8887"/>
          <ac:spMkLst>
            <pc:docMk/>
            <pc:sldMk cId="3969733156" sldId="289"/>
            <ac:spMk id="46" creationId="{F299BC36-FCC6-1C95-40AF-87F5C309CF08}"/>
          </ac:spMkLst>
        </pc:spChg>
        <pc:spChg chg="add mod">
          <ac:chgData name="Dhanalakshmi S" userId="91504401-57d8-4e19-824a-3608d37877b0" providerId="ADAL" clId="{BD114AE8-1B57-4C44-B834-A08779010E97}" dt="2024-07-01T08:34:51.009" v="8887"/>
          <ac:spMkLst>
            <pc:docMk/>
            <pc:sldMk cId="3969733156" sldId="289"/>
            <ac:spMk id="47" creationId="{FCA34543-85C3-DDC9-7C9F-C19124BB366D}"/>
          </ac:spMkLst>
        </pc:spChg>
        <pc:spChg chg="add mod">
          <ac:chgData name="Dhanalakshmi S" userId="91504401-57d8-4e19-824a-3608d37877b0" providerId="ADAL" clId="{BD114AE8-1B57-4C44-B834-A08779010E97}" dt="2024-07-01T08:34:51.009" v="8887"/>
          <ac:spMkLst>
            <pc:docMk/>
            <pc:sldMk cId="3969733156" sldId="289"/>
            <ac:spMk id="48" creationId="{969972FC-0C43-353F-C6A0-32B0530F74F9}"/>
          </ac:spMkLst>
        </pc:spChg>
        <pc:spChg chg="add mod">
          <ac:chgData name="Dhanalakshmi S" userId="91504401-57d8-4e19-824a-3608d37877b0" providerId="ADAL" clId="{BD114AE8-1B57-4C44-B834-A08779010E97}" dt="2024-07-01T08:34:51.009" v="8887"/>
          <ac:spMkLst>
            <pc:docMk/>
            <pc:sldMk cId="3969733156" sldId="289"/>
            <ac:spMk id="49" creationId="{FBE4F370-2C03-D51F-8006-85D3EB0EB631}"/>
          </ac:spMkLst>
        </pc:spChg>
        <pc:spChg chg="add mod">
          <ac:chgData name="Dhanalakshmi S" userId="91504401-57d8-4e19-824a-3608d37877b0" providerId="ADAL" clId="{BD114AE8-1B57-4C44-B834-A08779010E97}" dt="2024-07-01T08:34:51.009" v="8887"/>
          <ac:spMkLst>
            <pc:docMk/>
            <pc:sldMk cId="3969733156" sldId="289"/>
            <ac:spMk id="50" creationId="{4CA6C491-A686-E0DF-0DDD-A3F218BD739D}"/>
          </ac:spMkLst>
        </pc:spChg>
        <pc:spChg chg="add mod">
          <ac:chgData name="Dhanalakshmi S" userId="91504401-57d8-4e19-824a-3608d37877b0" providerId="ADAL" clId="{BD114AE8-1B57-4C44-B834-A08779010E97}" dt="2024-07-01T08:34:51.009" v="8887"/>
          <ac:spMkLst>
            <pc:docMk/>
            <pc:sldMk cId="3969733156" sldId="289"/>
            <ac:spMk id="51" creationId="{CAE0BD9E-B52E-2ED0-CA22-2324D77705D4}"/>
          </ac:spMkLst>
        </pc:spChg>
        <pc:spChg chg="add mod">
          <ac:chgData name="Dhanalakshmi S" userId="91504401-57d8-4e19-824a-3608d37877b0" providerId="ADAL" clId="{BD114AE8-1B57-4C44-B834-A08779010E97}" dt="2024-07-01T08:34:51.009" v="8887"/>
          <ac:spMkLst>
            <pc:docMk/>
            <pc:sldMk cId="3969733156" sldId="289"/>
            <ac:spMk id="52" creationId="{631CC8A2-51A4-2F71-85B7-F7B3CD67C992}"/>
          </ac:spMkLst>
        </pc:spChg>
        <pc:spChg chg="add mod">
          <ac:chgData name="Dhanalakshmi S" userId="91504401-57d8-4e19-824a-3608d37877b0" providerId="ADAL" clId="{BD114AE8-1B57-4C44-B834-A08779010E97}" dt="2024-07-01T08:34:51.009" v="8887"/>
          <ac:spMkLst>
            <pc:docMk/>
            <pc:sldMk cId="3969733156" sldId="289"/>
            <ac:spMk id="53" creationId="{FC68AFAC-04DC-50F1-63C0-E30C1AF33C61}"/>
          </ac:spMkLst>
        </pc:spChg>
        <pc:spChg chg="mod">
          <ac:chgData name="Dhanalakshmi S" userId="91504401-57d8-4e19-824a-3608d37877b0" providerId="ADAL" clId="{BD114AE8-1B57-4C44-B834-A08779010E97}" dt="2024-07-01T08:34:51.009" v="8887"/>
          <ac:spMkLst>
            <pc:docMk/>
            <pc:sldMk cId="3969733156" sldId="289"/>
            <ac:spMk id="56" creationId="{8CB0A9EC-52FA-32E9-17EB-76270FEF52CF}"/>
          </ac:spMkLst>
        </pc:spChg>
        <pc:spChg chg="mod">
          <ac:chgData name="Dhanalakshmi S" userId="91504401-57d8-4e19-824a-3608d37877b0" providerId="ADAL" clId="{BD114AE8-1B57-4C44-B834-A08779010E97}" dt="2024-07-01T08:34:51.009" v="8887"/>
          <ac:spMkLst>
            <pc:docMk/>
            <pc:sldMk cId="3969733156" sldId="289"/>
            <ac:spMk id="57" creationId="{AC8FCFC8-C8CD-154A-8DD0-B5D6642DC416}"/>
          </ac:spMkLst>
        </pc:spChg>
        <pc:spChg chg="mod">
          <ac:chgData name="Dhanalakshmi S" userId="91504401-57d8-4e19-824a-3608d37877b0" providerId="ADAL" clId="{BD114AE8-1B57-4C44-B834-A08779010E97}" dt="2024-07-01T08:34:51.009" v="8887"/>
          <ac:spMkLst>
            <pc:docMk/>
            <pc:sldMk cId="3969733156" sldId="289"/>
            <ac:spMk id="58" creationId="{261FCC3D-0948-A7D5-78E3-3658FDD82040}"/>
          </ac:spMkLst>
        </pc:spChg>
        <pc:spChg chg="mod">
          <ac:chgData name="Dhanalakshmi S" userId="91504401-57d8-4e19-824a-3608d37877b0" providerId="ADAL" clId="{BD114AE8-1B57-4C44-B834-A08779010E97}" dt="2024-07-01T08:34:51.009" v="8887"/>
          <ac:spMkLst>
            <pc:docMk/>
            <pc:sldMk cId="3969733156" sldId="289"/>
            <ac:spMk id="59" creationId="{5B621929-60D4-5D5C-87FF-6D928697107A}"/>
          </ac:spMkLst>
        </pc:spChg>
        <pc:spChg chg="mod">
          <ac:chgData name="Dhanalakshmi S" userId="91504401-57d8-4e19-824a-3608d37877b0" providerId="ADAL" clId="{BD114AE8-1B57-4C44-B834-A08779010E97}" dt="2024-07-01T08:34:51.009" v="8887"/>
          <ac:spMkLst>
            <pc:docMk/>
            <pc:sldMk cId="3969733156" sldId="289"/>
            <ac:spMk id="60" creationId="{42E6DB4A-6C3C-A5C2-23B3-738EA8D08D9A}"/>
          </ac:spMkLst>
        </pc:spChg>
        <pc:spChg chg="mod">
          <ac:chgData name="Dhanalakshmi S" userId="91504401-57d8-4e19-824a-3608d37877b0" providerId="ADAL" clId="{BD114AE8-1B57-4C44-B834-A08779010E97}" dt="2024-07-01T08:34:51.009" v="8887"/>
          <ac:spMkLst>
            <pc:docMk/>
            <pc:sldMk cId="3969733156" sldId="289"/>
            <ac:spMk id="63" creationId="{DA820C40-706D-D4AA-BD38-958EC8CCCD99}"/>
          </ac:spMkLst>
        </pc:spChg>
        <pc:spChg chg="mod">
          <ac:chgData name="Dhanalakshmi S" userId="91504401-57d8-4e19-824a-3608d37877b0" providerId="ADAL" clId="{BD114AE8-1B57-4C44-B834-A08779010E97}" dt="2024-07-01T08:34:51.009" v="8887"/>
          <ac:spMkLst>
            <pc:docMk/>
            <pc:sldMk cId="3969733156" sldId="289"/>
            <ac:spMk id="64" creationId="{BA577AAA-B06F-F464-FA4C-508D082A295F}"/>
          </ac:spMkLst>
        </pc:spChg>
        <pc:spChg chg="mod">
          <ac:chgData name="Dhanalakshmi S" userId="91504401-57d8-4e19-824a-3608d37877b0" providerId="ADAL" clId="{BD114AE8-1B57-4C44-B834-A08779010E97}" dt="2024-07-01T08:34:51.009" v="8887"/>
          <ac:spMkLst>
            <pc:docMk/>
            <pc:sldMk cId="3969733156" sldId="289"/>
            <ac:spMk id="65" creationId="{95180F27-C4D5-C4BA-8597-5F5BD28ACF32}"/>
          </ac:spMkLst>
        </pc:spChg>
        <pc:spChg chg="mod">
          <ac:chgData name="Dhanalakshmi S" userId="91504401-57d8-4e19-824a-3608d37877b0" providerId="ADAL" clId="{BD114AE8-1B57-4C44-B834-A08779010E97}" dt="2024-07-01T08:34:51.009" v="8887"/>
          <ac:spMkLst>
            <pc:docMk/>
            <pc:sldMk cId="3969733156" sldId="289"/>
            <ac:spMk id="66" creationId="{CA78A85E-5D40-FCDD-6A41-CB4F4CF4ED52}"/>
          </ac:spMkLst>
        </pc:spChg>
        <pc:spChg chg="mod">
          <ac:chgData name="Dhanalakshmi S" userId="91504401-57d8-4e19-824a-3608d37877b0" providerId="ADAL" clId="{BD114AE8-1B57-4C44-B834-A08779010E97}" dt="2024-07-01T08:34:51.009" v="8887"/>
          <ac:spMkLst>
            <pc:docMk/>
            <pc:sldMk cId="3969733156" sldId="289"/>
            <ac:spMk id="67" creationId="{DCF08E05-5AAC-7698-38B1-77F56FA1829C}"/>
          </ac:spMkLst>
        </pc:spChg>
        <pc:spChg chg="mod">
          <ac:chgData name="Dhanalakshmi S" userId="91504401-57d8-4e19-824a-3608d37877b0" providerId="ADAL" clId="{BD114AE8-1B57-4C44-B834-A08779010E97}" dt="2024-07-01T08:34:51.009" v="8887"/>
          <ac:spMkLst>
            <pc:docMk/>
            <pc:sldMk cId="3969733156" sldId="289"/>
            <ac:spMk id="70" creationId="{1EF11EB5-7DF1-8938-9A21-18B487642C9A}"/>
          </ac:spMkLst>
        </pc:spChg>
        <pc:spChg chg="mod">
          <ac:chgData name="Dhanalakshmi S" userId="91504401-57d8-4e19-824a-3608d37877b0" providerId="ADAL" clId="{BD114AE8-1B57-4C44-B834-A08779010E97}" dt="2024-07-01T08:34:51.009" v="8887"/>
          <ac:spMkLst>
            <pc:docMk/>
            <pc:sldMk cId="3969733156" sldId="289"/>
            <ac:spMk id="71" creationId="{AF1684FF-BA08-38D7-7F12-FFAFD2A55551}"/>
          </ac:spMkLst>
        </pc:spChg>
        <pc:spChg chg="mod">
          <ac:chgData name="Dhanalakshmi S" userId="91504401-57d8-4e19-824a-3608d37877b0" providerId="ADAL" clId="{BD114AE8-1B57-4C44-B834-A08779010E97}" dt="2024-07-01T08:34:51.009" v="8887"/>
          <ac:spMkLst>
            <pc:docMk/>
            <pc:sldMk cId="3969733156" sldId="289"/>
            <ac:spMk id="72" creationId="{BA869E43-B559-F773-A23C-6957B0CB0DB7}"/>
          </ac:spMkLst>
        </pc:spChg>
        <pc:spChg chg="mod">
          <ac:chgData name="Dhanalakshmi S" userId="91504401-57d8-4e19-824a-3608d37877b0" providerId="ADAL" clId="{BD114AE8-1B57-4C44-B834-A08779010E97}" dt="2024-07-01T08:34:51.009" v="8887"/>
          <ac:spMkLst>
            <pc:docMk/>
            <pc:sldMk cId="3969733156" sldId="289"/>
            <ac:spMk id="73" creationId="{3280DB7A-3F41-1129-A6D4-8875225EA915}"/>
          </ac:spMkLst>
        </pc:spChg>
        <pc:spChg chg="mod">
          <ac:chgData name="Dhanalakshmi S" userId="91504401-57d8-4e19-824a-3608d37877b0" providerId="ADAL" clId="{BD114AE8-1B57-4C44-B834-A08779010E97}" dt="2024-07-01T08:34:51.009" v="8887"/>
          <ac:spMkLst>
            <pc:docMk/>
            <pc:sldMk cId="3969733156" sldId="289"/>
            <ac:spMk id="74" creationId="{408C59A8-6A5C-4FE6-C753-850696116247}"/>
          </ac:spMkLst>
        </pc:spChg>
        <pc:spChg chg="mod">
          <ac:chgData name="Dhanalakshmi S" userId="91504401-57d8-4e19-824a-3608d37877b0" providerId="ADAL" clId="{BD114AE8-1B57-4C44-B834-A08779010E97}" dt="2024-07-01T08:34:51.009" v="8887"/>
          <ac:spMkLst>
            <pc:docMk/>
            <pc:sldMk cId="3969733156" sldId="289"/>
            <ac:spMk id="77" creationId="{4B390209-AB20-A9FD-FB5F-AF09E231ECA1}"/>
          </ac:spMkLst>
        </pc:spChg>
        <pc:spChg chg="mod">
          <ac:chgData name="Dhanalakshmi S" userId="91504401-57d8-4e19-824a-3608d37877b0" providerId="ADAL" clId="{BD114AE8-1B57-4C44-B834-A08779010E97}" dt="2024-07-01T08:34:51.009" v="8887"/>
          <ac:spMkLst>
            <pc:docMk/>
            <pc:sldMk cId="3969733156" sldId="289"/>
            <ac:spMk id="78" creationId="{849C8469-52F2-C65D-FD04-96EF285D7200}"/>
          </ac:spMkLst>
        </pc:spChg>
        <pc:spChg chg="mod">
          <ac:chgData name="Dhanalakshmi S" userId="91504401-57d8-4e19-824a-3608d37877b0" providerId="ADAL" clId="{BD114AE8-1B57-4C44-B834-A08779010E97}" dt="2024-07-01T08:34:51.009" v="8887"/>
          <ac:spMkLst>
            <pc:docMk/>
            <pc:sldMk cId="3969733156" sldId="289"/>
            <ac:spMk id="79" creationId="{2951252B-C0D7-2A7A-F7DA-BE840354CEFC}"/>
          </ac:spMkLst>
        </pc:spChg>
        <pc:spChg chg="mod">
          <ac:chgData name="Dhanalakshmi S" userId="91504401-57d8-4e19-824a-3608d37877b0" providerId="ADAL" clId="{BD114AE8-1B57-4C44-B834-A08779010E97}" dt="2024-07-01T08:34:51.009" v="8887"/>
          <ac:spMkLst>
            <pc:docMk/>
            <pc:sldMk cId="3969733156" sldId="289"/>
            <ac:spMk id="80" creationId="{07638B3F-8FD7-9816-C470-0DC0902F57A0}"/>
          </ac:spMkLst>
        </pc:spChg>
        <pc:spChg chg="mod">
          <ac:chgData name="Dhanalakshmi S" userId="91504401-57d8-4e19-824a-3608d37877b0" providerId="ADAL" clId="{BD114AE8-1B57-4C44-B834-A08779010E97}" dt="2024-07-01T08:34:51.009" v="8887"/>
          <ac:spMkLst>
            <pc:docMk/>
            <pc:sldMk cId="3969733156" sldId="289"/>
            <ac:spMk id="81" creationId="{A5EB1F7B-AAD7-D947-F67F-C938B999C960}"/>
          </ac:spMkLst>
        </pc:spChg>
        <pc:spChg chg="add mod">
          <ac:chgData name="Dhanalakshmi S" userId="91504401-57d8-4e19-824a-3608d37877b0" providerId="ADAL" clId="{BD114AE8-1B57-4C44-B834-A08779010E97}" dt="2024-07-01T08:34:51.009" v="8887"/>
          <ac:spMkLst>
            <pc:docMk/>
            <pc:sldMk cId="3969733156" sldId="289"/>
            <ac:spMk id="82" creationId="{A1E5B8A6-8FF0-D68E-98EA-DB08E544126E}"/>
          </ac:spMkLst>
        </pc:spChg>
        <pc:grpChg chg="add del mod">
          <ac:chgData name="Dhanalakshmi S" userId="91504401-57d8-4e19-824a-3608d37877b0" providerId="ADAL" clId="{BD114AE8-1B57-4C44-B834-A08779010E97}" dt="2024-07-01T08:40:26.049" v="9119" actId="478"/>
          <ac:grpSpMkLst>
            <pc:docMk/>
            <pc:sldMk cId="3969733156" sldId="289"/>
            <ac:grpSpMk id="14" creationId="{8A3B5199-5FF7-0EAB-0BE1-1BC36EBED289}"/>
          </ac:grpSpMkLst>
        </pc:grpChg>
        <pc:grpChg chg="mod">
          <ac:chgData name="Dhanalakshmi S" userId="91504401-57d8-4e19-824a-3608d37877b0" providerId="ADAL" clId="{BD114AE8-1B57-4C44-B834-A08779010E97}" dt="2024-07-01T08:34:38.583" v="8875"/>
          <ac:grpSpMkLst>
            <pc:docMk/>
            <pc:sldMk cId="3969733156" sldId="289"/>
            <ac:grpSpMk id="15" creationId="{BE9A422B-A059-1235-2311-3B69B7E5C7D7}"/>
          </ac:grpSpMkLst>
        </pc:grpChg>
        <pc:grpChg chg="add del mod">
          <ac:chgData name="Dhanalakshmi S" userId="91504401-57d8-4e19-824a-3608d37877b0" providerId="ADAL" clId="{BD114AE8-1B57-4C44-B834-A08779010E97}" dt="2024-07-01T08:40:26.049" v="9119" actId="478"/>
          <ac:grpSpMkLst>
            <pc:docMk/>
            <pc:sldMk cId="3969733156" sldId="289"/>
            <ac:grpSpMk id="21" creationId="{A6F122D9-3C8B-3FF1-87A3-053087DEA272}"/>
          </ac:grpSpMkLst>
        </pc:grpChg>
        <pc:grpChg chg="mod">
          <ac:chgData name="Dhanalakshmi S" userId="91504401-57d8-4e19-824a-3608d37877b0" providerId="ADAL" clId="{BD114AE8-1B57-4C44-B834-A08779010E97}" dt="2024-07-01T08:34:38.583" v="8875"/>
          <ac:grpSpMkLst>
            <pc:docMk/>
            <pc:sldMk cId="3969733156" sldId="289"/>
            <ac:grpSpMk id="22" creationId="{CCBBE7EC-8F9A-FD64-CB66-8372D7CEE529}"/>
          </ac:grpSpMkLst>
        </pc:grpChg>
        <pc:grpChg chg="add del mod">
          <ac:chgData name="Dhanalakshmi S" userId="91504401-57d8-4e19-824a-3608d37877b0" providerId="ADAL" clId="{BD114AE8-1B57-4C44-B834-A08779010E97}" dt="2024-07-01T08:40:26.049" v="9119" actId="478"/>
          <ac:grpSpMkLst>
            <pc:docMk/>
            <pc:sldMk cId="3969733156" sldId="289"/>
            <ac:grpSpMk id="28" creationId="{4F5AA4ED-FDAC-65B0-23E5-5D5A0420B231}"/>
          </ac:grpSpMkLst>
        </pc:grpChg>
        <pc:grpChg chg="mod">
          <ac:chgData name="Dhanalakshmi S" userId="91504401-57d8-4e19-824a-3608d37877b0" providerId="ADAL" clId="{BD114AE8-1B57-4C44-B834-A08779010E97}" dt="2024-07-01T08:34:38.583" v="8875"/>
          <ac:grpSpMkLst>
            <pc:docMk/>
            <pc:sldMk cId="3969733156" sldId="289"/>
            <ac:grpSpMk id="29" creationId="{48BD9D34-803A-ED33-1392-CBDA65DC9E81}"/>
          </ac:grpSpMkLst>
        </pc:grpChg>
        <pc:grpChg chg="add del mod">
          <ac:chgData name="Dhanalakshmi S" userId="91504401-57d8-4e19-824a-3608d37877b0" providerId="ADAL" clId="{BD114AE8-1B57-4C44-B834-A08779010E97}" dt="2024-07-01T08:40:26.049" v="9119" actId="478"/>
          <ac:grpSpMkLst>
            <pc:docMk/>
            <pc:sldMk cId="3969733156" sldId="289"/>
            <ac:grpSpMk id="35" creationId="{ECFC1F7F-EF30-8C60-C523-572F6F493262}"/>
          </ac:grpSpMkLst>
        </pc:grpChg>
        <pc:grpChg chg="mod">
          <ac:chgData name="Dhanalakshmi S" userId="91504401-57d8-4e19-824a-3608d37877b0" providerId="ADAL" clId="{BD114AE8-1B57-4C44-B834-A08779010E97}" dt="2024-07-01T08:34:38.583" v="8875"/>
          <ac:grpSpMkLst>
            <pc:docMk/>
            <pc:sldMk cId="3969733156" sldId="289"/>
            <ac:grpSpMk id="36" creationId="{8F55E41B-4607-FE85-07DE-59B74DB27BC7}"/>
          </ac:grpSpMkLst>
        </pc:grpChg>
        <pc:grpChg chg="add mod">
          <ac:chgData name="Dhanalakshmi S" userId="91504401-57d8-4e19-824a-3608d37877b0" providerId="ADAL" clId="{BD114AE8-1B57-4C44-B834-A08779010E97}" dt="2024-07-01T08:34:51.009" v="8887"/>
          <ac:grpSpMkLst>
            <pc:docMk/>
            <pc:sldMk cId="3969733156" sldId="289"/>
            <ac:grpSpMk id="54" creationId="{3655F60E-8130-03C8-55CB-EFA5DFFAD7DD}"/>
          </ac:grpSpMkLst>
        </pc:grpChg>
        <pc:grpChg chg="mod">
          <ac:chgData name="Dhanalakshmi S" userId="91504401-57d8-4e19-824a-3608d37877b0" providerId="ADAL" clId="{BD114AE8-1B57-4C44-B834-A08779010E97}" dt="2024-07-01T08:34:51.009" v="8887"/>
          <ac:grpSpMkLst>
            <pc:docMk/>
            <pc:sldMk cId="3969733156" sldId="289"/>
            <ac:grpSpMk id="55" creationId="{0E810E9F-EC06-F56E-FF8D-0E04D0E37986}"/>
          </ac:grpSpMkLst>
        </pc:grpChg>
        <pc:grpChg chg="add mod">
          <ac:chgData name="Dhanalakshmi S" userId="91504401-57d8-4e19-824a-3608d37877b0" providerId="ADAL" clId="{BD114AE8-1B57-4C44-B834-A08779010E97}" dt="2024-07-01T08:34:51.009" v="8887"/>
          <ac:grpSpMkLst>
            <pc:docMk/>
            <pc:sldMk cId="3969733156" sldId="289"/>
            <ac:grpSpMk id="61" creationId="{E5F84AEB-3A13-5D5F-639F-C3A292A65F19}"/>
          </ac:grpSpMkLst>
        </pc:grpChg>
        <pc:grpChg chg="mod">
          <ac:chgData name="Dhanalakshmi S" userId="91504401-57d8-4e19-824a-3608d37877b0" providerId="ADAL" clId="{BD114AE8-1B57-4C44-B834-A08779010E97}" dt="2024-07-01T08:34:51.009" v="8887"/>
          <ac:grpSpMkLst>
            <pc:docMk/>
            <pc:sldMk cId="3969733156" sldId="289"/>
            <ac:grpSpMk id="62" creationId="{5D53DFC2-0BE1-3A38-1702-96B66F310F7A}"/>
          </ac:grpSpMkLst>
        </pc:grpChg>
        <pc:grpChg chg="add mod">
          <ac:chgData name="Dhanalakshmi S" userId="91504401-57d8-4e19-824a-3608d37877b0" providerId="ADAL" clId="{BD114AE8-1B57-4C44-B834-A08779010E97}" dt="2024-07-01T08:34:51.009" v="8887"/>
          <ac:grpSpMkLst>
            <pc:docMk/>
            <pc:sldMk cId="3969733156" sldId="289"/>
            <ac:grpSpMk id="68" creationId="{6B0C8D36-35FC-44BE-0FD7-8BA04BEAC41E}"/>
          </ac:grpSpMkLst>
        </pc:grpChg>
        <pc:grpChg chg="mod">
          <ac:chgData name="Dhanalakshmi S" userId="91504401-57d8-4e19-824a-3608d37877b0" providerId="ADAL" clId="{BD114AE8-1B57-4C44-B834-A08779010E97}" dt="2024-07-01T08:34:51.009" v="8887"/>
          <ac:grpSpMkLst>
            <pc:docMk/>
            <pc:sldMk cId="3969733156" sldId="289"/>
            <ac:grpSpMk id="69" creationId="{7FFE6A7F-FC9D-5688-7F10-34A739892D87}"/>
          </ac:grpSpMkLst>
        </pc:grpChg>
        <pc:grpChg chg="add mod">
          <ac:chgData name="Dhanalakshmi S" userId="91504401-57d8-4e19-824a-3608d37877b0" providerId="ADAL" clId="{BD114AE8-1B57-4C44-B834-A08779010E97}" dt="2024-07-01T08:34:51.009" v="8887"/>
          <ac:grpSpMkLst>
            <pc:docMk/>
            <pc:sldMk cId="3969733156" sldId="289"/>
            <ac:grpSpMk id="75" creationId="{2E032BB8-962B-6F9A-C3FB-912437B90499}"/>
          </ac:grpSpMkLst>
        </pc:grpChg>
        <pc:grpChg chg="mod">
          <ac:chgData name="Dhanalakshmi S" userId="91504401-57d8-4e19-824a-3608d37877b0" providerId="ADAL" clId="{BD114AE8-1B57-4C44-B834-A08779010E97}" dt="2024-07-01T08:34:51.009" v="8887"/>
          <ac:grpSpMkLst>
            <pc:docMk/>
            <pc:sldMk cId="3969733156" sldId="289"/>
            <ac:grpSpMk id="76" creationId="{C364DA41-06FC-AF3C-1661-A386A96BC58B}"/>
          </ac:grpSpMkLst>
        </pc:grpChg>
        <pc:graphicFrameChg chg="add mod modGraphic">
          <ac:chgData name="Dhanalakshmi S" userId="91504401-57d8-4e19-824a-3608d37877b0" providerId="ADAL" clId="{BD114AE8-1B57-4C44-B834-A08779010E97}" dt="2024-07-01T10:09:45.988" v="9154" actId="14100"/>
          <ac:graphicFrameMkLst>
            <pc:docMk/>
            <pc:sldMk cId="3969733156" sldId="289"/>
            <ac:graphicFrameMk id="83" creationId="{B64D8865-1567-9EEE-46AB-037264CAD79F}"/>
          </ac:graphicFrameMkLst>
        </pc:graphicFrameChg>
        <pc:picChg chg="add mod">
          <ac:chgData name="Dhanalakshmi S" userId="91504401-57d8-4e19-824a-3608d37877b0" providerId="ADAL" clId="{BD114AE8-1B57-4C44-B834-A08779010E97}" dt="2024-07-01T08:45:43.330" v="9142" actId="1076"/>
          <ac:picMkLst>
            <pc:docMk/>
            <pc:sldMk cId="3969733156" sldId="289"/>
            <ac:picMk id="6146" creationId="{72491566-8BB5-3C84-4910-6BB2C919A394}"/>
          </ac:picMkLst>
        </pc:picChg>
      </pc:sldChg>
      <pc:sldChg chg="add">
        <pc:chgData name="Dhanalakshmi S" userId="91504401-57d8-4e19-824a-3608d37877b0" providerId="ADAL" clId="{BD114AE8-1B57-4C44-B834-A08779010E97}" dt="2024-07-02T08:21:26.633" v="12105"/>
        <pc:sldMkLst>
          <pc:docMk/>
          <pc:sldMk cId="1495855101" sldId="290"/>
        </pc:sldMkLst>
      </pc:sldChg>
      <pc:sldChg chg="addSp delSp modSp new del mod modClrScheme chgLayout">
        <pc:chgData name="Dhanalakshmi S" userId="91504401-57d8-4e19-824a-3608d37877b0" providerId="ADAL" clId="{BD114AE8-1B57-4C44-B834-A08779010E97}" dt="2024-07-02T08:21:20.717" v="12104" actId="2696"/>
        <pc:sldMkLst>
          <pc:docMk/>
          <pc:sldMk cId="2173699071" sldId="290"/>
        </pc:sldMkLst>
        <pc:spChg chg="del mod ord">
          <ac:chgData name="Dhanalakshmi S" userId="91504401-57d8-4e19-824a-3608d37877b0" providerId="ADAL" clId="{BD114AE8-1B57-4C44-B834-A08779010E97}" dt="2024-07-01T10:10:01.887" v="9156" actId="700"/>
          <ac:spMkLst>
            <pc:docMk/>
            <pc:sldMk cId="2173699071" sldId="290"/>
            <ac:spMk id="2" creationId="{59FC5BB7-4721-38FF-8325-E8C3F6635FD4}"/>
          </ac:spMkLst>
        </pc:spChg>
        <pc:spChg chg="add mod ord">
          <ac:chgData name="Dhanalakshmi S" userId="91504401-57d8-4e19-824a-3608d37877b0" providerId="ADAL" clId="{BD114AE8-1B57-4C44-B834-A08779010E97}" dt="2024-07-01T10:10:06.718" v="9173" actId="20577"/>
          <ac:spMkLst>
            <pc:docMk/>
            <pc:sldMk cId="2173699071" sldId="290"/>
            <ac:spMk id="3" creationId="{79D3E404-E127-C030-A56D-37F90076FD1A}"/>
          </ac:spMkLst>
        </pc:spChg>
        <pc:spChg chg="add del mod ord">
          <ac:chgData name="Dhanalakshmi S" userId="91504401-57d8-4e19-824a-3608d37877b0" providerId="ADAL" clId="{BD114AE8-1B57-4C44-B834-A08779010E97}" dt="2024-07-01T10:16:32.679" v="9174" actId="478"/>
          <ac:spMkLst>
            <pc:docMk/>
            <pc:sldMk cId="2173699071" sldId="290"/>
            <ac:spMk id="4" creationId="{28AF6A82-7845-3F2A-E570-B62876AA50BA}"/>
          </ac:spMkLst>
        </pc:spChg>
        <pc:spChg chg="add mod">
          <ac:chgData name="Dhanalakshmi S" userId="91504401-57d8-4e19-824a-3608d37877b0" providerId="ADAL" clId="{BD114AE8-1B57-4C44-B834-A08779010E97}" dt="2024-07-01T10:16:34.074" v="9175"/>
          <ac:spMkLst>
            <pc:docMk/>
            <pc:sldMk cId="2173699071" sldId="290"/>
            <ac:spMk id="5" creationId="{0ABF1A84-62E7-946E-2464-2AF301715154}"/>
          </ac:spMkLst>
        </pc:spChg>
        <pc:spChg chg="add mod">
          <ac:chgData name="Dhanalakshmi S" userId="91504401-57d8-4e19-824a-3608d37877b0" providerId="ADAL" clId="{BD114AE8-1B57-4C44-B834-A08779010E97}" dt="2024-07-01T10:16:34.074" v="9175"/>
          <ac:spMkLst>
            <pc:docMk/>
            <pc:sldMk cId="2173699071" sldId="290"/>
            <ac:spMk id="6" creationId="{3E9EECEC-419B-12BF-941F-D2CA69E45F96}"/>
          </ac:spMkLst>
        </pc:spChg>
        <pc:spChg chg="add mod">
          <ac:chgData name="Dhanalakshmi S" userId="91504401-57d8-4e19-824a-3608d37877b0" providerId="ADAL" clId="{BD114AE8-1B57-4C44-B834-A08779010E97}" dt="2024-07-01T10:16:34.074" v="9175"/>
          <ac:spMkLst>
            <pc:docMk/>
            <pc:sldMk cId="2173699071" sldId="290"/>
            <ac:spMk id="7" creationId="{157519EB-B859-DBFC-B016-A71B1C6D48C7}"/>
          </ac:spMkLst>
        </pc:spChg>
        <pc:spChg chg="add del mod">
          <ac:chgData name="Dhanalakshmi S" userId="91504401-57d8-4e19-824a-3608d37877b0" providerId="ADAL" clId="{BD114AE8-1B57-4C44-B834-A08779010E97}" dt="2024-07-01T10:17:17.626" v="9180" actId="478"/>
          <ac:spMkLst>
            <pc:docMk/>
            <pc:sldMk cId="2173699071" sldId="290"/>
            <ac:spMk id="8" creationId="{91624964-A94B-42E1-A27C-4AFCBC80F878}"/>
          </ac:spMkLst>
        </pc:spChg>
        <pc:spChg chg="add del mod">
          <ac:chgData name="Dhanalakshmi S" userId="91504401-57d8-4e19-824a-3608d37877b0" providerId="ADAL" clId="{BD114AE8-1B57-4C44-B834-A08779010E97}" dt="2024-07-01T10:17:17.626" v="9180" actId="478"/>
          <ac:spMkLst>
            <pc:docMk/>
            <pc:sldMk cId="2173699071" sldId="290"/>
            <ac:spMk id="9" creationId="{DE027621-BAA0-0CC4-CF70-1ACAEAA9FD6B}"/>
          </ac:spMkLst>
        </pc:spChg>
        <pc:spChg chg="add del mod">
          <ac:chgData name="Dhanalakshmi S" userId="91504401-57d8-4e19-824a-3608d37877b0" providerId="ADAL" clId="{BD114AE8-1B57-4C44-B834-A08779010E97}" dt="2024-07-01T10:17:17.626" v="9180" actId="478"/>
          <ac:spMkLst>
            <pc:docMk/>
            <pc:sldMk cId="2173699071" sldId="290"/>
            <ac:spMk id="10" creationId="{DF4BAD7E-EB4B-F4A8-38B1-4C836ECD63DA}"/>
          </ac:spMkLst>
        </pc:spChg>
        <pc:spChg chg="add mod">
          <ac:chgData name="Dhanalakshmi S" userId="91504401-57d8-4e19-824a-3608d37877b0" providerId="ADAL" clId="{BD114AE8-1B57-4C44-B834-A08779010E97}" dt="2024-07-01T10:17:38.498" v="9181"/>
          <ac:spMkLst>
            <pc:docMk/>
            <pc:sldMk cId="2173699071" sldId="290"/>
            <ac:spMk id="11" creationId="{BD5F2EB5-6B77-544F-2ACC-EA4D19660ACF}"/>
          </ac:spMkLst>
        </pc:spChg>
        <pc:spChg chg="add mod">
          <ac:chgData name="Dhanalakshmi S" userId="91504401-57d8-4e19-824a-3608d37877b0" providerId="ADAL" clId="{BD114AE8-1B57-4C44-B834-A08779010E97}" dt="2024-07-01T10:17:38.498" v="9181"/>
          <ac:spMkLst>
            <pc:docMk/>
            <pc:sldMk cId="2173699071" sldId="290"/>
            <ac:spMk id="12" creationId="{E47423EA-ADB1-FD29-3049-5FE571ECB8ED}"/>
          </ac:spMkLst>
        </pc:spChg>
        <pc:spChg chg="add mod">
          <ac:chgData name="Dhanalakshmi S" userId="91504401-57d8-4e19-824a-3608d37877b0" providerId="ADAL" clId="{BD114AE8-1B57-4C44-B834-A08779010E97}" dt="2024-07-01T10:17:38.498" v="9181"/>
          <ac:spMkLst>
            <pc:docMk/>
            <pc:sldMk cId="2173699071" sldId="290"/>
            <ac:spMk id="13" creationId="{5DF8F7EB-8D41-4FF7-9372-E0EEABDC43AB}"/>
          </ac:spMkLst>
        </pc:spChg>
        <pc:spChg chg="add mod">
          <ac:chgData name="Dhanalakshmi S" userId="91504401-57d8-4e19-824a-3608d37877b0" providerId="ADAL" clId="{BD114AE8-1B57-4C44-B834-A08779010E97}" dt="2024-07-01T10:18:01.815" v="9187" actId="1076"/>
          <ac:spMkLst>
            <pc:docMk/>
            <pc:sldMk cId="2173699071" sldId="290"/>
            <ac:spMk id="14" creationId="{4C597A34-B514-B9AD-9289-715F97C53DE9}"/>
          </ac:spMkLst>
        </pc:spChg>
        <pc:spChg chg="add mod">
          <ac:chgData name="Dhanalakshmi S" userId="91504401-57d8-4e19-824a-3608d37877b0" providerId="ADAL" clId="{BD114AE8-1B57-4C44-B834-A08779010E97}" dt="2024-07-01T10:18:01.815" v="9187" actId="1076"/>
          <ac:spMkLst>
            <pc:docMk/>
            <pc:sldMk cId="2173699071" sldId="290"/>
            <ac:spMk id="15" creationId="{BA822108-5418-593B-2453-DB0458E48374}"/>
          </ac:spMkLst>
        </pc:spChg>
        <pc:spChg chg="add mod">
          <ac:chgData name="Dhanalakshmi S" userId="91504401-57d8-4e19-824a-3608d37877b0" providerId="ADAL" clId="{BD114AE8-1B57-4C44-B834-A08779010E97}" dt="2024-07-01T10:18:01.815" v="9187" actId="1076"/>
          <ac:spMkLst>
            <pc:docMk/>
            <pc:sldMk cId="2173699071" sldId="290"/>
            <ac:spMk id="16" creationId="{965CF513-A694-8096-3141-E155A9295FA6}"/>
          </ac:spMkLst>
        </pc:spChg>
        <pc:spChg chg="add mod">
          <ac:chgData name="Dhanalakshmi S" userId="91504401-57d8-4e19-824a-3608d37877b0" providerId="ADAL" clId="{BD114AE8-1B57-4C44-B834-A08779010E97}" dt="2024-07-01T10:18:00.631" v="9186" actId="1076"/>
          <ac:spMkLst>
            <pc:docMk/>
            <pc:sldMk cId="2173699071" sldId="290"/>
            <ac:spMk id="17" creationId="{A2158EFF-050D-4DAF-E654-FF562B69340D}"/>
          </ac:spMkLst>
        </pc:spChg>
        <pc:spChg chg="add mod">
          <ac:chgData name="Dhanalakshmi S" userId="91504401-57d8-4e19-824a-3608d37877b0" providerId="ADAL" clId="{BD114AE8-1B57-4C44-B834-A08779010E97}" dt="2024-07-01T10:18:00.631" v="9186" actId="1076"/>
          <ac:spMkLst>
            <pc:docMk/>
            <pc:sldMk cId="2173699071" sldId="290"/>
            <ac:spMk id="18" creationId="{4C0FEC8E-5080-2E2B-68D5-02DFBEC69108}"/>
          </ac:spMkLst>
        </pc:spChg>
        <pc:spChg chg="add mod">
          <ac:chgData name="Dhanalakshmi S" userId="91504401-57d8-4e19-824a-3608d37877b0" providerId="ADAL" clId="{BD114AE8-1B57-4C44-B834-A08779010E97}" dt="2024-07-01T10:18:00.631" v="9186" actId="1076"/>
          <ac:spMkLst>
            <pc:docMk/>
            <pc:sldMk cId="2173699071" sldId="290"/>
            <ac:spMk id="19" creationId="{CA1EFE52-DFBD-ADE3-7809-037FBAFDF8EC}"/>
          </ac:spMkLst>
        </pc:spChg>
        <pc:spChg chg="add mod">
          <ac:chgData name="Dhanalakshmi S" userId="91504401-57d8-4e19-824a-3608d37877b0" providerId="ADAL" clId="{BD114AE8-1B57-4C44-B834-A08779010E97}" dt="2024-07-01T10:18:23.218" v="9188"/>
          <ac:spMkLst>
            <pc:docMk/>
            <pc:sldMk cId="2173699071" sldId="290"/>
            <ac:spMk id="20" creationId="{520EA374-520C-20E3-8E71-F006A26A1820}"/>
          </ac:spMkLst>
        </pc:spChg>
        <pc:spChg chg="add del mod">
          <ac:chgData name="Dhanalakshmi S" userId="91504401-57d8-4e19-824a-3608d37877b0" providerId="ADAL" clId="{BD114AE8-1B57-4C44-B834-A08779010E97}" dt="2024-07-01T10:18:43.967" v="9193" actId="478"/>
          <ac:spMkLst>
            <pc:docMk/>
            <pc:sldMk cId="2173699071" sldId="290"/>
            <ac:spMk id="21" creationId="{5CEA4F83-50C9-B1F7-7DF6-B4F783C6A805}"/>
          </ac:spMkLst>
        </pc:spChg>
        <pc:spChg chg="add mod">
          <ac:chgData name="Dhanalakshmi S" userId="91504401-57d8-4e19-824a-3608d37877b0" providerId="ADAL" clId="{BD114AE8-1B57-4C44-B834-A08779010E97}" dt="2024-07-01T10:18:34.298" v="9190"/>
          <ac:spMkLst>
            <pc:docMk/>
            <pc:sldMk cId="2173699071" sldId="290"/>
            <ac:spMk id="22" creationId="{8DD9F7C9-B1E3-1B90-B6DF-50F08FBBA213}"/>
          </ac:spMkLst>
        </pc:spChg>
        <pc:spChg chg="add mod">
          <ac:chgData name="Dhanalakshmi S" userId="91504401-57d8-4e19-824a-3608d37877b0" providerId="ADAL" clId="{BD114AE8-1B57-4C44-B834-A08779010E97}" dt="2024-07-01T10:18:34.298" v="9190"/>
          <ac:spMkLst>
            <pc:docMk/>
            <pc:sldMk cId="2173699071" sldId="290"/>
            <ac:spMk id="23" creationId="{5595FD71-AE47-D602-CC43-636BA6F3C9A7}"/>
          </ac:spMkLst>
        </pc:spChg>
        <pc:spChg chg="add mod">
          <ac:chgData name="Dhanalakshmi S" userId="91504401-57d8-4e19-824a-3608d37877b0" providerId="ADAL" clId="{BD114AE8-1B57-4C44-B834-A08779010E97}" dt="2024-07-01T14:11:48.625" v="9863" actId="207"/>
          <ac:spMkLst>
            <pc:docMk/>
            <pc:sldMk cId="2173699071" sldId="290"/>
            <ac:spMk id="24" creationId="{4A1C5BAD-ABD0-1163-6345-BB432CFD0698}"/>
          </ac:spMkLst>
        </pc:spChg>
        <pc:spChg chg="add mod">
          <ac:chgData name="Dhanalakshmi S" userId="91504401-57d8-4e19-824a-3608d37877b0" providerId="ADAL" clId="{BD114AE8-1B57-4C44-B834-A08779010E97}" dt="2024-07-01T14:11:55.923" v="9864" actId="207"/>
          <ac:spMkLst>
            <pc:docMk/>
            <pc:sldMk cId="2173699071" sldId="290"/>
            <ac:spMk id="25" creationId="{8477464A-1912-279E-94DA-9BDC344E694F}"/>
          </ac:spMkLst>
        </pc:spChg>
        <pc:spChg chg="add mod">
          <ac:chgData name="Dhanalakshmi S" userId="91504401-57d8-4e19-824a-3608d37877b0" providerId="ADAL" clId="{BD114AE8-1B57-4C44-B834-A08779010E97}" dt="2024-07-01T14:11:48.625" v="9863" actId="207"/>
          <ac:spMkLst>
            <pc:docMk/>
            <pc:sldMk cId="2173699071" sldId="290"/>
            <ac:spMk id="26" creationId="{1F088AAD-02E7-178C-9A4F-95CA581A140A}"/>
          </ac:spMkLst>
        </pc:spChg>
        <pc:spChg chg="add mod">
          <ac:chgData name="Dhanalakshmi S" userId="91504401-57d8-4e19-824a-3608d37877b0" providerId="ADAL" clId="{BD114AE8-1B57-4C44-B834-A08779010E97}" dt="2024-07-01T14:11:55.923" v="9864" actId="207"/>
          <ac:spMkLst>
            <pc:docMk/>
            <pc:sldMk cId="2173699071" sldId="290"/>
            <ac:spMk id="27" creationId="{DA95EECE-902E-A7B2-1527-EBBA93216631}"/>
          </ac:spMkLst>
        </pc:spChg>
        <pc:spChg chg="add mod">
          <ac:chgData name="Dhanalakshmi S" userId="91504401-57d8-4e19-824a-3608d37877b0" providerId="ADAL" clId="{BD114AE8-1B57-4C44-B834-A08779010E97}" dt="2024-07-01T14:11:48.625" v="9863" actId="207"/>
          <ac:spMkLst>
            <pc:docMk/>
            <pc:sldMk cId="2173699071" sldId="290"/>
            <ac:spMk id="28" creationId="{30F7B3E0-784D-5191-5B17-F76B6C74B39B}"/>
          </ac:spMkLst>
        </pc:spChg>
        <pc:spChg chg="add mod">
          <ac:chgData name="Dhanalakshmi S" userId="91504401-57d8-4e19-824a-3608d37877b0" providerId="ADAL" clId="{BD114AE8-1B57-4C44-B834-A08779010E97}" dt="2024-07-01T14:11:55.923" v="9864" actId="207"/>
          <ac:spMkLst>
            <pc:docMk/>
            <pc:sldMk cId="2173699071" sldId="290"/>
            <ac:spMk id="29" creationId="{9C464AF9-799F-BD1D-5166-60C19744B370}"/>
          </ac:spMkLst>
        </pc:spChg>
        <pc:spChg chg="add mod">
          <ac:chgData name="Dhanalakshmi S" userId="91504401-57d8-4e19-824a-3608d37877b0" providerId="ADAL" clId="{BD114AE8-1B57-4C44-B834-A08779010E97}" dt="2024-07-01T10:19:54.575" v="9207"/>
          <ac:spMkLst>
            <pc:docMk/>
            <pc:sldMk cId="2173699071" sldId="290"/>
            <ac:spMk id="30" creationId="{A22727AB-71B5-B6E0-EDA3-2F5618254410}"/>
          </ac:spMkLst>
        </pc:spChg>
        <pc:spChg chg="add del mod">
          <ac:chgData name="Dhanalakshmi S" userId="91504401-57d8-4e19-824a-3608d37877b0" providerId="ADAL" clId="{BD114AE8-1B57-4C44-B834-A08779010E97}" dt="2024-07-01T10:20:20.490" v="9215" actId="478"/>
          <ac:spMkLst>
            <pc:docMk/>
            <pc:sldMk cId="2173699071" sldId="290"/>
            <ac:spMk id="31" creationId="{3DA572F9-4B92-5761-76FB-E86F1FBA2C63}"/>
          </ac:spMkLst>
        </pc:spChg>
        <pc:spChg chg="add mod">
          <ac:chgData name="Dhanalakshmi S" userId="91504401-57d8-4e19-824a-3608d37877b0" providerId="ADAL" clId="{BD114AE8-1B57-4C44-B834-A08779010E97}" dt="2024-07-01T13:52:37.162" v="9575" actId="1076"/>
          <ac:spMkLst>
            <pc:docMk/>
            <pc:sldMk cId="2173699071" sldId="290"/>
            <ac:spMk id="32" creationId="{E7416B6E-85D0-AEB1-17FE-B415779E8A58}"/>
          </ac:spMkLst>
        </pc:spChg>
        <pc:spChg chg="add mod">
          <ac:chgData name="Dhanalakshmi S" userId="91504401-57d8-4e19-824a-3608d37877b0" providerId="ADAL" clId="{BD114AE8-1B57-4C44-B834-A08779010E97}" dt="2024-07-01T13:53:03.832" v="9583" actId="20577"/>
          <ac:spMkLst>
            <pc:docMk/>
            <pc:sldMk cId="2173699071" sldId="290"/>
            <ac:spMk id="33" creationId="{E1AD02BF-BD6C-9078-3BA9-E8C29548835C}"/>
          </ac:spMkLst>
        </pc:spChg>
        <pc:spChg chg="add mod">
          <ac:chgData name="Dhanalakshmi S" userId="91504401-57d8-4e19-824a-3608d37877b0" providerId="ADAL" clId="{BD114AE8-1B57-4C44-B834-A08779010E97}" dt="2024-07-01T13:53:24.750" v="9587" actId="1076"/>
          <ac:spMkLst>
            <pc:docMk/>
            <pc:sldMk cId="2173699071" sldId="290"/>
            <ac:spMk id="34" creationId="{78A9B555-7CB2-E8D4-C62F-37A78E918D62}"/>
          </ac:spMkLst>
        </pc:spChg>
        <pc:spChg chg="add mod">
          <ac:chgData name="Dhanalakshmi S" userId="91504401-57d8-4e19-824a-3608d37877b0" providerId="ADAL" clId="{BD114AE8-1B57-4C44-B834-A08779010E97}" dt="2024-07-01T10:24:54.349" v="9300"/>
          <ac:spMkLst>
            <pc:docMk/>
            <pc:sldMk cId="2173699071" sldId="290"/>
            <ac:spMk id="35" creationId="{663EF8C3-EC99-41AD-6F1F-4E33E853C790}"/>
          </ac:spMkLst>
        </pc:spChg>
        <pc:spChg chg="add mod">
          <ac:chgData name="Dhanalakshmi S" userId="91504401-57d8-4e19-824a-3608d37877b0" providerId="ADAL" clId="{BD114AE8-1B57-4C44-B834-A08779010E97}" dt="2024-07-01T10:24:54.349" v="9300"/>
          <ac:spMkLst>
            <pc:docMk/>
            <pc:sldMk cId="2173699071" sldId="290"/>
            <ac:spMk id="36" creationId="{90249985-BB04-412D-A5E4-6109333BCB67}"/>
          </ac:spMkLst>
        </pc:spChg>
        <pc:spChg chg="add del mod">
          <ac:chgData name="Dhanalakshmi S" userId="91504401-57d8-4e19-824a-3608d37877b0" providerId="ADAL" clId="{BD114AE8-1B57-4C44-B834-A08779010E97}" dt="2024-07-01T10:25:11.989" v="9305" actId="478"/>
          <ac:spMkLst>
            <pc:docMk/>
            <pc:sldMk cId="2173699071" sldId="290"/>
            <ac:spMk id="37" creationId="{84D01A1D-3AFA-926F-6C83-72609A1E7B95}"/>
          </ac:spMkLst>
        </pc:spChg>
        <pc:spChg chg="add del mod">
          <ac:chgData name="Dhanalakshmi S" userId="91504401-57d8-4e19-824a-3608d37877b0" providerId="ADAL" clId="{BD114AE8-1B57-4C44-B834-A08779010E97}" dt="2024-07-01T10:25:11.989" v="9305" actId="478"/>
          <ac:spMkLst>
            <pc:docMk/>
            <pc:sldMk cId="2173699071" sldId="290"/>
            <ac:spMk id="38" creationId="{D5DA184E-EA4C-EA9A-2E5F-0ED19BC5EB28}"/>
          </ac:spMkLst>
        </pc:spChg>
        <pc:spChg chg="add del mod">
          <ac:chgData name="Dhanalakshmi S" userId="91504401-57d8-4e19-824a-3608d37877b0" providerId="ADAL" clId="{BD114AE8-1B57-4C44-B834-A08779010E97}" dt="2024-07-01T10:27:28.555" v="9366" actId="478"/>
          <ac:spMkLst>
            <pc:docMk/>
            <pc:sldMk cId="2173699071" sldId="290"/>
            <ac:spMk id="39" creationId="{5BF5FF94-35F1-D43E-5743-4460DA978145}"/>
          </ac:spMkLst>
        </pc:spChg>
        <pc:spChg chg="add del mod">
          <ac:chgData name="Dhanalakshmi S" userId="91504401-57d8-4e19-824a-3608d37877b0" providerId="ADAL" clId="{BD114AE8-1B57-4C44-B834-A08779010E97}" dt="2024-07-01T10:31:11.302" v="9535" actId="478"/>
          <ac:spMkLst>
            <pc:docMk/>
            <pc:sldMk cId="2173699071" sldId="290"/>
            <ac:spMk id="40" creationId="{87EB7CE3-AD64-CE66-9EFA-486E091B8E20}"/>
          </ac:spMkLst>
        </pc:spChg>
        <pc:spChg chg="add del mod">
          <ac:chgData name="Dhanalakshmi S" userId="91504401-57d8-4e19-824a-3608d37877b0" providerId="ADAL" clId="{BD114AE8-1B57-4C44-B834-A08779010E97}" dt="2024-07-01T10:31:35.404" v="9538" actId="478"/>
          <ac:spMkLst>
            <pc:docMk/>
            <pc:sldMk cId="2173699071" sldId="290"/>
            <ac:spMk id="41" creationId="{9655FF8A-2822-B697-091E-4434B4716C77}"/>
          </ac:spMkLst>
        </pc:spChg>
        <pc:spChg chg="add del mod">
          <ac:chgData name="Dhanalakshmi S" userId="91504401-57d8-4e19-824a-3608d37877b0" providerId="ADAL" clId="{BD114AE8-1B57-4C44-B834-A08779010E97}" dt="2024-07-01T10:27:28.555" v="9366" actId="478"/>
          <ac:spMkLst>
            <pc:docMk/>
            <pc:sldMk cId="2173699071" sldId="290"/>
            <ac:spMk id="42" creationId="{B49B7A35-A5C1-A69A-D902-4C0A52B45834}"/>
          </ac:spMkLst>
        </pc:spChg>
        <pc:graphicFrameChg chg="add mod modGraphic">
          <ac:chgData name="Dhanalakshmi S" userId="91504401-57d8-4e19-824a-3608d37877b0" providerId="ADAL" clId="{BD114AE8-1B57-4C44-B834-A08779010E97}" dt="2024-07-01T13:53:46.656" v="9589" actId="12100"/>
          <ac:graphicFrameMkLst>
            <pc:docMk/>
            <pc:sldMk cId="2173699071" sldId="290"/>
            <ac:graphicFrameMk id="43" creationId="{680955A9-64AF-057E-6D95-935F46D0A0EF}"/>
          </ac:graphicFrameMkLst>
        </pc:graphicFrameChg>
        <pc:graphicFrameChg chg="add mod">
          <ac:chgData name="Dhanalakshmi S" userId="91504401-57d8-4e19-824a-3608d37877b0" providerId="ADAL" clId="{BD114AE8-1B57-4C44-B834-A08779010E97}" dt="2024-07-01T13:53:54.807" v="9591" actId="12269"/>
          <ac:graphicFrameMkLst>
            <pc:docMk/>
            <pc:sldMk cId="2173699071" sldId="290"/>
            <ac:graphicFrameMk id="49" creationId="{3190DC1D-CC06-09E4-6557-34218AE7A62E}"/>
          </ac:graphicFrameMkLst>
        </pc:graphicFrameChg>
        <pc:graphicFrameChg chg="add mod">
          <ac:chgData name="Dhanalakshmi S" userId="91504401-57d8-4e19-824a-3608d37877b0" providerId="ADAL" clId="{BD114AE8-1B57-4C44-B834-A08779010E97}" dt="2024-07-01T13:54:00.604" v="9593" actId="12269"/>
          <ac:graphicFrameMkLst>
            <pc:docMk/>
            <pc:sldMk cId="2173699071" sldId="290"/>
            <ac:graphicFrameMk id="50" creationId="{05F7933C-4E23-9AFA-BBB0-BDB524935631}"/>
          </ac:graphicFrameMkLst>
        </pc:graphicFrameChg>
        <pc:cxnChg chg="add mod">
          <ac:chgData name="Dhanalakshmi S" userId="91504401-57d8-4e19-824a-3608d37877b0" providerId="ADAL" clId="{BD114AE8-1B57-4C44-B834-A08779010E97}" dt="2024-07-01T10:30:20.100" v="9532" actId="14100"/>
          <ac:cxnSpMkLst>
            <pc:docMk/>
            <pc:sldMk cId="2173699071" sldId="290"/>
            <ac:cxnSpMk id="45" creationId="{7858F629-F505-0668-7B44-3EC9C43EA71D}"/>
          </ac:cxnSpMkLst>
        </pc:cxnChg>
        <pc:cxnChg chg="add mod">
          <ac:chgData name="Dhanalakshmi S" userId="91504401-57d8-4e19-824a-3608d37877b0" providerId="ADAL" clId="{BD114AE8-1B57-4C44-B834-A08779010E97}" dt="2024-07-01T10:31:30.012" v="9537" actId="1076"/>
          <ac:cxnSpMkLst>
            <pc:docMk/>
            <pc:sldMk cId="2173699071" sldId="290"/>
            <ac:cxnSpMk id="48" creationId="{CCCF7420-85D7-8DC9-6EA0-5F1F165D4439}"/>
          </ac:cxnSpMkLst>
        </pc:cxnChg>
      </pc:sldChg>
      <pc:sldChg chg="addSp delSp modSp new del mod">
        <pc:chgData name="Dhanalakshmi S" userId="91504401-57d8-4e19-824a-3608d37877b0" providerId="ADAL" clId="{BD114AE8-1B57-4C44-B834-A08779010E97}" dt="2024-07-02T08:21:20.717" v="12104" actId="2696"/>
        <pc:sldMkLst>
          <pc:docMk/>
          <pc:sldMk cId="1523333864" sldId="291"/>
        </pc:sldMkLst>
        <pc:spChg chg="mod">
          <ac:chgData name="Dhanalakshmi S" userId="91504401-57d8-4e19-824a-3608d37877b0" providerId="ADAL" clId="{BD114AE8-1B57-4C44-B834-A08779010E97}" dt="2024-07-01T14:02:57.773" v="9648" actId="20577"/>
          <ac:spMkLst>
            <pc:docMk/>
            <pc:sldMk cId="1523333864" sldId="291"/>
            <ac:spMk id="2" creationId="{1EB9AFAD-6764-DF0C-56A3-8A943CDC24EB}"/>
          </ac:spMkLst>
        </pc:spChg>
        <pc:spChg chg="del">
          <ac:chgData name="Dhanalakshmi S" userId="91504401-57d8-4e19-824a-3608d37877b0" providerId="ADAL" clId="{BD114AE8-1B57-4C44-B834-A08779010E97}" dt="2024-07-01T13:54:45.154" v="9621" actId="478"/>
          <ac:spMkLst>
            <pc:docMk/>
            <pc:sldMk cId="1523333864" sldId="291"/>
            <ac:spMk id="3" creationId="{4F766FE1-A62D-3EAF-D5EB-0EB0FF41BB04}"/>
          </ac:spMkLst>
        </pc:spChg>
        <pc:spChg chg="add mod">
          <ac:chgData name="Dhanalakshmi S" userId="91504401-57d8-4e19-824a-3608d37877b0" providerId="ADAL" clId="{BD114AE8-1B57-4C44-B834-A08779010E97}" dt="2024-07-01T14:14:17.860" v="9869" actId="14100"/>
          <ac:spMkLst>
            <pc:docMk/>
            <pc:sldMk cId="1523333864" sldId="291"/>
            <ac:spMk id="4" creationId="{E14A9F96-087B-43EA-ADB7-A16BA8A7ED51}"/>
          </ac:spMkLst>
        </pc:spChg>
        <pc:spChg chg="add mod">
          <ac:chgData name="Dhanalakshmi S" userId="91504401-57d8-4e19-824a-3608d37877b0" providerId="ADAL" clId="{BD114AE8-1B57-4C44-B834-A08779010E97}" dt="2024-07-01T15:12:38.157" v="9961" actId="207"/>
          <ac:spMkLst>
            <pc:docMk/>
            <pc:sldMk cId="1523333864" sldId="291"/>
            <ac:spMk id="5" creationId="{2AAC985F-43AD-F8F8-EBCC-98C22F6653B7}"/>
          </ac:spMkLst>
        </pc:spChg>
        <pc:spChg chg="add mod">
          <ac:chgData name="Dhanalakshmi S" userId="91504401-57d8-4e19-824a-3608d37877b0" providerId="ADAL" clId="{BD114AE8-1B57-4C44-B834-A08779010E97}" dt="2024-07-01T15:12:38.157" v="9961" actId="207"/>
          <ac:spMkLst>
            <pc:docMk/>
            <pc:sldMk cId="1523333864" sldId="291"/>
            <ac:spMk id="6" creationId="{018F839E-E827-8A5D-FC38-0D36EC34B086}"/>
          </ac:spMkLst>
        </pc:spChg>
        <pc:spChg chg="add mod">
          <ac:chgData name="Dhanalakshmi S" userId="91504401-57d8-4e19-824a-3608d37877b0" providerId="ADAL" clId="{BD114AE8-1B57-4C44-B834-A08779010E97}" dt="2024-07-01T14:06:38.037" v="9774" actId="14100"/>
          <ac:spMkLst>
            <pc:docMk/>
            <pc:sldMk cId="1523333864" sldId="291"/>
            <ac:spMk id="7" creationId="{576C91F3-76E2-671D-D80E-2354DD3F5C8F}"/>
          </ac:spMkLst>
        </pc:spChg>
        <pc:spChg chg="add mod">
          <ac:chgData name="Dhanalakshmi S" userId="91504401-57d8-4e19-824a-3608d37877b0" providerId="ADAL" clId="{BD114AE8-1B57-4C44-B834-A08779010E97}" dt="2024-07-01T14:07:28.129" v="9777" actId="1076"/>
          <ac:spMkLst>
            <pc:docMk/>
            <pc:sldMk cId="1523333864" sldId="291"/>
            <ac:spMk id="8" creationId="{A7ECB97B-5696-2ABE-6AB5-2645B7DB1A81}"/>
          </ac:spMkLst>
        </pc:spChg>
        <pc:spChg chg="add mod">
          <ac:chgData name="Dhanalakshmi S" userId="91504401-57d8-4e19-824a-3608d37877b0" providerId="ADAL" clId="{BD114AE8-1B57-4C44-B834-A08779010E97}" dt="2024-07-01T14:08:23.639" v="9838" actId="20577"/>
          <ac:spMkLst>
            <pc:docMk/>
            <pc:sldMk cId="1523333864" sldId="291"/>
            <ac:spMk id="9" creationId="{3BDFA36A-2A1E-57E6-3B25-B057A16D590D}"/>
          </ac:spMkLst>
        </pc:spChg>
        <pc:spChg chg="add mod">
          <ac:chgData name="Dhanalakshmi S" userId="91504401-57d8-4e19-824a-3608d37877b0" providerId="ADAL" clId="{BD114AE8-1B57-4C44-B834-A08779010E97}" dt="2024-07-01T14:08:35.943" v="9854" actId="20577"/>
          <ac:spMkLst>
            <pc:docMk/>
            <pc:sldMk cId="1523333864" sldId="291"/>
            <ac:spMk id="10" creationId="{003D4FE8-993C-154F-9400-6C8660424ACB}"/>
          </ac:spMkLst>
        </pc:spChg>
        <pc:spChg chg="add mod">
          <ac:chgData name="Dhanalakshmi S" userId="91504401-57d8-4e19-824a-3608d37877b0" providerId="ADAL" clId="{BD114AE8-1B57-4C44-B834-A08779010E97}" dt="2024-07-01T14:07:36.117" v="9779" actId="1076"/>
          <ac:spMkLst>
            <pc:docMk/>
            <pc:sldMk cId="1523333864" sldId="291"/>
            <ac:spMk id="11" creationId="{AF037FF3-64C7-479C-6E78-F6E1509274DE}"/>
          </ac:spMkLst>
        </pc:spChg>
        <pc:picChg chg="add del mod">
          <ac:chgData name="Dhanalakshmi S" userId="91504401-57d8-4e19-824a-3608d37877b0" providerId="ADAL" clId="{BD114AE8-1B57-4C44-B834-A08779010E97}" dt="2024-07-01T14:01:57.643" v="9624" actId="478"/>
          <ac:picMkLst>
            <pc:docMk/>
            <pc:sldMk cId="1523333864" sldId="291"/>
            <ac:picMk id="7170" creationId="{E9037078-DDC5-078B-3997-CB1B0F91521E}"/>
          </ac:picMkLst>
        </pc:picChg>
        <pc:picChg chg="add mod">
          <ac:chgData name="Dhanalakshmi S" userId="91504401-57d8-4e19-824a-3608d37877b0" providerId="ADAL" clId="{BD114AE8-1B57-4C44-B834-A08779010E97}" dt="2024-07-01T14:05:04.782" v="9731" actId="1076"/>
          <ac:picMkLst>
            <pc:docMk/>
            <pc:sldMk cId="1523333864" sldId="291"/>
            <ac:picMk id="7172" creationId="{9FED08A1-269F-24CF-F90A-F2B4FF4F6F9B}"/>
          </ac:picMkLst>
        </pc:picChg>
      </pc:sldChg>
      <pc:sldChg chg="modSp new del mod">
        <pc:chgData name="Dhanalakshmi S" userId="91504401-57d8-4e19-824a-3608d37877b0" providerId="ADAL" clId="{BD114AE8-1B57-4C44-B834-A08779010E97}" dt="2024-07-01T10:24:22.867" v="9299" actId="2696"/>
        <pc:sldMkLst>
          <pc:docMk/>
          <pc:sldMk cId="3395898092" sldId="291"/>
        </pc:sldMkLst>
        <pc:spChg chg="mod">
          <ac:chgData name="Dhanalakshmi S" userId="91504401-57d8-4e19-824a-3608d37877b0" providerId="ADAL" clId="{BD114AE8-1B57-4C44-B834-A08779010E97}" dt="2024-07-01T10:24:16.898" v="9298" actId="20577"/>
          <ac:spMkLst>
            <pc:docMk/>
            <pc:sldMk cId="3395898092" sldId="291"/>
            <ac:spMk id="2" creationId="{96789503-A9CC-D0BE-36BF-1CEE647089D1}"/>
          </ac:spMkLst>
        </pc:spChg>
      </pc:sldChg>
      <pc:sldChg chg="add">
        <pc:chgData name="Dhanalakshmi S" userId="91504401-57d8-4e19-824a-3608d37877b0" providerId="ADAL" clId="{BD114AE8-1B57-4C44-B834-A08779010E97}" dt="2024-07-02T08:21:26.633" v="12105"/>
        <pc:sldMkLst>
          <pc:docMk/>
          <pc:sldMk cId="4213827941" sldId="291"/>
        </pc:sldMkLst>
      </pc:sldChg>
      <pc:sldChg chg="add">
        <pc:chgData name="Dhanalakshmi S" userId="91504401-57d8-4e19-824a-3608d37877b0" providerId="ADAL" clId="{BD114AE8-1B57-4C44-B834-A08779010E97}" dt="2024-07-02T08:21:26.633" v="12105"/>
        <pc:sldMkLst>
          <pc:docMk/>
          <pc:sldMk cId="1505450123" sldId="292"/>
        </pc:sldMkLst>
      </pc:sldChg>
      <pc:sldChg chg="addSp delSp modSp new del mod">
        <pc:chgData name="Dhanalakshmi S" userId="91504401-57d8-4e19-824a-3608d37877b0" providerId="ADAL" clId="{BD114AE8-1B57-4C44-B834-A08779010E97}" dt="2024-07-02T08:21:20.717" v="12104" actId="2696"/>
        <pc:sldMkLst>
          <pc:docMk/>
          <pc:sldMk cId="2867628845" sldId="292"/>
        </pc:sldMkLst>
        <pc:spChg chg="mod">
          <ac:chgData name="Dhanalakshmi S" userId="91504401-57d8-4e19-824a-3608d37877b0" providerId="ADAL" clId="{BD114AE8-1B57-4C44-B834-A08779010E97}" dt="2024-07-01T14:14:50.095" v="9875" actId="20577"/>
          <ac:spMkLst>
            <pc:docMk/>
            <pc:sldMk cId="2867628845" sldId="292"/>
            <ac:spMk id="2" creationId="{4D645C66-2687-1AB9-62E5-E26DA14C9C86}"/>
          </ac:spMkLst>
        </pc:spChg>
        <pc:spChg chg="del">
          <ac:chgData name="Dhanalakshmi S" userId="91504401-57d8-4e19-824a-3608d37877b0" providerId="ADAL" clId="{BD114AE8-1B57-4C44-B834-A08779010E97}" dt="2024-07-01T14:14:53.354" v="9876" actId="478"/>
          <ac:spMkLst>
            <pc:docMk/>
            <pc:sldMk cId="2867628845" sldId="292"/>
            <ac:spMk id="3" creationId="{5EAFAF1C-5437-D4E1-A681-33450773521F}"/>
          </ac:spMkLst>
        </pc:spChg>
        <pc:spChg chg="add mod">
          <ac:chgData name="Dhanalakshmi S" userId="91504401-57d8-4e19-824a-3608d37877b0" providerId="ADAL" clId="{BD114AE8-1B57-4C44-B834-A08779010E97}" dt="2024-07-01T15:13:24.871" v="10011" actId="207"/>
          <ac:spMkLst>
            <pc:docMk/>
            <pc:sldMk cId="2867628845" sldId="292"/>
            <ac:spMk id="4" creationId="{A30FDF55-3A9E-0CA0-14E8-9B3B88998D41}"/>
          </ac:spMkLst>
        </pc:spChg>
        <pc:spChg chg="add mod">
          <ac:chgData name="Dhanalakshmi S" userId="91504401-57d8-4e19-824a-3608d37877b0" providerId="ADAL" clId="{BD114AE8-1B57-4C44-B834-A08779010E97}" dt="2024-07-01T15:13:00.965" v="9976" actId="20577"/>
          <ac:spMkLst>
            <pc:docMk/>
            <pc:sldMk cId="2867628845" sldId="292"/>
            <ac:spMk id="5" creationId="{35C5F88A-A93C-D96A-FE4E-91ECB2FC8C5F}"/>
          </ac:spMkLst>
        </pc:spChg>
        <pc:spChg chg="add mod">
          <ac:chgData name="Dhanalakshmi S" userId="91504401-57d8-4e19-824a-3608d37877b0" providerId="ADAL" clId="{BD114AE8-1B57-4C44-B834-A08779010E97}" dt="2024-07-01T15:13:06.963" v="9989" actId="20577"/>
          <ac:spMkLst>
            <pc:docMk/>
            <pc:sldMk cId="2867628845" sldId="292"/>
            <ac:spMk id="6" creationId="{289E8760-4BB7-A5B8-6761-3E080F562651}"/>
          </ac:spMkLst>
        </pc:spChg>
        <pc:spChg chg="add mod">
          <ac:chgData name="Dhanalakshmi S" userId="91504401-57d8-4e19-824a-3608d37877b0" providerId="ADAL" clId="{BD114AE8-1B57-4C44-B834-A08779010E97}" dt="2024-07-01T15:12:51.484" v="9963" actId="1076"/>
          <ac:spMkLst>
            <pc:docMk/>
            <pc:sldMk cId="2867628845" sldId="292"/>
            <ac:spMk id="7" creationId="{BD3CF7E7-11D5-0A78-C5B7-7B8216C57B40}"/>
          </ac:spMkLst>
        </pc:spChg>
        <pc:spChg chg="add mod">
          <ac:chgData name="Dhanalakshmi S" userId="91504401-57d8-4e19-824a-3608d37877b0" providerId="ADAL" clId="{BD114AE8-1B57-4C44-B834-A08779010E97}" dt="2024-07-01T15:13:14.139" v="10002" actId="20577"/>
          <ac:spMkLst>
            <pc:docMk/>
            <pc:sldMk cId="2867628845" sldId="292"/>
            <ac:spMk id="8" creationId="{0EBF8ED2-577E-3C22-C71C-A95532DAF5E0}"/>
          </ac:spMkLst>
        </pc:spChg>
        <pc:spChg chg="add mod">
          <ac:chgData name="Dhanalakshmi S" userId="91504401-57d8-4e19-824a-3608d37877b0" providerId="ADAL" clId="{BD114AE8-1B57-4C44-B834-A08779010E97}" dt="2024-07-01T15:13:18.291" v="10010" actId="20577"/>
          <ac:spMkLst>
            <pc:docMk/>
            <pc:sldMk cId="2867628845" sldId="292"/>
            <ac:spMk id="9" creationId="{876DA914-C359-D3D6-340B-10624D9BEC76}"/>
          </ac:spMkLst>
        </pc:spChg>
        <pc:spChg chg="add mod">
          <ac:chgData name="Dhanalakshmi S" userId="91504401-57d8-4e19-824a-3608d37877b0" providerId="ADAL" clId="{BD114AE8-1B57-4C44-B834-A08779010E97}" dt="2024-07-01T15:12:51.484" v="9963" actId="1076"/>
          <ac:spMkLst>
            <pc:docMk/>
            <pc:sldMk cId="2867628845" sldId="292"/>
            <ac:spMk id="10" creationId="{E7D75297-9460-6D5C-DA56-BCD233A7D60F}"/>
          </ac:spMkLst>
        </pc:spChg>
        <pc:picChg chg="add mod">
          <ac:chgData name="Dhanalakshmi S" userId="91504401-57d8-4e19-824a-3608d37877b0" providerId="ADAL" clId="{BD114AE8-1B57-4C44-B834-A08779010E97}" dt="2024-07-01T15:12:18.459" v="9958" actId="1076"/>
          <ac:picMkLst>
            <pc:docMk/>
            <pc:sldMk cId="2867628845" sldId="292"/>
            <ac:picMk id="8194" creationId="{12273F4A-CCE9-C16E-3F66-FB43198E4E63}"/>
          </ac:picMkLst>
        </pc:picChg>
        <pc:picChg chg="add mod">
          <ac:chgData name="Dhanalakshmi S" userId="91504401-57d8-4e19-824a-3608d37877b0" providerId="ADAL" clId="{BD114AE8-1B57-4C44-B834-A08779010E97}" dt="2024-07-01T15:11:01.683" v="9949" actId="1076"/>
          <ac:picMkLst>
            <pc:docMk/>
            <pc:sldMk cId="2867628845" sldId="292"/>
            <ac:picMk id="8196" creationId="{7E37D266-428E-2A7E-9BA4-29430B2097D6}"/>
          </ac:picMkLst>
        </pc:picChg>
        <pc:picChg chg="add mod">
          <ac:chgData name="Dhanalakshmi S" userId="91504401-57d8-4e19-824a-3608d37877b0" providerId="ADAL" clId="{BD114AE8-1B57-4C44-B834-A08779010E97}" dt="2024-07-01T15:12:27.030" v="9960" actId="1076"/>
          <ac:picMkLst>
            <pc:docMk/>
            <pc:sldMk cId="2867628845" sldId="292"/>
            <ac:picMk id="8198" creationId="{AD26FE9E-D580-1FF5-CD46-74EECC0D069A}"/>
          </ac:picMkLst>
        </pc:picChg>
      </pc:sldChg>
      <pc:sldChg chg="add">
        <pc:chgData name="Dhanalakshmi S" userId="91504401-57d8-4e19-824a-3608d37877b0" providerId="ADAL" clId="{BD114AE8-1B57-4C44-B834-A08779010E97}" dt="2024-07-02T08:21:26.633" v="12105"/>
        <pc:sldMkLst>
          <pc:docMk/>
          <pc:sldMk cId="3487498918" sldId="293"/>
        </pc:sldMkLst>
      </pc:sldChg>
      <pc:sldChg chg="addSp delSp modSp new del mod">
        <pc:chgData name="Dhanalakshmi S" userId="91504401-57d8-4e19-824a-3608d37877b0" providerId="ADAL" clId="{BD114AE8-1B57-4C44-B834-A08779010E97}" dt="2024-07-02T08:21:20.717" v="12104" actId="2696"/>
        <pc:sldMkLst>
          <pc:docMk/>
          <pc:sldMk cId="3971968236" sldId="293"/>
        </pc:sldMkLst>
        <pc:spChg chg="mod">
          <ac:chgData name="Dhanalakshmi S" userId="91504401-57d8-4e19-824a-3608d37877b0" providerId="ADAL" clId="{BD114AE8-1B57-4C44-B834-A08779010E97}" dt="2024-07-01T15:13:54.514" v="10030" actId="20577"/>
          <ac:spMkLst>
            <pc:docMk/>
            <pc:sldMk cId="3971968236" sldId="293"/>
            <ac:spMk id="2" creationId="{15B0C796-CBFB-5E53-4E2A-DAC9C82A347E}"/>
          </ac:spMkLst>
        </pc:spChg>
        <pc:spChg chg="del">
          <ac:chgData name="Dhanalakshmi S" userId="91504401-57d8-4e19-824a-3608d37877b0" providerId="ADAL" clId="{BD114AE8-1B57-4C44-B834-A08779010E97}" dt="2024-07-01T15:13:38.020" v="10013" actId="478"/>
          <ac:spMkLst>
            <pc:docMk/>
            <pc:sldMk cId="3971968236" sldId="293"/>
            <ac:spMk id="3" creationId="{D90A4FA9-8253-AF5E-2EE8-7B270E85223B}"/>
          </ac:spMkLst>
        </pc:spChg>
        <pc:spChg chg="add mod">
          <ac:chgData name="Dhanalakshmi S" userId="91504401-57d8-4e19-824a-3608d37877b0" providerId="ADAL" clId="{BD114AE8-1B57-4C44-B834-A08779010E97}" dt="2024-07-01T15:23:06.798" v="10159" actId="14100"/>
          <ac:spMkLst>
            <pc:docMk/>
            <pc:sldMk cId="3971968236" sldId="293"/>
            <ac:spMk id="4" creationId="{C449E92A-D479-6A11-2E3E-81D6657187DD}"/>
          </ac:spMkLst>
        </pc:spChg>
        <pc:spChg chg="add mod">
          <ac:chgData name="Dhanalakshmi S" userId="91504401-57d8-4e19-824a-3608d37877b0" providerId="ADAL" clId="{BD114AE8-1B57-4C44-B834-A08779010E97}" dt="2024-07-01T15:22:56.347" v="10150" actId="14100"/>
          <ac:spMkLst>
            <pc:docMk/>
            <pc:sldMk cId="3971968236" sldId="293"/>
            <ac:spMk id="5" creationId="{7011BE94-A4D8-C35A-E2D1-2F94AB6BA563}"/>
          </ac:spMkLst>
        </pc:spChg>
        <pc:spChg chg="add mod">
          <ac:chgData name="Dhanalakshmi S" userId="91504401-57d8-4e19-824a-3608d37877b0" providerId="ADAL" clId="{BD114AE8-1B57-4C44-B834-A08779010E97}" dt="2024-07-01T15:13:39.731" v="10014"/>
          <ac:spMkLst>
            <pc:docMk/>
            <pc:sldMk cId="3971968236" sldId="293"/>
            <ac:spMk id="6" creationId="{78A4D03B-7482-5A48-37C3-B82EF48568DD}"/>
          </ac:spMkLst>
        </pc:spChg>
        <pc:spChg chg="add mod">
          <ac:chgData name="Dhanalakshmi S" userId="91504401-57d8-4e19-824a-3608d37877b0" providerId="ADAL" clId="{BD114AE8-1B57-4C44-B834-A08779010E97}" dt="2024-07-01T15:23:14.396" v="10170" actId="20577"/>
          <ac:spMkLst>
            <pc:docMk/>
            <pc:sldMk cId="3971968236" sldId="293"/>
            <ac:spMk id="7" creationId="{A4AD7CE2-7F67-B114-BBB6-C74F3F008208}"/>
          </ac:spMkLst>
        </pc:spChg>
        <pc:spChg chg="add mod">
          <ac:chgData name="Dhanalakshmi S" userId="91504401-57d8-4e19-824a-3608d37877b0" providerId="ADAL" clId="{BD114AE8-1B57-4C44-B834-A08779010E97}" dt="2024-07-01T15:23:22.656" v="10178" actId="20577"/>
          <ac:spMkLst>
            <pc:docMk/>
            <pc:sldMk cId="3971968236" sldId="293"/>
            <ac:spMk id="8" creationId="{1E5C85E0-8ADA-5EA7-0241-80ACFA16ED90}"/>
          </ac:spMkLst>
        </pc:spChg>
        <pc:spChg chg="add mod">
          <ac:chgData name="Dhanalakshmi S" userId="91504401-57d8-4e19-824a-3608d37877b0" providerId="ADAL" clId="{BD114AE8-1B57-4C44-B834-A08779010E97}" dt="2024-07-01T15:13:39.731" v="10014"/>
          <ac:spMkLst>
            <pc:docMk/>
            <pc:sldMk cId="3971968236" sldId="293"/>
            <ac:spMk id="9" creationId="{BB6F3440-9A4D-220C-24DB-24B09DA68F45}"/>
          </ac:spMkLst>
        </pc:spChg>
        <pc:spChg chg="add mod">
          <ac:chgData name="Dhanalakshmi S" userId="91504401-57d8-4e19-824a-3608d37877b0" providerId="ADAL" clId="{BD114AE8-1B57-4C44-B834-A08779010E97}" dt="2024-07-01T15:14:56.231" v="10088" actId="20577"/>
          <ac:spMkLst>
            <pc:docMk/>
            <pc:sldMk cId="3971968236" sldId="293"/>
            <ac:spMk id="10" creationId="{59B7596D-6E05-1927-5F14-473D57346E24}"/>
          </ac:spMkLst>
        </pc:spChg>
        <pc:picChg chg="add mod">
          <ac:chgData name="Dhanalakshmi S" userId="91504401-57d8-4e19-824a-3608d37877b0" providerId="ADAL" clId="{BD114AE8-1B57-4C44-B834-A08779010E97}" dt="2024-07-01T15:22:17.672" v="10110" actId="1076"/>
          <ac:picMkLst>
            <pc:docMk/>
            <pc:sldMk cId="3971968236" sldId="293"/>
            <ac:picMk id="9218" creationId="{D4068CBF-DF64-F7B7-5613-93F8E19807DD}"/>
          </ac:picMkLst>
        </pc:picChg>
        <pc:picChg chg="add">
          <ac:chgData name="Dhanalakshmi S" userId="91504401-57d8-4e19-824a-3608d37877b0" providerId="ADAL" clId="{BD114AE8-1B57-4C44-B834-A08779010E97}" dt="2024-07-01T15:22:36.906" v="10123"/>
          <ac:picMkLst>
            <pc:docMk/>
            <pc:sldMk cId="3971968236" sldId="293"/>
            <ac:picMk id="9220" creationId="{236DCD24-2D1B-D4AB-1615-2984EB876BBB}"/>
          </ac:picMkLst>
        </pc:picChg>
      </pc:sldChg>
      <pc:sldChg chg="addSp delSp modSp new mod">
        <pc:chgData name="Dhanalakshmi S" userId="91504401-57d8-4e19-824a-3608d37877b0" providerId="ADAL" clId="{BD114AE8-1B57-4C44-B834-A08779010E97}" dt="2024-07-20T05:44:10.425" v="32775" actId="207"/>
        <pc:sldMkLst>
          <pc:docMk/>
          <pc:sldMk cId="2832008158" sldId="294"/>
        </pc:sldMkLst>
        <pc:spChg chg="mod">
          <ac:chgData name="Dhanalakshmi S" userId="91504401-57d8-4e19-824a-3608d37877b0" providerId="ADAL" clId="{BD114AE8-1B57-4C44-B834-A08779010E97}" dt="2024-07-01T15:23:56.825" v="10203" actId="20577"/>
          <ac:spMkLst>
            <pc:docMk/>
            <pc:sldMk cId="2832008158" sldId="294"/>
            <ac:spMk id="2" creationId="{94BC0771-8FCA-1155-D29E-45A9A3FF889F}"/>
          </ac:spMkLst>
        </pc:spChg>
        <pc:spChg chg="del">
          <ac:chgData name="Dhanalakshmi S" userId="91504401-57d8-4e19-824a-3608d37877b0" providerId="ADAL" clId="{BD114AE8-1B57-4C44-B834-A08779010E97}" dt="2024-07-01T15:24:07.761" v="10204" actId="478"/>
          <ac:spMkLst>
            <pc:docMk/>
            <pc:sldMk cId="2832008158" sldId="294"/>
            <ac:spMk id="3" creationId="{D703A2D7-F92A-6C4B-BEEE-7E9D8C871FA2}"/>
          </ac:spMkLst>
        </pc:spChg>
        <pc:spChg chg="add mod">
          <ac:chgData name="Dhanalakshmi S" userId="91504401-57d8-4e19-824a-3608d37877b0" providerId="ADAL" clId="{BD114AE8-1B57-4C44-B834-A08779010E97}" dt="2024-07-01T15:26:56.420" v="10205"/>
          <ac:spMkLst>
            <pc:docMk/>
            <pc:sldMk cId="2832008158" sldId="294"/>
            <ac:spMk id="4" creationId="{B100306B-C1A0-447D-DD02-F130FD081931}"/>
          </ac:spMkLst>
        </pc:spChg>
        <pc:spChg chg="add mod">
          <ac:chgData name="Dhanalakshmi S" userId="91504401-57d8-4e19-824a-3608d37877b0" providerId="ADAL" clId="{BD114AE8-1B57-4C44-B834-A08779010E97}" dt="2024-07-01T15:26:59.161" v="10206"/>
          <ac:spMkLst>
            <pc:docMk/>
            <pc:sldMk cId="2832008158" sldId="294"/>
            <ac:spMk id="5" creationId="{A7543D0E-3906-423F-C7A3-0AF5A79BF330}"/>
          </ac:spMkLst>
        </pc:spChg>
        <pc:spChg chg="add mod">
          <ac:chgData name="Dhanalakshmi S" userId="91504401-57d8-4e19-824a-3608d37877b0" providerId="ADAL" clId="{BD114AE8-1B57-4C44-B834-A08779010E97}" dt="2024-07-01T15:27:11.261" v="10207"/>
          <ac:spMkLst>
            <pc:docMk/>
            <pc:sldMk cId="2832008158" sldId="294"/>
            <ac:spMk id="6" creationId="{89B1BE7E-6D71-C09C-629E-B12CEA7CDA3B}"/>
          </ac:spMkLst>
        </pc:spChg>
        <pc:spChg chg="add del mod">
          <ac:chgData name="Dhanalakshmi S" userId="91504401-57d8-4e19-824a-3608d37877b0" providerId="ADAL" clId="{BD114AE8-1B57-4C44-B834-A08779010E97}" dt="2024-07-01T15:27:23.658" v="10209" actId="478"/>
          <ac:spMkLst>
            <pc:docMk/>
            <pc:sldMk cId="2832008158" sldId="294"/>
            <ac:spMk id="7" creationId="{20D66ED3-417E-17B4-93AC-EF44D686248A}"/>
          </ac:spMkLst>
        </pc:spChg>
        <pc:spChg chg="add del mod">
          <ac:chgData name="Dhanalakshmi S" userId="91504401-57d8-4e19-824a-3608d37877b0" providerId="ADAL" clId="{BD114AE8-1B57-4C44-B834-A08779010E97}" dt="2024-07-01T15:29:31.752" v="10225" actId="478"/>
          <ac:spMkLst>
            <pc:docMk/>
            <pc:sldMk cId="2832008158" sldId="294"/>
            <ac:spMk id="8" creationId="{00D22810-EC62-848A-F64C-CB0B5F09BD1D}"/>
          </ac:spMkLst>
        </pc:spChg>
        <pc:spChg chg="add del mod">
          <ac:chgData name="Dhanalakshmi S" userId="91504401-57d8-4e19-824a-3608d37877b0" providerId="ADAL" clId="{BD114AE8-1B57-4C44-B834-A08779010E97}" dt="2024-07-01T15:29:31.752" v="10225" actId="478"/>
          <ac:spMkLst>
            <pc:docMk/>
            <pc:sldMk cId="2832008158" sldId="294"/>
            <ac:spMk id="9" creationId="{D4B5BAF9-4420-E614-22F5-21AE0C3E0CF7}"/>
          </ac:spMkLst>
        </pc:spChg>
        <pc:graphicFrameChg chg="add mod modGraphic">
          <ac:chgData name="Dhanalakshmi S" userId="91504401-57d8-4e19-824a-3608d37877b0" providerId="ADAL" clId="{BD114AE8-1B57-4C44-B834-A08779010E97}" dt="2024-07-01T15:42:19.257" v="10488" actId="20577"/>
          <ac:graphicFrameMkLst>
            <pc:docMk/>
            <pc:sldMk cId="2832008158" sldId="294"/>
            <ac:graphicFrameMk id="10" creationId="{F6C90C52-015D-46B6-1D5B-A5BC705E3011}"/>
          </ac:graphicFrameMkLst>
        </pc:graphicFrameChg>
        <pc:graphicFrameChg chg="add mod modGraphic">
          <ac:chgData name="Dhanalakshmi S" userId="91504401-57d8-4e19-824a-3608d37877b0" providerId="ADAL" clId="{BD114AE8-1B57-4C44-B834-A08779010E97}" dt="2024-07-20T05:44:10.425" v="32775" actId="207"/>
          <ac:graphicFrameMkLst>
            <pc:docMk/>
            <pc:sldMk cId="2832008158" sldId="294"/>
            <ac:graphicFrameMk id="11" creationId="{B69653F4-D8DA-452E-8781-FC6E0C84A315}"/>
          </ac:graphicFrameMkLst>
        </pc:graphicFrameChg>
        <pc:picChg chg="add del mod">
          <ac:chgData name="Dhanalakshmi S" userId="91504401-57d8-4e19-824a-3608d37877b0" providerId="ADAL" clId="{BD114AE8-1B57-4C44-B834-A08779010E97}" dt="2024-07-01T15:42:15.106" v="10487" actId="478"/>
          <ac:picMkLst>
            <pc:docMk/>
            <pc:sldMk cId="2832008158" sldId="294"/>
            <ac:picMk id="10242" creationId="{CE2EA99B-FD85-6DB5-84F3-CE796F0B09EB}"/>
          </ac:picMkLst>
        </pc:picChg>
      </pc:sldChg>
      <pc:sldChg chg="addSp delSp modSp new mod">
        <pc:chgData name="Dhanalakshmi S" userId="91504401-57d8-4e19-824a-3608d37877b0" providerId="ADAL" clId="{BD114AE8-1B57-4C44-B834-A08779010E97}" dt="2024-07-24T08:12:47.285" v="34120"/>
        <pc:sldMkLst>
          <pc:docMk/>
          <pc:sldMk cId="2999757036" sldId="295"/>
        </pc:sldMkLst>
        <pc:spChg chg="mod">
          <ac:chgData name="Dhanalakshmi S" userId="91504401-57d8-4e19-824a-3608d37877b0" providerId="ADAL" clId="{BD114AE8-1B57-4C44-B834-A08779010E97}" dt="2024-07-01T15:42:37.139" v="10490"/>
          <ac:spMkLst>
            <pc:docMk/>
            <pc:sldMk cId="2999757036" sldId="295"/>
            <ac:spMk id="2" creationId="{7DF3DC63-8EAC-4DB1-CD41-D92E3B446C25}"/>
          </ac:spMkLst>
        </pc:spChg>
        <pc:spChg chg="del">
          <ac:chgData name="Dhanalakshmi S" userId="91504401-57d8-4e19-824a-3608d37877b0" providerId="ADAL" clId="{BD114AE8-1B57-4C44-B834-A08779010E97}" dt="2024-07-01T15:46:03.369" v="10491" actId="478"/>
          <ac:spMkLst>
            <pc:docMk/>
            <pc:sldMk cId="2999757036" sldId="295"/>
            <ac:spMk id="3" creationId="{CD58BF50-3F8D-F267-B384-A171EC7B97ED}"/>
          </ac:spMkLst>
        </pc:spChg>
        <pc:spChg chg="add mod">
          <ac:chgData name="Dhanalakshmi S" userId="91504401-57d8-4e19-824a-3608d37877b0" providerId="ADAL" clId="{BD114AE8-1B57-4C44-B834-A08779010E97}" dt="2024-07-02T06:51:05.099" v="10793"/>
          <ac:spMkLst>
            <pc:docMk/>
            <pc:sldMk cId="2999757036" sldId="295"/>
            <ac:spMk id="4" creationId="{17E67CB7-1896-E574-CD6B-00E2C89FEC6D}"/>
          </ac:spMkLst>
        </pc:spChg>
        <pc:spChg chg="add mod">
          <ac:chgData name="Dhanalakshmi S" userId="91504401-57d8-4e19-824a-3608d37877b0" providerId="ADAL" clId="{BD114AE8-1B57-4C44-B834-A08779010E97}" dt="2024-07-02T06:51:24.618" v="10816" actId="20577"/>
          <ac:spMkLst>
            <pc:docMk/>
            <pc:sldMk cId="2999757036" sldId="295"/>
            <ac:spMk id="5" creationId="{E12083AC-066B-C78B-0A38-48B67AEF309C}"/>
          </ac:spMkLst>
        </pc:spChg>
        <pc:spChg chg="add mod">
          <ac:chgData name="Dhanalakshmi S" userId="91504401-57d8-4e19-824a-3608d37877b0" providerId="ADAL" clId="{BD114AE8-1B57-4C44-B834-A08779010E97}" dt="2024-07-02T06:51:58.023" v="10821"/>
          <ac:spMkLst>
            <pc:docMk/>
            <pc:sldMk cId="2999757036" sldId="295"/>
            <ac:spMk id="7" creationId="{BBDDE4DF-B1D0-D643-CA99-E19E6F6BAD2D}"/>
          </ac:spMkLst>
        </pc:spChg>
        <pc:spChg chg="add mod">
          <ac:chgData name="Dhanalakshmi S" userId="91504401-57d8-4e19-824a-3608d37877b0" providerId="ADAL" clId="{BD114AE8-1B57-4C44-B834-A08779010E97}" dt="2024-07-02T06:51:58.023" v="10821"/>
          <ac:spMkLst>
            <pc:docMk/>
            <pc:sldMk cId="2999757036" sldId="295"/>
            <ac:spMk id="8" creationId="{F970D95B-AADC-1E5D-A594-A3447B3F1A0C}"/>
          </ac:spMkLst>
        </pc:spChg>
        <pc:spChg chg="add del mod">
          <ac:chgData name="Dhanalakshmi S" userId="91504401-57d8-4e19-824a-3608d37877b0" providerId="ADAL" clId="{BD114AE8-1B57-4C44-B834-A08779010E97}" dt="2024-07-01T15:52:15.386" v="10530" actId="478"/>
          <ac:spMkLst>
            <pc:docMk/>
            <pc:sldMk cId="2999757036" sldId="295"/>
            <ac:spMk id="10" creationId="{325F43D7-82E5-AA27-CD03-3A847AD746D2}"/>
          </ac:spMkLst>
        </pc:spChg>
        <pc:spChg chg="add del mod">
          <ac:chgData name="Dhanalakshmi S" userId="91504401-57d8-4e19-824a-3608d37877b0" providerId="ADAL" clId="{BD114AE8-1B57-4C44-B834-A08779010E97}" dt="2024-07-02T05:17:49.287" v="10561" actId="478"/>
          <ac:spMkLst>
            <pc:docMk/>
            <pc:sldMk cId="2999757036" sldId="295"/>
            <ac:spMk id="11" creationId="{20D1515A-7F2B-A55A-867C-8E0631CDB9A4}"/>
          </ac:spMkLst>
        </pc:spChg>
        <pc:spChg chg="add del mod">
          <ac:chgData name="Dhanalakshmi S" userId="91504401-57d8-4e19-824a-3608d37877b0" providerId="ADAL" clId="{BD114AE8-1B57-4C44-B834-A08779010E97}" dt="2024-07-02T05:17:45.551" v="10560" actId="478"/>
          <ac:spMkLst>
            <pc:docMk/>
            <pc:sldMk cId="2999757036" sldId="295"/>
            <ac:spMk id="12" creationId="{C526D70C-F469-2A44-CE04-9332703CAB9F}"/>
          </ac:spMkLst>
        </pc:spChg>
        <pc:grpChg chg="add del mod">
          <ac:chgData name="Dhanalakshmi S" userId="91504401-57d8-4e19-824a-3608d37877b0" providerId="ADAL" clId="{BD114AE8-1B57-4C44-B834-A08779010E97}" dt="2024-07-02T06:51:48.895" v="10817" actId="478"/>
          <ac:grpSpMkLst>
            <pc:docMk/>
            <pc:sldMk cId="2999757036" sldId="295"/>
            <ac:grpSpMk id="3" creationId="{EAA4691C-DB4F-C775-D429-C9C2DEAA9020}"/>
          </ac:grpSpMkLst>
        </pc:grpChg>
        <pc:grpChg chg="add mod">
          <ac:chgData name="Dhanalakshmi S" userId="91504401-57d8-4e19-824a-3608d37877b0" providerId="ADAL" clId="{BD114AE8-1B57-4C44-B834-A08779010E97}" dt="2024-07-02T06:51:58.023" v="10821"/>
          <ac:grpSpMkLst>
            <pc:docMk/>
            <pc:sldMk cId="2999757036" sldId="295"/>
            <ac:grpSpMk id="6" creationId="{3DA4DB01-179E-3010-5956-706A9CDD12DC}"/>
          </ac:grpSpMkLst>
        </pc:grpChg>
        <pc:grpChg chg="mod">
          <ac:chgData name="Dhanalakshmi S" userId="91504401-57d8-4e19-824a-3608d37877b0" providerId="ADAL" clId="{BD114AE8-1B57-4C44-B834-A08779010E97}" dt="2024-07-01T15:46:46.121" v="10501"/>
          <ac:grpSpMkLst>
            <pc:docMk/>
            <pc:sldMk cId="2999757036" sldId="295"/>
            <ac:grpSpMk id="7" creationId="{9D917F1C-902E-5CD3-7D79-1100860A8E82}"/>
          </ac:grpSpMkLst>
        </pc:grpChg>
        <pc:graphicFrameChg chg="add mod modGraphic">
          <ac:chgData name="Dhanalakshmi S" userId="91504401-57d8-4e19-824a-3608d37877b0" providerId="ADAL" clId="{BD114AE8-1B57-4C44-B834-A08779010E97}" dt="2024-07-02T06:53:30.811" v="10983" actId="12100"/>
          <ac:graphicFrameMkLst>
            <pc:docMk/>
            <pc:sldMk cId="2999757036" sldId="295"/>
            <ac:graphicFrameMk id="10" creationId="{13D86522-C487-C879-012D-FE1473462A2C}"/>
          </ac:graphicFrameMkLst>
        </pc:graphicFrameChg>
        <pc:graphicFrameChg chg="add mod modGraphic">
          <ac:chgData name="Dhanalakshmi S" userId="91504401-57d8-4e19-824a-3608d37877b0" providerId="ADAL" clId="{BD114AE8-1B57-4C44-B834-A08779010E97}" dt="2024-07-24T08:12:47.285" v="34120"/>
          <ac:graphicFrameMkLst>
            <pc:docMk/>
            <pc:sldMk cId="2999757036" sldId="295"/>
            <ac:graphicFrameMk id="13" creationId="{DBF18C43-244A-2182-EA8A-08629A25F7C3}"/>
          </ac:graphicFrameMkLst>
        </pc:graphicFrameChg>
        <pc:picChg chg="add mod">
          <ac:chgData name="Dhanalakshmi S" userId="91504401-57d8-4e19-824a-3608d37877b0" providerId="ADAL" clId="{BD114AE8-1B57-4C44-B834-A08779010E97}" dt="2024-07-02T05:22:29.091" v="10785" actId="1076"/>
          <ac:picMkLst>
            <pc:docMk/>
            <pc:sldMk cId="2999757036" sldId="295"/>
            <ac:picMk id="11266" creationId="{1B6BC316-7326-E076-97D6-4C0EA987E7F1}"/>
          </ac:picMkLst>
        </pc:picChg>
        <pc:picChg chg="add mod">
          <ac:chgData name="Dhanalakshmi S" userId="91504401-57d8-4e19-824a-3608d37877b0" providerId="ADAL" clId="{BD114AE8-1B57-4C44-B834-A08779010E97}" dt="2024-07-02T06:51:02.401" v="10792" actId="1076"/>
          <ac:picMkLst>
            <pc:docMk/>
            <pc:sldMk cId="2999757036" sldId="295"/>
            <ac:picMk id="11268" creationId="{261CC08A-DE2E-46F7-3057-9802387ED74A}"/>
          </ac:picMkLst>
        </pc:picChg>
        <pc:inkChg chg="add del">
          <ac:chgData name="Dhanalakshmi S" userId="91504401-57d8-4e19-824a-3608d37877b0" providerId="ADAL" clId="{BD114AE8-1B57-4C44-B834-A08779010E97}" dt="2024-07-01T15:47:22.244" v="10505"/>
          <ac:inkMkLst>
            <pc:docMk/>
            <pc:sldMk cId="2999757036" sldId="295"/>
            <ac:inkMk id="4" creationId="{1293A34B-4710-9EBF-0106-06DC336732F7}"/>
          </ac:inkMkLst>
        </pc:inkChg>
        <pc:inkChg chg="add del mod">
          <ac:chgData name="Dhanalakshmi S" userId="91504401-57d8-4e19-824a-3608d37877b0" providerId="ADAL" clId="{BD114AE8-1B57-4C44-B834-A08779010E97}" dt="2024-07-01T15:47:22.250" v="10506"/>
          <ac:inkMkLst>
            <pc:docMk/>
            <pc:sldMk cId="2999757036" sldId="295"/>
            <ac:inkMk id="5" creationId="{285DB430-F504-2805-C054-E4AD24EC0219}"/>
          </ac:inkMkLst>
        </pc:inkChg>
        <pc:inkChg chg="add del mod">
          <ac:chgData name="Dhanalakshmi S" userId="91504401-57d8-4e19-824a-3608d37877b0" providerId="ADAL" clId="{BD114AE8-1B57-4C44-B834-A08779010E97}" dt="2024-07-01T15:46:46.121" v="10501"/>
          <ac:inkMkLst>
            <pc:docMk/>
            <pc:sldMk cId="2999757036" sldId="295"/>
            <ac:inkMk id="6" creationId="{67AA58E8-3045-94BB-2DA1-8FACD7A1D418}"/>
          </ac:inkMkLst>
        </pc:inkChg>
        <pc:inkChg chg="add del">
          <ac:chgData name="Dhanalakshmi S" userId="91504401-57d8-4e19-824a-3608d37877b0" providerId="ADAL" clId="{BD114AE8-1B57-4C44-B834-A08779010E97}" dt="2024-07-01T15:46:52.962" v="10503" actId="9405"/>
          <ac:inkMkLst>
            <pc:docMk/>
            <pc:sldMk cId="2999757036" sldId="295"/>
            <ac:inkMk id="8" creationId="{2281CD86-68B7-ACD8-14C6-80C425BC0D79}"/>
          </ac:inkMkLst>
        </pc:inkChg>
        <pc:inkChg chg="add">
          <ac:chgData name="Dhanalakshmi S" userId="91504401-57d8-4e19-824a-3608d37877b0" providerId="ADAL" clId="{BD114AE8-1B57-4C44-B834-A08779010E97}" dt="2024-07-01T15:47:08.372" v="10504" actId="9405"/>
          <ac:inkMkLst>
            <pc:docMk/>
            <pc:sldMk cId="2999757036" sldId="295"/>
            <ac:inkMk id="9" creationId="{81EFF28D-966A-CC2E-181B-88E9FB8AA691}"/>
          </ac:inkMkLst>
        </pc:inkChg>
        <pc:cxnChg chg="add mod">
          <ac:chgData name="Dhanalakshmi S" userId="91504401-57d8-4e19-824a-3608d37877b0" providerId="ADAL" clId="{BD114AE8-1B57-4C44-B834-A08779010E97}" dt="2024-07-20T05:44:35.839" v="32778" actId="14100"/>
          <ac:cxnSpMkLst>
            <pc:docMk/>
            <pc:sldMk cId="2999757036" sldId="295"/>
            <ac:cxnSpMk id="15" creationId="{7A7A6172-31C5-FF2E-203A-83F0260F9407}"/>
          </ac:cxnSpMkLst>
        </pc:cxnChg>
      </pc:sldChg>
      <pc:sldChg chg="addSp delSp modSp new mod">
        <pc:chgData name="Dhanalakshmi S" userId="91504401-57d8-4e19-824a-3608d37877b0" providerId="ADAL" clId="{BD114AE8-1B57-4C44-B834-A08779010E97}" dt="2024-07-02T07:10:20.246" v="11326" actId="12100"/>
        <pc:sldMkLst>
          <pc:docMk/>
          <pc:sldMk cId="538433358" sldId="296"/>
        </pc:sldMkLst>
        <pc:spChg chg="mod">
          <ac:chgData name="Dhanalakshmi S" userId="91504401-57d8-4e19-824a-3608d37877b0" providerId="ADAL" clId="{BD114AE8-1B57-4C44-B834-A08779010E97}" dt="2024-07-02T06:53:39.020" v="10984"/>
          <ac:spMkLst>
            <pc:docMk/>
            <pc:sldMk cId="538433358" sldId="296"/>
            <ac:spMk id="2" creationId="{5065319F-3DBC-781C-5BA4-3C9EF179F86E}"/>
          </ac:spMkLst>
        </pc:spChg>
        <pc:spChg chg="del">
          <ac:chgData name="Dhanalakshmi S" userId="91504401-57d8-4e19-824a-3608d37877b0" providerId="ADAL" clId="{BD114AE8-1B57-4C44-B834-A08779010E97}" dt="2024-07-02T06:53:41.807" v="10985" actId="478"/>
          <ac:spMkLst>
            <pc:docMk/>
            <pc:sldMk cId="538433358" sldId="296"/>
            <ac:spMk id="3" creationId="{DF3EA890-A9DB-A7CA-C4A2-5980BF03F484}"/>
          </ac:spMkLst>
        </pc:spChg>
        <pc:spChg chg="add mod">
          <ac:chgData name="Dhanalakshmi S" userId="91504401-57d8-4e19-824a-3608d37877b0" providerId="ADAL" clId="{BD114AE8-1B57-4C44-B834-A08779010E97}" dt="2024-07-02T07:00:50.682" v="10992"/>
          <ac:spMkLst>
            <pc:docMk/>
            <pc:sldMk cId="538433358" sldId="296"/>
            <ac:spMk id="5" creationId="{95F80981-3842-611E-0CBA-EEBB7F8FA297}"/>
          </ac:spMkLst>
        </pc:spChg>
        <pc:spChg chg="add mod">
          <ac:chgData name="Dhanalakshmi S" userId="91504401-57d8-4e19-824a-3608d37877b0" providerId="ADAL" clId="{BD114AE8-1B57-4C44-B834-A08779010E97}" dt="2024-07-02T07:00:50.682" v="10992"/>
          <ac:spMkLst>
            <pc:docMk/>
            <pc:sldMk cId="538433358" sldId="296"/>
            <ac:spMk id="6" creationId="{CBFFB7BB-59DD-3FE8-7C61-C623AEA123ED}"/>
          </ac:spMkLst>
        </pc:spChg>
        <pc:spChg chg="add del">
          <ac:chgData name="Dhanalakshmi S" userId="91504401-57d8-4e19-824a-3608d37877b0" providerId="ADAL" clId="{BD114AE8-1B57-4C44-B834-A08779010E97}" dt="2024-07-02T07:02:04.181" v="10995" actId="22"/>
          <ac:spMkLst>
            <pc:docMk/>
            <pc:sldMk cId="538433358" sldId="296"/>
            <ac:spMk id="8" creationId="{7C6D1B65-6B70-3AD2-F6A8-6C6AB335B006}"/>
          </ac:spMkLst>
        </pc:spChg>
        <pc:grpChg chg="add del mod">
          <ac:chgData name="Dhanalakshmi S" userId="91504401-57d8-4e19-824a-3608d37877b0" providerId="ADAL" clId="{BD114AE8-1B57-4C44-B834-A08779010E97}" dt="2024-07-02T07:00:57.015" v="10993" actId="478"/>
          <ac:grpSpMkLst>
            <pc:docMk/>
            <pc:sldMk cId="538433358" sldId="296"/>
            <ac:grpSpMk id="4" creationId="{427DCC43-A407-9B18-FC09-ABEA9F05A7DE}"/>
          </ac:grpSpMkLst>
        </pc:grpChg>
        <pc:graphicFrameChg chg="add mod modGraphic">
          <ac:chgData name="Dhanalakshmi S" userId="91504401-57d8-4e19-824a-3608d37877b0" providerId="ADAL" clId="{BD114AE8-1B57-4C44-B834-A08779010E97}" dt="2024-07-02T07:05:49.821" v="11134" actId="12100"/>
          <ac:graphicFrameMkLst>
            <pc:docMk/>
            <pc:sldMk cId="538433358" sldId="296"/>
            <ac:graphicFrameMk id="9" creationId="{532A4B48-0725-3CFE-9618-B36CC0A81247}"/>
          </ac:graphicFrameMkLst>
        </pc:graphicFrameChg>
        <pc:graphicFrameChg chg="add mod modGraphic">
          <ac:chgData name="Dhanalakshmi S" userId="91504401-57d8-4e19-824a-3608d37877b0" providerId="ADAL" clId="{BD114AE8-1B57-4C44-B834-A08779010E97}" dt="2024-07-02T07:10:20.246" v="11326" actId="12100"/>
          <ac:graphicFrameMkLst>
            <pc:docMk/>
            <pc:sldMk cId="538433358" sldId="296"/>
            <ac:graphicFrameMk id="12" creationId="{2E81A9C7-AD0A-9778-BFA6-70184F79D28A}"/>
          </ac:graphicFrameMkLst>
        </pc:graphicFrameChg>
        <pc:picChg chg="add mod">
          <ac:chgData name="Dhanalakshmi S" userId="91504401-57d8-4e19-824a-3608d37877b0" providerId="ADAL" clId="{BD114AE8-1B57-4C44-B834-A08779010E97}" dt="2024-07-02T07:00:43.998" v="10991" actId="1076"/>
          <ac:picMkLst>
            <pc:docMk/>
            <pc:sldMk cId="538433358" sldId="296"/>
            <ac:picMk id="1026" creationId="{754C2881-9408-61F7-A07C-7730F39B2059}"/>
          </ac:picMkLst>
        </pc:picChg>
        <pc:picChg chg="add del mod">
          <ac:chgData name="Dhanalakshmi S" userId="91504401-57d8-4e19-824a-3608d37877b0" providerId="ADAL" clId="{BD114AE8-1B57-4C44-B834-A08779010E97}" dt="2024-07-02T07:02:26.543" v="10998" actId="478"/>
          <ac:picMkLst>
            <pc:docMk/>
            <pc:sldMk cId="538433358" sldId="296"/>
            <ac:picMk id="1028" creationId="{AF13B99A-6C59-3E45-7E22-6BBDABFA6045}"/>
          </ac:picMkLst>
        </pc:picChg>
        <pc:picChg chg="add mod">
          <ac:chgData name="Dhanalakshmi S" userId="91504401-57d8-4e19-824a-3608d37877b0" providerId="ADAL" clId="{BD114AE8-1B57-4C44-B834-A08779010E97}" dt="2024-07-02T07:05:41.855" v="11132" actId="1076"/>
          <ac:picMkLst>
            <pc:docMk/>
            <pc:sldMk cId="538433358" sldId="296"/>
            <ac:picMk id="1030" creationId="{61EDC6EF-9877-3D84-2AC4-C08A3D9A2ABE}"/>
          </ac:picMkLst>
        </pc:picChg>
        <pc:cxnChg chg="add mod">
          <ac:chgData name="Dhanalakshmi S" userId="91504401-57d8-4e19-824a-3608d37877b0" providerId="ADAL" clId="{BD114AE8-1B57-4C44-B834-A08779010E97}" dt="2024-07-02T07:06:05.596" v="11137" actId="1076"/>
          <ac:cxnSpMkLst>
            <pc:docMk/>
            <pc:sldMk cId="538433358" sldId="296"/>
            <ac:cxnSpMk id="11" creationId="{1C2ACCE7-5A1D-D72C-2B23-2A27A418673A}"/>
          </ac:cxnSpMkLst>
        </pc:cxnChg>
      </pc:sldChg>
      <pc:sldChg chg="addSp delSp modSp new mod">
        <pc:chgData name="Dhanalakshmi S" userId="91504401-57d8-4e19-824a-3608d37877b0" providerId="ADAL" clId="{BD114AE8-1B57-4C44-B834-A08779010E97}" dt="2024-07-02T08:08:03.220" v="11604" actId="12269"/>
        <pc:sldMkLst>
          <pc:docMk/>
          <pc:sldMk cId="1949291030" sldId="297"/>
        </pc:sldMkLst>
        <pc:spChg chg="mod">
          <ac:chgData name="Dhanalakshmi S" userId="91504401-57d8-4e19-824a-3608d37877b0" providerId="ADAL" clId="{BD114AE8-1B57-4C44-B834-A08779010E97}" dt="2024-07-02T07:10:30.647" v="11328"/>
          <ac:spMkLst>
            <pc:docMk/>
            <pc:sldMk cId="1949291030" sldId="297"/>
            <ac:spMk id="2" creationId="{63BC5384-18D7-7ED6-D063-8DE69B383C4D}"/>
          </ac:spMkLst>
        </pc:spChg>
        <pc:spChg chg="del">
          <ac:chgData name="Dhanalakshmi S" userId="91504401-57d8-4e19-824a-3608d37877b0" providerId="ADAL" clId="{BD114AE8-1B57-4C44-B834-A08779010E97}" dt="2024-07-02T07:10:34.514" v="11329" actId="478"/>
          <ac:spMkLst>
            <pc:docMk/>
            <pc:sldMk cId="1949291030" sldId="297"/>
            <ac:spMk id="3" creationId="{51E1BF3F-86F7-4DCE-C1ED-AEE4223B9AD8}"/>
          </ac:spMkLst>
        </pc:spChg>
        <pc:graphicFrameChg chg="add mod modGraphic">
          <ac:chgData name="Dhanalakshmi S" userId="91504401-57d8-4e19-824a-3608d37877b0" providerId="ADAL" clId="{BD114AE8-1B57-4C44-B834-A08779010E97}" dt="2024-07-02T08:02:21.171" v="11464" actId="20577"/>
          <ac:graphicFrameMkLst>
            <pc:docMk/>
            <pc:sldMk cId="1949291030" sldId="297"/>
            <ac:graphicFrameMk id="4" creationId="{A42B46AA-AFD3-5800-EB1B-330455D37954}"/>
          </ac:graphicFrameMkLst>
        </pc:graphicFrameChg>
        <pc:graphicFrameChg chg="add mod modGraphic">
          <ac:chgData name="Dhanalakshmi S" userId="91504401-57d8-4e19-824a-3608d37877b0" providerId="ADAL" clId="{BD114AE8-1B57-4C44-B834-A08779010E97}" dt="2024-07-02T08:08:03.220" v="11604" actId="12269"/>
          <ac:graphicFrameMkLst>
            <pc:docMk/>
            <pc:sldMk cId="1949291030" sldId="297"/>
            <ac:graphicFrameMk id="6" creationId="{98BF30D2-02D4-AC58-15CE-98EE45DACC00}"/>
          </ac:graphicFrameMkLst>
        </pc:graphicFrameChg>
        <pc:picChg chg="add mod">
          <ac:chgData name="Dhanalakshmi S" userId="91504401-57d8-4e19-824a-3608d37877b0" providerId="ADAL" clId="{BD114AE8-1B57-4C44-B834-A08779010E97}" dt="2024-07-02T07:57:22.018" v="11338" actId="1076"/>
          <ac:picMkLst>
            <pc:docMk/>
            <pc:sldMk cId="1949291030" sldId="297"/>
            <ac:picMk id="2050" creationId="{5EB7823D-A5DF-546A-1C86-88AEB5050A75}"/>
          </ac:picMkLst>
        </pc:picChg>
        <pc:picChg chg="add mod">
          <ac:chgData name="Dhanalakshmi S" userId="91504401-57d8-4e19-824a-3608d37877b0" providerId="ADAL" clId="{BD114AE8-1B57-4C44-B834-A08779010E97}" dt="2024-07-02T08:05:57.857" v="11472" actId="1076"/>
          <ac:picMkLst>
            <pc:docMk/>
            <pc:sldMk cId="1949291030" sldId="297"/>
            <ac:picMk id="2052" creationId="{8B330473-1CF0-4DCD-A807-4F2A292B85B9}"/>
          </ac:picMkLst>
        </pc:picChg>
        <pc:cxnChg chg="add mod">
          <ac:chgData name="Dhanalakshmi S" userId="91504401-57d8-4e19-824a-3608d37877b0" providerId="ADAL" clId="{BD114AE8-1B57-4C44-B834-A08779010E97}" dt="2024-07-02T08:00:48.199" v="11428" actId="1076"/>
          <ac:cxnSpMkLst>
            <pc:docMk/>
            <pc:sldMk cId="1949291030" sldId="297"/>
            <ac:cxnSpMk id="5" creationId="{9AD1F813-A247-9F59-DE33-5614A3015F02}"/>
          </ac:cxnSpMkLst>
        </pc:cxnChg>
      </pc:sldChg>
      <pc:sldChg chg="addSp delSp modSp new mod">
        <pc:chgData name="Dhanalakshmi S" userId="91504401-57d8-4e19-824a-3608d37877b0" providerId="ADAL" clId="{BD114AE8-1B57-4C44-B834-A08779010E97}" dt="2024-07-08T15:29:37.983" v="24015" actId="404"/>
        <pc:sldMkLst>
          <pc:docMk/>
          <pc:sldMk cId="2919838958" sldId="298"/>
        </pc:sldMkLst>
        <pc:spChg chg="mod">
          <ac:chgData name="Dhanalakshmi S" userId="91504401-57d8-4e19-824a-3608d37877b0" providerId="ADAL" clId="{BD114AE8-1B57-4C44-B834-A08779010E97}" dt="2024-07-02T08:08:12.958" v="11606"/>
          <ac:spMkLst>
            <pc:docMk/>
            <pc:sldMk cId="2919838958" sldId="298"/>
            <ac:spMk id="2" creationId="{2B19D466-EB87-A74B-6578-34765E9CA330}"/>
          </ac:spMkLst>
        </pc:spChg>
        <pc:spChg chg="del">
          <ac:chgData name="Dhanalakshmi S" userId="91504401-57d8-4e19-824a-3608d37877b0" providerId="ADAL" clId="{BD114AE8-1B57-4C44-B834-A08779010E97}" dt="2024-07-02T08:08:15.785" v="11607" actId="478"/>
          <ac:spMkLst>
            <pc:docMk/>
            <pc:sldMk cId="2919838958" sldId="298"/>
            <ac:spMk id="3" creationId="{BC9601A9-FD71-1B8E-45B1-C94190866025}"/>
          </ac:spMkLst>
        </pc:spChg>
        <pc:graphicFrameChg chg="add mod modGraphic">
          <ac:chgData name="Dhanalakshmi S" userId="91504401-57d8-4e19-824a-3608d37877b0" providerId="ADAL" clId="{BD114AE8-1B57-4C44-B834-A08779010E97}" dt="2024-07-02T08:19:52.691" v="12092" actId="12100"/>
          <ac:graphicFrameMkLst>
            <pc:docMk/>
            <pc:sldMk cId="2919838958" sldId="298"/>
            <ac:graphicFrameMk id="4" creationId="{D158735C-9495-5CCA-44A4-9584AA089E5F}"/>
          </ac:graphicFrameMkLst>
        </pc:graphicFrameChg>
        <pc:graphicFrameChg chg="add mod modGraphic">
          <ac:chgData name="Dhanalakshmi S" userId="91504401-57d8-4e19-824a-3608d37877b0" providerId="ADAL" clId="{BD114AE8-1B57-4C44-B834-A08779010E97}" dt="2024-07-08T15:29:37.983" v="24015" actId="404"/>
          <ac:graphicFrameMkLst>
            <pc:docMk/>
            <pc:sldMk cId="2919838958" sldId="298"/>
            <ac:graphicFrameMk id="6" creationId="{46616B51-966D-E8BF-5559-B322D2AA93E0}"/>
          </ac:graphicFrameMkLst>
        </pc:graphicFrameChg>
        <pc:picChg chg="add mod">
          <ac:chgData name="Dhanalakshmi S" userId="91504401-57d8-4e19-824a-3608d37877b0" providerId="ADAL" clId="{BD114AE8-1B57-4C44-B834-A08779010E97}" dt="2024-07-02T08:11:20.086" v="11618" actId="1076"/>
          <ac:picMkLst>
            <pc:docMk/>
            <pc:sldMk cId="2919838958" sldId="298"/>
            <ac:picMk id="3074" creationId="{FB4F369A-EB0A-510E-9380-10891382C1C4}"/>
          </ac:picMkLst>
        </pc:picChg>
        <pc:picChg chg="add mod">
          <ac:chgData name="Dhanalakshmi S" userId="91504401-57d8-4e19-824a-3608d37877b0" providerId="ADAL" clId="{BD114AE8-1B57-4C44-B834-A08779010E97}" dt="2024-07-02T08:20:45.757" v="12103" actId="1076"/>
          <ac:picMkLst>
            <pc:docMk/>
            <pc:sldMk cId="2919838958" sldId="298"/>
            <ac:picMk id="3076" creationId="{54BBFBD1-6AD3-4EE1-4EE9-22ED30C07A9A}"/>
          </ac:picMkLst>
        </pc:picChg>
        <pc:cxnChg chg="add mod">
          <ac:chgData name="Dhanalakshmi S" userId="91504401-57d8-4e19-824a-3608d37877b0" providerId="ADAL" clId="{BD114AE8-1B57-4C44-B834-A08779010E97}" dt="2024-07-02T08:14:01.821" v="11794" actId="1076"/>
          <ac:cxnSpMkLst>
            <pc:docMk/>
            <pc:sldMk cId="2919838958" sldId="298"/>
            <ac:cxnSpMk id="5" creationId="{F9105493-F6FF-88C6-2A3A-32D733645917}"/>
          </ac:cxnSpMkLst>
        </pc:cxnChg>
      </pc:sldChg>
      <pc:sldChg chg="addSp delSp modSp new del mod modClrScheme chgLayout">
        <pc:chgData name="Dhanalakshmi S" userId="91504401-57d8-4e19-824a-3608d37877b0" providerId="ADAL" clId="{BD114AE8-1B57-4C44-B834-A08779010E97}" dt="2024-07-02T08:32:39.372" v="12299" actId="2696"/>
        <pc:sldMkLst>
          <pc:docMk/>
          <pc:sldMk cId="1928597079" sldId="299"/>
        </pc:sldMkLst>
        <pc:spChg chg="del mod ord">
          <ac:chgData name="Dhanalakshmi S" userId="91504401-57d8-4e19-824a-3608d37877b0" providerId="ADAL" clId="{BD114AE8-1B57-4C44-B834-A08779010E97}" dt="2024-07-02T08:23:46.436" v="12119" actId="478"/>
          <ac:spMkLst>
            <pc:docMk/>
            <pc:sldMk cId="1928597079" sldId="299"/>
            <ac:spMk id="2" creationId="{FC647AE9-9460-4F3C-F3A1-DE0843673E11}"/>
          </ac:spMkLst>
        </pc:spChg>
        <pc:spChg chg="del">
          <ac:chgData name="Dhanalakshmi S" userId="91504401-57d8-4e19-824a-3608d37877b0" providerId="ADAL" clId="{BD114AE8-1B57-4C44-B834-A08779010E97}" dt="2024-07-02T08:23:41.877" v="12118" actId="700"/>
          <ac:spMkLst>
            <pc:docMk/>
            <pc:sldMk cId="1928597079" sldId="299"/>
            <ac:spMk id="3" creationId="{4A6D023C-1231-E42E-D855-191DE612E83A}"/>
          </ac:spMkLst>
        </pc:spChg>
        <pc:spChg chg="add del mod">
          <ac:chgData name="Dhanalakshmi S" userId="91504401-57d8-4e19-824a-3608d37877b0" providerId="ADAL" clId="{BD114AE8-1B57-4C44-B834-A08779010E97}" dt="2024-07-02T08:23:50.550" v="12120" actId="478"/>
          <ac:spMkLst>
            <pc:docMk/>
            <pc:sldMk cId="1928597079" sldId="299"/>
            <ac:spMk id="5" creationId="{D5BD14B5-0A27-885F-F3A5-125CAE6F4FD0}"/>
          </ac:spMkLst>
        </pc:spChg>
        <pc:spChg chg="add mod">
          <ac:chgData name="Dhanalakshmi S" userId="91504401-57d8-4e19-824a-3608d37877b0" providerId="ADAL" clId="{BD114AE8-1B57-4C44-B834-A08779010E97}" dt="2024-07-02T08:25:37.439" v="12142" actId="113"/>
          <ac:spMkLst>
            <pc:docMk/>
            <pc:sldMk cId="1928597079" sldId="299"/>
            <ac:spMk id="6" creationId="{8998335D-CAF3-1EC5-F3A2-9392B6C46236}"/>
          </ac:spMkLst>
        </pc:spChg>
        <pc:spChg chg="add mod">
          <ac:chgData name="Dhanalakshmi S" userId="91504401-57d8-4e19-824a-3608d37877b0" providerId="ADAL" clId="{BD114AE8-1B57-4C44-B834-A08779010E97}" dt="2024-07-02T08:25:28.090" v="12139" actId="13822"/>
          <ac:spMkLst>
            <pc:docMk/>
            <pc:sldMk cId="1928597079" sldId="299"/>
            <ac:spMk id="7" creationId="{E921D058-9C52-F37F-9BDD-2DFB4CA93322}"/>
          </ac:spMkLst>
        </pc:spChg>
      </pc:sldChg>
      <pc:sldChg chg="addSp delSp modSp new mod">
        <pc:chgData name="Dhanalakshmi S" userId="91504401-57d8-4e19-824a-3608d37877b0" providerId="ADAL" clId="{BD114AE8-1B57-4C44-B834-A08779010E97}" dt="2024-07-02T08:33:47.248" v="12319" actId="207"/>
        <pc:sldMkLst>
          <pc:docMk/>
          <pc:sldMk cId="1077346209" sldId="300"/>
        </pc:sldMkLst>
        <pc:spChg chg="del">
          <ac:chgData name="Dhanalakshmi S" userId="91504401-57d8-4e19-824a-3608d37877b0" providerId="ADAL" clId="{BD114AE8-1B57-4C44-B834-A08779010E97}" dt="2024-07-02T08:26:02.015" v="12144" actId="478"/>
          <ac:spMkLst>
            <pc:docMk/>
            <pc:sldMk cId="1077346209" sldId="300"/>
            <ac:spMk id="2" creationId="{FBE11206-6E0F-A184-1FE2-650FA79DEB63}"/>
          </ac:spMkLst>
        </pc:spChg>
        <pc:spChg chg="mod">
          <ac:chgData name="Dhanalakshmi S" userId="91504401-57d8-4e19-824a-3608d37877b0" providerId="ADAL" clId="{BD114AE8-1B57-4C44-B834-A08779010E97}" dt="2024-07-02T08:26:02.805" v="12145"/>
          <ac:spMkLst>
            <pc:docMk/>
            <pc:sldMk cId="1077346209" sldId="300"/>
            <ac:spMk id="4" creationId="{A5F8B1EC-3F55-7FD0-56B5-129733EC1641}"/>
          </ac:spMkLst>
        </pc:spChg>
        <pc:spChg chg="mod">
          <ac:chgData name="Dhanalakshmi S" userId="91504401-57d8-4e19-824a-3608d37877b0" providerId="ADAL" clId="{BD114AE8-1B57-4C44-B834-A08779010E97}" dt="2024-07-02T08:26:02.805" v="12145"/>
          <ac:spMkLst>
            <pc:docMk/>
            <pc:sldMk cId="1077346209" sldId="300"/>
            <ac:spMk id="5" creationId="{69F0C6FA-2828-E1CC-B5B3-DFE1CC3FC6E6}"/>
          </ac:spMkLst>
        </pc:spChg>
        <pc:spChg chg="mod">
          <ac:chgData name="Dhanalakshmi S" userId="91504401-57d8-4e19-824a-3608d37877b0" providerId="ADAL" clId="{BD114AE8-1B57-4C44-B834-A08779010E97}" dt="2024-07-02T08:26:02.805" v="12145"/>
          <ac:spMkLst>
            <pc:docMk/>
            <pc:sldMk cId="1077346209" sldId="300"/>
            <ac:spMk id="6" creationId="{7DBA41BA-572C-8781-960E-2CB9109C1581}"/>
          </ac:spMkLst>
        </pc:spChg>
        <pc:spChg chg="mod">
          <ac:chgData name="Dhanalakshmi S" userId="91504401-57d8-4e19-824a-3608d37877b0" providerId="ADAL" clId="{BD114AE8-1B57-4C44-B834-A08779010E97}" dt="2024-07-02T08:26:02.805" v="12145"/>
          <ac:spMkLst>
            <pc:docMk/>
            <pc:sldMk cId="1077346209" sldId="300"/>
            <ac:spMk id="7" creationId="{231DF236-ACAE-F10D-0CB0-51E4AB58C450}"/>
          </ac:spMkLst>
        </pc:spChg>
        <pc:spChg chg="mod">
          <ac:chgData name="Dhanalakshmi S" userId="91504401-57d8-4e19-824a-3608d37877b0" providerId="ADAL" clId="{BD114AE8-1B57-4C44-B834-A08779010E97}" dt="2024-07-02T08:26:02.805" v="12145"/>
          <ac:spMkLst>
            <pc:docMk/>
            <pc:sldMk cId="1077346209" sldId="300"/>
            <ac:spMk id="8" creationId="{2DFBC2AE-DE4E-18E6-2FD3-8E678D256B91}"/>
          </ac:spMkLst>
        </pc:spChg>
        <pc:spChg chg="mod">
          <ac:chgData name="Dhanalakshmi S" userId="91504401-57d8-4e19-824a-3608d37877b0" providerId="ADAL" clId="{BD114AE8-1B57-4C44-B834-A08779010E97}" dt="2024-07-02T08:26:02.805" v="12145"/>
          <ac:spMkLst>
            <pc:docMk/>
            <pc:sldMk cId="1077346209" sldId="300"/>
            <ac:spMk id="9" creationId="{C48EA8E9-C9E2-5A05-3452-C42B32EF20E3}"/>
          </ac:spMkLst>
        </pc:spChg>
        <pc:spChg chg="mod">
          <ac:chgData name="Dhanalakshmi S" userId="91504401-57d8-4e19-824a-3608d37877b0" providerId="ADAL" clId="{BD114AE8-1B57-4C44-B834-A08779010E97}" dt="2024-07-02T08:26:02.805" v="12145"/>
          <ac:spMkLst>
            <pc:docMk/>
            <pc:sldMk cId="1077346209" sldId="300"/>
            <ac:spMk id="10" creationId="{CCF9F75A-4A05-323E-4A32-72C9A6DE9BF2}"/>
          </ac:spMkLst>
        </pc:spChg>
        <pc:spChg chg="mod">
          <ac:chgData name="Dhanalakshmi S" userId="91504401-57d8-4e19-824a-3608d37877b0" providerId="ADAL" clId="{BD114AE8-1B57-4C44-B834-A08779010E97}" dt="2024-07-02T08:26:02.805" v="12145"/>
          <ac:spMkLst>
            <pc:docMk/>
            <pc:sldMk cId="1077346209" sldId="300"/>
            <ac:spMk id="11" creationId="{C9164DE3-9882-83A2-EDD0-B022588FEB75}"/>
          </ac:spMkLst>
        </pc:spChg>
        <pc:spChg chg="mod">
          <ac:chgData name="Dhanalakshmi S" userId="91504401-57d8-4e19-824a-3608d37877b0" providerId="ADAL" clId="{BD114AE8-1B57-4C44-B834-A08779010E97}" dt="2024-07-02T08:26:02.805" v="12145"/>
          <ac:spMkLst>
            <pc:docMk/>
            <pc:sldMk cId="1077346209" sldId="300"/>
            <ac:spMk id="12" creationId="{A114C754-BACF-2633-91C2-C74C5E192F9E}"/>
          </ac:spMkLst>
        </pc:spChg>
        <pc:spChg chg="mod">
          <ac:chgData name="Dhanalakshmi S" userId="91504401-57d8-4e19-824a-3608d37877b0" providerId="ADAL" clId="{BD114AE8-1B57-4C44-B834-A08779010E97}" dt="2024-07-02T08:26:02.805" v="12145"/>
          <ac:spMkLst>
            <pc:docMk/>
            <pc:sldMk cId="1077346209" sldId="300"/>
            <ac:spMk id="13" creationId="{2ED11FCD-D9D2-1D80-E450-060AA5CFFF90}"/>
          </ac:spMkLst>
        </pc:spChg>
        <pc:spChg chg="mod">
          <ac:chgData name="Dhanalakshmi S" userId="91504401-57d8-4e19-824a-3608d37877b0" providerId="ADAL" clId="{BD114AE8-1B57-4C44-B834-A08779010E97}" dt="2024-07-02T08:26:02.805" v="12145"/>
          <ac:spMkLst>
            <pc:docMk/>
            <pc:sldMk cId="1077346209" sldId="300"/>
            <ac:spMk id="14" creationId="{B5D454D9-29D6-AF4C-22A8-2EA47591987D}"/>
          </ac:spMkLst>
        </pc:spChg>
        <pc:spChg chg="mod">
          <ac:chgData name="Dhanalakshmi S" userId="91504401-57d8-4e19-824a-3608d37877b0" providerId="ADAL" clId="{BD114AE8-1B57-4C44-B834-A08779010E97}" dt="2024-07-02T08:26:02.805" v="12145"/>
          <ac:spMkLst>
            <pc:docMk/>
            <pc:sldMk cId="1077346209" sldId="300"/>
            <ac:spMk id="15" creationId="{EE136EEE-A4D5-5168-7239-DF6249B34E98}"/>
          </ac:spMkLst>
        </pc:spChg>
        <pc:spChg chg="mod">
          <ac:chgData name="Dhanalakshmi S" userId="91504401-57d8-4e19-824a-3608d37877b0" providerId="ADAL" clId="{BD114AE8-1B57-4C44-B834-A08779010E97}" dt="2024-07-02T08:26:02.805" v="12145"/>
          <ac:spMkLst>
            <pc:docMk/>
            <pc:sldMk cId="1077346209" sldId="300"/>
            <ac:spMk id="16" creationId="{CACF9BEA-9BEB-4B71-A96D-46184F8DBD6A}"/>
          </ac:spMkLst>
        </pc:spChg>
        <pc:spChg chg="mod">
          <ac:chgData name="Dhanalakshmi S" userId="91504401-57d8-4e19-824a-3608d37877b0" providerId="ADAL" clId="{BD114AE8-1B57-4C44-B834-A08779010E97}" dt="2024-07-02T08:26:02.805" v="12145"/>
          <ac:spMkLst>
            <pc:docMk/>
            <pc:sldMk cId="1077346209" sldId="300"/>
            <ac:spMk id="17" creationId="{3F5FF277-3E4D-1CFE-2282-48027DEB0C7E}"/>
          </ac:spMkLst>
        </pc:spChg>
        <pc:spChg chg="mod">
          <ac:chgData name="Dhanalakshmi S" userId="91504401-57d8-4e19-824a-3608d37877b0" providerId="ADAL" clId="{BD114AE8-1B57-4C44-B834-A08779010E97}" dt="2024-07-02T08:26:02.805" v="12145"/>
          <ac:spMkLst>
            <pc:docMk/>
            <pc:sldMk cId="1077346209" sldId="300"/>
            <ac:spMk id="18" creationId="{4710D714-9241-3946-49C7-D412DE3ACE94}"/>
          </ac:spMkLst>
        </pc:spChg>
        <pc:spChg chg="mod">
          <ac:chgData name="Dhanalakshmi S" userId="91504401-57d8-4e19-824a-3608d37877b0" providerId="ADAL" clId="{BD114AE8-1B57-4C44-B834-A08779010E97}" dt="2024-07-02T08:26:02.805" v="12145"/>
          <ac:spMkLst>
            <pc:docMk/>
            <pc:sldMk cId="1077346209" sldId="300"/>
            <ac:spMk id="19" creationId="{7C9DC600-AE62-C8EC-BFB9-562F5E8871C1}"/>
          </ac:spMkLst>
        </pc:spChg>
        <pc:spChg chg="mod">
          <ac:chgData name="Dhanalakshmi S" userId="91504401-57d8-4e19-824a-3608d37877b0" providerId="ADAL" clId="{BD114AE8-1B57-4C44-B834-A08779010E97}" dt="2024-07-02T08:26:02.805" v="12145"/>
          <ac:spMkLst>
            <pc:docMk/>
            <pc:sldMk cId="1077346209" sldId="300"/>
            <ac:spMk id="20" creationId="{CE81E470-6768-D0B1-834F-EF85DFA582AD}"/>
          </ac:spMkLst>
        </pc:spChg>
        <pc:spChg chg="mod">
          <ac:chgData name="Dhanalakshmi S" userId="91504401-57d8-4e19-824a-3608d37877b0" providerId="ADAL" clId="{BD114AE8-1B57-4C44-B834-A08779010E97}" dt="2024-07-02T08:26:02.805" v="12145"/>
          <ac:spMkLst>
            <pc:docMk/>
            <pc:sldMk cId="1077346209" sldId="300"/>
            <ac:spMk id="21" creationId="{8C015B8E-E9E0-C995-92B4-BF9FAE90ADAE}"/>
          </ac:spMkLst>
        </pc:spChg>
        <pc:spChg chg="mod">
          <ac:chgData name="Dhanalakshmi S" userId="91504401-57d8-4e19-824a-3608d37877b0" providerId="ADAL" clId="{BD114AE8-1B57-4C44-B834-A08779010E97}" dt="2024-07-02T08:26:02.805" v="12145"/>
          <ac:spMkLst>
            <pc:docMk/>
            <pc:sldMk cId="1077346209" sldId="300"/>
            <ac:spMk id="22" creationId="{6AFD0CF0-DAA0-3D43-36DA-DB6369F7A2D7}"/>
          </ac:spMkLst>
        </pc:spChg>
        <pc:spChg chg="mod">
          <ac:chgData name="Dhanalakshmi S" userId="91504401-57d8-4e19-824a-3608d37877b0" providerId="ADAL" clId="{BD114AE8-1B57-4C44-B834-A08779010E97}" dt="2024-07-02T08:26:02.805" v="12145"/>
          <ac:spMkLst>
            <pc:docMk/>
            <pc:sldMk cId="1077346209" sldId="300"/>
            <ac:spMk id="23" creationId="{50A3EEEC-8904-3781-4A8D-31B3B3359C8A}"/>
          </ac:spMkLst>
        </pc:spChg>
        <pc:spChg chg="del mod">
          <ac:chgData name="Dhanalakshmi S" userId="91504401-57d8-4e19-824a-3608d37877b0" providerId="ADAL" clId="{BD114AE8-1B57-4C44-B834-A08779010E97}" dt="2024-07-02T08:31:16.498" v="12298" actId="478"/>
          <ac:spMkLst>
            <pc:docMk/>
            <pc:sldMk cId="1077346209" sldId="300"/>
            <ac:spMk id="24" creationId="{8259E534-7B07-FF46-26F4-4F072D250CE8}"/>
          </ac:spMkLst>
        </pc:spChg>
        <pc:spChg chg="mod">
          <ac:chgData name="Dhanalakshmi S" userId="91504401-57d8-4e19-824a-3608d37877b0" providerId="ADAL" clId="{BD114AE8-1B57-4C44-B834-A08779010E97}" dt="2024-07-02T08:26:02.805" v="12145"/>
          <ac:spMkLst>
            <pc:docMk/>
            <pc:sldMk cId="1077346209" sldId="300"/>
            <ac:spMk id="25" creationId="{29330591-2858-96C7-20C0-BB3F50CF8826}"/>
          </ac:spMkLst>
        </pc:spChg>
        <pc:spChg chg="mod">
          <ac:chgData name="Dhanalakshmi S" userId="91504401-57d8-4e19-824a-3608d37877b0" providerId="ADAL" clId="{BD114AE8-1B57-4C44-B834-A08779010E97}" dt="2024-07-02T08:26:02.805" v="12145"/>
          <ac:spMkLst>
            <pc:docMk/>
            <pc:sldMk cId="1077346209" sldId="300"/>
            <ac:spMk id="26" creationId="{B547F9DC-1A7E-0F9A-607E-40E124841F7F}"/>
          </ac:spMkLst>
        </pc:spChg>
        <pc:spChg chg="mod">
          <ac:chgData name="Dhanalakshmi S" userId="91504401-57d8-4e19-824a-3608d37877b0" providerId="ADAL" clId="{BD114AE8-1B57-4C44-B834-A08779010E97}" dt="2024-07-02T08:26:02.805" v="12145"/>
          <ac:spMkLst>
            <pc:docMk/>
            <pc:sldMk cId="1077346209" sldId="300"/>
            <ac:spMk id="27" creationId="{30C11073-E7BC-2971-9CE8-C4A84D3B06B2}"/>
          </ac:spMkLst>
        </pc:spChg>
        <pc:spChg chg="mod">
          <ac:chgData name="Dhanalakshmi S" userId="91504401-57d8-4e19-824a-3608d37877b0" providerId="ADAL" clId="{BD114AE8-1B57-4C44-B834-A08779010E97}" dt="2024-07-02T08:26:02.805" v="12145"/>
          <ac:spMkLst>
            <pc:docMk/>
            <pc:sldMk cId="1077346209" sldId="300"/>
            <ac:spMk id="28" creationId="{51980251-FA43-D52C-0126-FFFDF6BCB72E}"/>
          </ac:spMkLst>
        </pc:spChg>
        <pc:spChg chg="mod">
          <ac:chgData name="Dhanalakshmi S" userId="91504401-57d8-4e19-824a-3608d37877b0" providerId="ADAL" clId="{BD114AE8-1B57-4C44-B834-A08779010E97}" dt="2024-07-02T08:26:02.805" v="12145"/>
          <ac:spMkLst>
            <pc:docMk/>
            <pc:sldMk cId="1077346209" sldId="300"/>
            <ac:spMk id="29" creationId="{8BDE39E4-FBEA-988B-5B55-9ECC5349C598}"/>
          </ac:spMkLst>
        </pc:spChg>
        <pc:spChg chg="mod">
          <ac:chgData name="Dhanalakshmi S" userId="91504401-57d8-4e19-824a-3608d37877b0" providerId="ADAL" clId="{BD114AE8-1B57-4C44-B834-A08779010E97}" dt="2024-07-02T08:26:02.805" v="12145"/>
          <ac:spMkLst>
            <pc:docMk/>
            <pc:sldMk cId="1077346209" sldId="300"/>
            <ac:spMk id="30" creationId="{401C8FA6-DA0F-4A53-EF99-6BFB0B3FBFA8}"/>
          </ac:spMkLst>
        </pc:spChg>
        <pc:spChg chg="mod">
          <ac:chgData name="Dhanalakshmi S" userId="91504401-57d8-4e19-824a-3608d37877b0" providerId="ADAL" clId="{BD114AE8-1B57-4C44-B834-A08779010E97}" dt="2024-07-02T08:26:02.805" v="12145"/>
          <ac:spMkLst>
            <pc:docMk/>
            <pc:sldMk cId="1077346209" sldId="300"/>
            <ac:spMk id="31" creationId="{8E9639A2-35F0-A893-34C7-EF8BF8ABD170}"/>
          </ac:spMkLst>
        </pc:spChg>
        <pc:spChg chg="mod">
          <ac:chgData name="Dhanalakshmi S" userId="91504401-57d8-4e19-824a-3608d37877b0" providerId="ADAL" clId="{BD114AE8-1B57-4C44-B834-A08779010E97}" dt="2024-07-02T08:26:02.805" v="12145"/>
          <ac:spMkLst>
            <pc:docMk/>
            <pc:sldMk cId="1077346209" sldId="300"/>
            <ac:spMk id="32" creationId="{25740CF8-8F90-9C9D-1C13-C496C6F8BE37}"/>
          </ac:spMkLst>
        </pc:spChg>
        <pc:spChg chg="mod">
          <ac:chgData name="Dhanalakshmi S" userId="91504401-57d8-4e19-824a-3608d37877b0" providerId="ADAL" clId="{BD114AE8-1B57-4C44-B834-A08779010E97}" dt="2024-07-02T08:26:02.805" v="12145"/>
          <ac:spMkLst>
            <pc:docMk/>
            <pc:sldMk cId="1077346209" sldId="300"/>
            <ac:spMk id="33" creationId="{9DCD568A-AD86-843B-B495-1FFF42BF55AB}"/>
          </ac:spMkLst>
        </pc:spChg>
        <pc:spChg chg="mod">
          <ac:chgData name="Dhanalakshmi S" userId="91504401-57d8-4e19-824a-3608d37877b0" providerId="ADAL" clId="{BD114AE8-1B57-4C44-B834-A08779010E97}" dt="2024-07-02T08:26:02.805" v="12145"/>
          <ac:spMkLst>
            <pc:docMk/>
            <pc:sldMk cId="1077346209" sldId="300"/>
            <ac:spMk id="34" creationId="{9AA97452-5F7C-1375-8A22-5D9BB5CC133F}"/>
          </ac:spMkLst>
        </pc:spChg>
        <pc:spChg chg="mod">
          <ac:chgData name="Dhanalakshmi S" userId="91504401-57d8-4e19-824a-3608d37877b0" providerId="ADAL" clId="{BD114AE8-1B57-4C44-B834-A08779010E97}" dt="2024-07-02T08:26:02.805" v="12145"/>
          <ac:spMkLst>
            <pc:docMk/>
            <pc:sldMk cId="1077346209" sldId="300"/>
            <ac:spMk id="35" creationId="{69A7B144-5FA7-5288-145B-54973B72969A}"/>
          </ac:spMkLst>
        </pc:spChg>
        <pc:spChg chg="mod">
          <ac:chgData name="Dhanalakshmi S" userId="91504401-57d8-4e19-824a-3608d37877b0" providerId="ADAL" clId="{BD114AE8-1B57-4C44-B834-A08779010E97}" dt="2024-07-02T08:26:02.805" v="12145"/>
          <ac:spMkLst>
            <pc:docMk/>
            <pc:sldMk cId="1077346209" sldId="300"/>
            <ac:spMk id="36" creationId="{70542655-1640-22F7-0DC3-8A1A7852D1F7}"/>
          </ac:spMkLst>
        </pc:spChg>
        <pc:spChg chg="mod">
          <ac:chgData name="Dhanalakshmi S" userId="91504401-57d8-4e19-824a-3608d37877b0" providerId="ADAL" clId="{BD114AE8-1B57-4C44-B834-A08779010E97}" dt="2024-07-02T08:26:02.805" v="12145"/>
          <ac:spMkLst>
            <pc:docMk/>
            <pc:sldMk cId="1077346209" sldId="300"/>
            <ac:spMk id="37" creationId="{C9183843-C9F8-40D2-1BF7-1248B0C1DAD6}"/>
          </ac:spMkLst>
        </pc:spChg>
        <pc:spChg chg="mod">
          <ac:chgData name="Dhanalakshmi S" userId="91504401-57d8-4e19-824a-3608d37877b0" providerId="ADAL" clId="{BD114AE8-1B57-4C44-B834-A08779010E97}" dt="2024-07-02T08:26:02.805" v="12145"/>
          <ac:spMkLst>
            <pc:docMk/>
            <pc:sldMk cId="1077346209" sldId="300"/>
            <ac:spMk id="38" creationId="{CCC54402-D287-5847-68EA-81BCD67EECF4}"/>
          </ac:spMkLst>
        </pc:spChg>
        <pc:spChg chg="mod">
          <ac:chgData name="Dhanalakshmi S" userId="91504401-57d8-4e19-824a-3608d37877b0" providerId="ADAL" clId="{BD114AE8-1B57-4C44-B834-A08779010E97}" dt="2024-07-02T08:26:02.805" v="12145"/>
          <ac:spMkLst>
            <pc:docMk/>
            <pc:sldMk cId="1077346209" sldId="300"/>
            <ac:spMk id="39" creationId="{6633A011-D79C-E49E-1FBF-5E619F882244}"/>
          </ac:spMkLst>
        </pc:spChg>
        <pc:spChg chg="del mod">
          <ac:chgData name="Dhanalakshmi S" userId="91504401-57d8-4e19-824a-3608d37877b0" providerId="ADAL" clId="{BD114AE8-1B57-4C44-B834-A08779010E97}" dt="2024-07-02T08:26:53.754" v="12160" actId="478"/>
          <ac:spMkLst>
            <pc:docMk/>
            <pc:sldMk cId="1077346209" sldId="300"/>
            <ac:spMk id="43" creationId="{6C0BB228-3FD4-60C2-DDCF-25F5A3B5B50A}"/>
          </ac:spMkLst>
        </pc:spChg>
        <pc:spChg chg="mod">
          <ac:chgData name="Dhanalakshmi S" userId="91504401-57d8-4e19-824a-3608d37877b0" providerId="ADAL" clId="{BD114AE8-1B57-4C44-B834-A08779010E97}" dt="2024-07-02T08:30:52.866" v="12283"/>
          <ac:spMkLst>
            <pc:docMk/>
            <pc:sldMk cId="1077346209" sldId="300"/>
            <ac:spMk id="44" creationId="{5D425CFD-946B-7717-5031-76C74212B1B7}"/>
          </ac:spMkLst>
        </pc:spChg>
        <pc:spChg chg="mod">
          <ac:chgData name="Dhanalakshmi S" userId="91504401-57d8-4e19-824a-3608d37877b0" providerId="ADAL" clId="{BD114AE8-1B57-4C44-B834-A08779010E97}" dt="2024-07-02T08:26:02.805" v="12145"/>
          <ac:spMkLst>
            <pc:docMk/>
            <pc:sldMk cId="1077346209" sldId="300"/>
            <ac:spMk id="45" creationId="{190A9AA5-370F-DE70-D3BB-DB600748AA4F}"/>
          </ac:spMkLst>
        </pc:spChg>
        <pc:spChg chg="mod">
          <ac:chgData name="Dhanalakshmi S" userId="91504401-57d8-4e19-824a-3608d37877b0" providerId="ADAL" clId="{BD114AE8-1B57-4C44-B834-A08779010E97}" dt="2024-07-02T08:26:02.805" v="12145"/>
          <ac:spMkLst>
            <pc:docMk/>
            <pc:sldMk cId="1077346209" sldId="300"/>
            <ac:spMk id="46" creationId="{5155BCBD-825A-2F01-7274-1C870573FBD1}"/>
          </ac:spMkLst>
        </pc:spChg>
        <pc:spChg chg="del mod">
          <ac:chgData name="Dhanalakshmi S" userId="91504401-57d8-4e19-824a-3608d37877b0" providerId="ADAL" clId="{BD114AE8-1B57-4C44-B834-A08779010E97}" dt="2024-07-02T08:26:50.485" v="12158" actId="478"/>
          <ac:spMkLst>
            <pc:docMk/>
            <pc:sldMk cId="1077346209" sldId="300"/>
            <ac:spMk id="50" creationId="{452754B2-F55A-16AF-1BCA-D693E83C1A3A}"/>
          </ac:spMkLst>
        </pc:spChg>
        <pc:spChg chg="mod">
          <ac:chgData name="Dhanalakshmi S" userId="91504401-57d8-4e19-824a-3608d37877b0" providerId="ADAL" clId="{BD114AE8-1B57-4C44-B834-A08779010E97}" dt="2024-07-02T08:30:59.980" v="12296" actId="20577"/>
          <ac:spMkLst>
            <pc:docMk/>
            <pc:sldMk cId="1077346209" sldId="300"/>
            <ac:spMk id="51" creationId="{E35EE760-0CB3-045C-CE4D-4D52FCE4D504}"/>
          </ac:spMkLst>
        </pc:spChg>
        <pc:spChg chg="mod">
          <ac:chgData name="Dhanalakshmi S" userId="91504401-57d8-4e19-824a-3608d37877b0" providerId="ADAL" clId="{BD114AE8-1B57-4C44-B834-A08779010E97}" dt="2024-07-02T08:26:02.805" v="12145"/>
          <ac:spMkLst>
            <pc:docMk/>
            <pc:sldMk cId="1077346209" sldId="300"/>
            <ac:spMk id="52" creationId="{6A0E35ED-BDA9-373E-BE71-FF39FBE941D6}"/>
          </ac:spMkLst>
        </pc:spChg>
        <pc:spChg chg="mod">
          <ac:chgData name="Dhanalakshmi S" userId="91504401-57d8-4e19-824a-3608d37877b0" providerId="ADAL" clId="{BD114AE8-1B57-4C44-B834-A08779010E97}" dt="2024-07-02T08:26:02.805" v="12145"/>
          <ac:spMkLst>
            <pc:docMk/>
            <pc:sldMk cId="1077346209" sldId="300"/>
            <ac:spMk id="53" creationId="{707ECDAB-29F1-79B1-7CA1-205E33F6C839}"/>
          </ac:spMkLst>
        </pc:spChg>
        <pc:spChg chg="del mod">
          <ac:chgData name="Dhanalakshmi S" userId="91504401-57d8-4e19-824a-3608d37877b0" providerId="ADAL" clId="{BD114AE8-1B57-4C44-B834-A08779010E97}" dt="2024-07-02T08:26:45.472" v="12156" actId="478"/>
          <ac:spMkLst>
            <pc:docMk/>
            <pc:sldMk cId="1077346209" sldId="300"/>
            <ac:spMk id="57" creationId="{16216FC3-F4FB-F7E5-17BD-A643A7C730ED}"/>
          </ac:spMkLst>
        </pc:spChg>
        <pc:spChg chg="mod">
          <ac:chgData name="Dhanalakshmi S" userId="91504401-57d8-4e19-824a-3608d37877b0" providerId="ADAL" clId="{BD114AE8-1B57-4C44-B834-A08779010E97}" dt="2024-07-02T08:27:45.095" v="12191" actId="14100"/>
          <ac:spMkLst>
            <pc:docMk/>
            <pc:sldMk cId="1077346209" sldId="300"/>
            <ac:spMk id="58" creationId="{CDEB8EE0-4AF4-1E41-4192-921070800777}"/>
          </ac:spMkLst>
        </pc:spChg>
        <pc:spChg chg="mod">
          <ac:chgData name="Dhanalakshmi S" userId="91504401-57d8-4e19-824a-3608d37877b0" providerId="ADAL" clId="{BD114AE8-1B57-4C44-B834-A08779010E97}" dt="2024-07-02T08:26:02.805" v="12145"/>
          <ac:spMkLst>
            <pc:docMk/>
            <pc:sldMk cId="1077346209" sldId="300"/>
            <ac:spMk id="59" creationId="{24C5D5D1-E194-9219-D918-5272B446588C}"/>
          </ac:spMkLst>
        </pc:spChg>
        <pc:spChg chg="mod">
          <ac:chgData name="Dhanalakshmi S" userId="91504401-57d8-4e19-824a-3608d37877b0" providerId="ADAL" clId="{BD114AE8-1B57-4C44-B834-A08779010E97}" dt="2024-07-02T08:26:02.805" v="12145"/>
          <ac:spMkLst>
            <pc:docMk/>
            <pc:sldMk cId="1077346209" sldId="300"/>
            <ac:spMk id="60" creationId="{03734585-DEFA-DD4E-3909-3E8A68198F79}"/>
          </ac:spMkLst>
        </pc:spChg>
        <pc:spChg chg="del mod">
          <ac:chgData name="Dhanalakshmi S" userId="91504401-57d8-4e19-824a-3608d37877b0" providerId="ADAL" clId="{BD114AE8-1B57-4C44-B834-A08779010E97}" dt="2024-07-02T08:26:34.276" v="12150" actId="478"/>
          <ac:spMkLst>
            <pc:docMk/>
            <pc:sldMk cId="1077346209" sldId="300"/>
            <ac:spMk id="64" creationId="{95A78DB3-30B5-C7AF-E5A7-A8747B1F895E}"/>
          </ac:spMkLst>
        </pc:spChg>
        <pc:spChg chg="mod">
          <ac:chgData name="Dhanalakshmi S" userId="91504401-57d8-4e19-824a-3608d37877b0" providerId="ADAL" clId="{BD114AE8-1B57-4C44-B834-A08779010E97}" dt="2024-07-02T08:30:46.928" v="12282"/>
          <ac:spMkLst>
            <pc:docMk/>
            <pc:sldMk cId="1077346209" sldId="300"/>
            <ac:spMk id="65" creationId="{C2D8860A-1E35-E223-D219-09D812A5FCEF}"/>
          </ac:spMkLst>
        </pc:spChg>
        <pc:spChg chg="mod">
          <ac:chgData name="Dhanalakshmi S" userId="91504401-57d8-4e19-824a-3608d37877b0" providerId="ADAL" clId="{BD114AE8-1B57-4C44-B834-A08779010E97}" dt="2024-07-02T08:26:02.805" v="12145"/>
          <ac:spMkLst>
            <pc:docMk/>
            <pc:sldMk cId="1077346209" sldId="300"/>
            <ac:spMk id="66" creationId="{563084D8-4AC4-5886-E677-7EA445507C1F}"/>
          </ac:spMkLst>
        </pc:spChg>
        <pc:spChg chg="mod">
          <ac:chgData name="Dhanalakshmi S" userId="91504401-57d8-4e19-824a-3608d37877b0" providerId="ADAL" clId="{BD114AE8-1B57-4C44-B834-A08779010E97}" dt="2024-07-02T08:26:02.805" v="12145"/>
          <ac:spMkLst>
            <pc:docMk/>
            <pc:sldMk cId="1077346209" sldId="300"/>
            <ac:spMk id="67" creationId="{01B46CC3-0DC1-5B26-FABF-DA5DF0BDFA38}"/>
          </ac:spMkLst>
        </pc:spChg>
        <pc:spChg chg="del mod">
          <ac:chgData name="Dhanalakshmi S" userId="91504401-57d8-4e19-824a-3608d37877b0" providerId="ADAL" clId="{BD114AE8-1B57-4C44-B834-A08779010E97}" dt="2024-07-02T08:26:38.476" v="12152" actId="478"/>
          <ac:spMkLst>
            <pc:docMk/>
            <pc:sldMk cId="1077346209" sldId="300"/>
            <ac:spMk id="71" creationId="{54187D68-38C9-4E02-4AA2-1AFA7F3F4BC3}"/>
          </ac:spMkLst>
        </pc:spChg>
        <pc:spChg chg="mod">
          <ac:chgData name="Dhanalakshmi S" userId="91504401-57d8-4e19-824a-3608d37877b0" providerId="ADAL" clId="{BD114AE8-1B57-4C44-B834-A08779010E97}" dt="2024-07-02T08:30:35.008" v="12279"/>
          <ac:spMkLst>
            <pc:docMk/>
            <pc:sldMk cId="1077346209" sldId="300"/>
            <ac:spMk id="72" creationId="{A288BFA3-D30F-34CD-6678-FB0BEED982FF}"/>
          </ac:spMkLst>
        </pc:spChg>
        <pc:spChg chg="mod">
          <ac:chgData name="Dhanalakshmi S" userId="91504401-57d8-4e19-824a-3608d37877b0" providerId="ADAL" clId="{BD114AE8-1B57-4C44-B834-A08779010E97}" dt="2024-07-02T08:26:02.805" v="12145"/>
          <ac:spMkLst>
            <pc:docMk/>
            <pc:sldMk cId="1077346209" sldId="300"/>
            <ac:spMk id="73" creationId="{95D8CDCA-93DC-E09F-B2BB-F9BF13E9CC9E}"/>
          </ac:spMkLst>
        </pc:spChg>
        <pc:spChg chg="mod">
          <ac:chgData name="Dhanalakshmi S" userId="91504401-57d8-4e19-824a-3608d37877b0" providerId="ADAL" clId="{BD114AE8-1B57-4C44-B834-A08779010E97}" dt="2024-07-02T08:26:02.805" v="12145"/>
          <ac:spMkLst>
            <pc:docMk/>
            <pc:sldMk cId="1077346209" sldId="300"/>
            <ac:spMk id="74" creationId="{8D5A7072-0385-08A3-2D98-8A702D7298A4}"/>
          </ac:spMkLst>
        </pc:spChg>
        <pc:spChg chg="del mod">
          <ac:chgData name="Dhanalakshmi S" userId="91504401-57d8-4e19-824a-3608d37877b0" providerId="ADAL" clId="{BD114AE8-1B57-4C44-B834-A08779010E97}" dt="2024-07-02T08:26:42.132" v="12154" actId="478"/>
          <ac:spMkLst>
            <pc:docMk/>
            <pc:sldMk cId="1077346209" sldId="300"/>
            <ac:spMk id="78" creationId="{57D5EA2C-120C-B007-B199-7338D6A5354D}"/>
          </ac:spMkLst>
        </pc:spChg>
        <pc:spChg chg="mod">
          <ac:chgData name="Dhanalakshmi S" userId="91504401-57d8-4e19-824a-3608d37877b0" providerId="ADAL" clId="{BD114AE8-1B57-4C44-B834-A08779010E97}" dt="2024-07-02T08:30:21.807" v="12274"/>
          <ac:spMkLst>
            <pc:docMk/>
            <pc:sldMk cId="1077346209" sldId="300"/>
            <ac:spMk id="79" creationId="{98CF519E-350F-27EF-5077-38C38049E8C0}"/>
          </ac:spMkLst>
        </pc:spChg>
        <pc:spChg chg="mod">
          <ac:chgData name="Dhanalakshmi S" userId="91504401-57d8-4e19-824a-3608d37877b0" providerId="ADAL" clId="{BD114AE8-1B57-4C44-B834-A08779010E97}" dt="2024-07-02T08:26:02.805" v="12145"/>
          <ac:spMkLst>
            <pc:docMk/>
            <pc:sldMk cId="1077346209" sldId="300"/>
            <ac:spMk id="80" creationId="{08CDBE89-C80D-EC4E-514A-BFE4FDFA58CD}"/>
          </ac:spMkLst>
        </pc:spChg>
        <pc:spChg chg="mod">
          <ac:chgData name="Dhanalakshmi S" userId="91504401-57d8-4e19-824a-3608d37877b0" providerId="ADAL" clId="{BD114AE8-1B57-4C44-B834-A08779010E97}" dt="2024-07-02T08:26:02.805" v="12145"/>
          <ac:spMkLst>
            <pc:docMk/>
            <pc:sldMk cId="1077346209" sldId="300"/>
            <ac:spMk id="81" creationId="{09554555-C166-CC6C-8AD5-97D0736B4322}"/>
          </ac:spMkLst>
        </pc:spChg>
        <pc:spChg chg="add mod">
          <ac:chgData name="Dhanalakshmi S" userId="91504401-57d8-4e19-824a-3608d37877b0" providerId="ADAL" clId="{BD114AE8-1B57-4C44-B834-A08779010E97}" dt="2024-07-02T08:33:47.248" v="12319" actId="207"/>
          <ac:spMkLst>
            <pc:docMk/>
            <pc:sldMk cId="1077346209" sldId="300"/>
            <ac:spMk id="102" creationId="{7BAED4DD-64C6-9422-8BEB-1C3622C1FFE7}"/>
          </ac:spMkLst>
        </pc:spChg>
        <pc:grpChg chg="add mod">
          <ac:chgData name="Dhanalakshmi S" userId="91504401-57d8-4e19-824a-3608d37877b0" providerId="ADAL" clId="{BD114AE8-1B57-4C44-B834-A08779010E97}" dt="2024-07-02T08:33:18.586" v="12308" actId="1076"/>
          <ac:grpSpMkLst>
            <pc:docMk/>
            <pc:sldMk cId="1077346209" sldId="300"/>
            <ac:grpSpMk id="3" creationId="{78F66022-A8AA-5BCF-C6BF-2F9DDCC3E59E}"/>
          </ac:grpSpMkLst>
        </pc:grpChg>
        <pc:grpChg chg="add mod">
          <ac:chgData name="Dhanalakshmi S" userId="91504401-57d8-4e19-824a-3608d37877b0" providerId="ADAL" clId="{BD114AE8-1B57-4C44-B834-A08779010E97}" dt="2024-07-02T08:33:18.586" v="12308" actId="1076"/>
          <ac:grpSpMkLst>
            <pc:docMk/>
            <pc:sldMk cId="1077346209" sldId="300"/>
            <ac:grpSpMk id="40" creationId="{4CDA0E82-0128-D411-9FCA-015C5B520DBA}"/>
          </ac:grpSpMkLst>
        </pc:grpChg>
        <pc:grpChg chg="mod">
          <ac:chgData name="Dhanalakshmi S" userId="91504401-57d8-4e19-824a-3608d37877b0" providerId="ADAL" clId="{BD114AE8-1B57-4C44-B834-A08779010E97}" dt="2024-07-02T08:26:02.805" v="12145"/>
          <ac:grpSpMkLst>
            <pc:docMk/>
            <pc:sldMk cId="1077346209" sldId="300"/>
            <ac:grpSpMk id="42" creationId="{B3C38788-5317-447B-4E7E-3B523362FF23}"/>
          </ac:grpSpMkLst>
        </pc:grpChg>
        <pc:grpChg chg="add mod">
          <ac:chgData name="Dhanalakshmi S" userId="91504401-57d8-4e19-824a-3608d37877b0" providerId="ADAL" clId="{BD114AE8-1B57-4C44-B834-A08779010E97}" dt="2024-07-02T08:33:18.586" v="12308" actId="1076"/>
          <ac:grpSpMkLst>
            <pc:docMk/>
            <pc:sldMk cId="1077346209" sldId="300"/>
            <ac:grpSpMk id="47" creationId="{73D99AB7-88BE-5822-C3C9-447FB86F46AC}"/>
          </ac:grpSpMkLst>
        </pc:grpChg>
        <pc:grpChg chg="mod">
          <ac:chgData name="Dhanalakshmi S" userId="91504401-57d8-4e19-824a-3608d37877b0" providerId="ADAL" clId="{BD114AE8-1B57-4C44-B834-A08779010E97}" dt="2024-07-02T08:26:02.805" v="12145"/>
          <ac:grpSpMkLst>
            <pc:docMk/>
            <pc:sldMk cId="1077346209" sldId="300"/>
            <ac:grpSpMk id="49" creationId="{0B879A3D-C320-ACCA-F220-1A05B5758AFB}"/>
          </ac:grpSpMkLst>
        </pc:grpChg>
        <pc:grpChg chg="add mod">
          <ac:chgData name="Dhanalakshmi S" userId="91504401-57d8-4e19-824a-3608d37877b0" providerId="ADAL" clId="{BD114AE8-1B57-4C44-B834-A08779010E97}" dt="2024-07-02T08:33:18.586" v="12308" actId="1076"/>
          <ac:grpSpMkLst>
            <pc:docMk/>
            <pc:sldMk cId="1077346209" sldId="300"/>
            <ac:grpSpMk id="54" creationId="{4352DD43-DD7F-075A-2FAA-F7D774CF88FF}"/>
          </ac:grpSpMkLst>
        </pc:grpChg>
        <pc:grpChg chg="mod">
          <ac:chgData name="Dhanalakshmi S" userId="91504401-57d8-4e19-824a-3608d37877b0" providerId="ADAL" clId="{BD114AE8-1B57-4C44-B834-A08779010E97}" dt="2024-07-02T08:26:02.805" v="12145"/>
          <ac:grpSpMkLst>
            <pc:docMk/>
            <pc:sldMk cId="1077346209" sldId="300"/>
            <ac:grpSpMk id="56" creationId="{094EE67E-90A2-2D7E-03E7-D7E70D492C7D}"/>
          </ac:grpSpMkLst>
        </pc:grpChg>
        <pc:grpChg chg="add del mod">
          <ac:chgData name="Dhanalakshmi S" userId="91504401-57d8-4e19-824a-3608d37877b0" providerId="ADAL" clId="{BD114AE8-1B57-4C44-B834-A08779010E97}" dt="2024-07-02T08:33:18.586" v="12308" actId="1076"/>
          <ac:grpSpMkLst>
            <pc:docMk/>
            <pc:sldMk cId="1077346209" sldId="300"/>
            <ac:grpSpMk id="61" creationId="{377A9C53-E69D-9D86-CBA1-AC3D7422BD55}"/>
          </ac:grpSpMkLst>
        </pc:grpChg>
        <pc:grpChg chg="mod">
          <ac:chgData name="Dhanalakshmi S" userId="91504401-57d8-4e19-824a-3608d37877b0" providerId="ADAL" clId="{BD114AE8-1B57-4C44-B834-A08779010E97}" dt="2024-07-02T08:26:02.805" v="12145"/>
          <ac:grpSpMkLst>
            <pc:docMk/>
            <pc:sldMk cId="1077346209" sldId="300"/>
            <ac:grpSpMk id="63" creationId="{258E9EE9-0915-2AE6-B704-2F7F4FE6D428}"/>
          </ac:grpSpMkLst>
        </pc:grpChg>
        <pc:grpChg chg="add del mod">
          <ac:chgData name="Dhanalakshmi S" userId="91504401-57d8-4e19-824a-3608d37877b0" providerId="ADAL" clId="{BD114AE8-1B57-4C44-B834-A08779010E97}" dt="2024-07-02T08:33:18.586" v="12308" actId="1076"/>
          <ac:grpSpMkLst>
            <pc:docMk/>
            <pc:sldMk cId="1077346209" sldId="300"/>
            <ac:grpSpMk id="68" creationId="{27DAD3DA-06F4-CE50-4BD9-738941DF6A40}"/>
          </ac:grpSpMkLst>
        </pc:grpChg>
        <pc:grpChg chg="mod">
          <ac:chgData name="Dhanalakshmi S" userId="91504401-57d8-4e19-824a-3608d37877b0" providerId="ADAL" clId="{BD114AE8-1B57-4C44-B834-A08779010E97}" dt="2024-07-02T08:26:02.805" v="12145"/>
          <ac:grpSpMkLst>
            <pc:docMk/>
            <pc:sldMk cId="1077346209" sldId="300"/>
            <ac:grpSpMk id="70" creationId="{B64510AF-5A50-FF38-5621-7C69AB27F966}"/>
          </ac:grpSpMkLst>
        </pc:grpChg>
        <pc:grpChg chg="add del mod">
          <ac:chgData name="Dhanalakshmi S" userId="91504401-57d8-4e19-824a-3608d37877b0" providerId="ADAL" clId="{BD114AE8-1B57-4C44-B834-A08779010E97}" dt="2024-07-02T08:33:18.586" v="12308" actId="1076"/>
          <ac:grpSpMkLst>
            <pc:docMk/>
            <pc:sldMk cId="1077346209" sldId="300"/>
            <ac:grpSpMk id="75" creationId="{34D8CD1A-41BF-CC55-2239-AB8960F6210B}"/>
          </ac:grpSpMkLst>
        </pc:grpChg>
        <pc:grpChg chg="mod">
          <ac:chgData name="Dhanalakshmi S" userId="91504401-57d8-4e19-824a-3608d37877b0" providerId="ADAL" clId="{BD114AE8-1B57-4C44-B834-A08779010E97}" dt="2024-07-02T08:26:02.805" v="12145"/>
          <ac:grpSpMkLst>
            <pc:docMk/>
            <pc:sldMk cId="1077346209" sldId="300"/>
            <ac:grpSpMk id="77" creationId="{5024B5B3-C0AA-71B9-64BB-02E40F715C1B}"/>
          </ac:grpSpMkLst>
        </pc:grpChg>
        <pc:cxnChg chg="mod">
          <ac:chgData name="Dhanalakshmi S" userId="91504401-57d8-4e19-824a-3608d37877b0" providerId="ADAL" clId="{BD114AE8-1B57-4C44-B834-A08779010E97}" dt="2024-07-02T08:28:21.497" v="12236" actId="14100"/>
          <ac:cxnSpMkLst>
            <pc:docMk/>
            <pc:sldMk cId="1077346209" sldId="300"/>
            <ac:cxnSpMk id="41" creationId="{7DD964D0-9E12-214C-37D1-8C5BFDEE84DA}"/>
          </ac:cxnSpMkLst>
        </pc:cxnChg>
        <pc:cxnChg chg="mod">
          <ac:chgData name="Dhanalakshmi S" userId="91504401-57d8-4e19-824a-3608d37877b0" providerId="ADAL" clId="{BD114AE8-1B57-4C44-B834-A08779010E97}" dt="2024-07-02T08:27:53.386" v="12192" actId="1076"/>
          <ac:cxnSpMkLst>
            <pc:docMk/>
            <pc:sldMk cId="1077346209" sldId="300"/>
            <ac:cxnSpMk id="48" creationId="{53D8CCFF-06ED-482B-BF8B-63F016334794}"/>
          </ac:cxnSpMkLst>
        </pc:cxnChg>
        <pc:cxnChg chg="mod">
          <ac:chgData name="Dhanalakshmi S" userId="91504401-57d8-4e19-824a-3608d37877b0" providerId="ADAL" clId="{BD114AE8-1B57-4C44-B834-A08779010E97}" dt="2024-07-02T08:27:45.095" v="12191" actId="14100"/>
          <ac:cxnSpMkLst>
            <pc:docMk/>
            <pc:sldMk cId="1077346209" sldId="300"/>
            <ac:cxnSpMk id="55" creationId="{380EE722-5B64-63F5-4EC3-1ECAB7F65675}"/>
          </ac:cxnSpMkLst>
        </pc:cxnChg>
        <pc:cxnChg chg="mod">
          <ac:chgData name="Dhanalakshmi S" userId="91504401-57d8-4e19-824a-3608d37877b0" providerId="ADAL" clId="{BD114AE8-1B57-4C44-B834-A08779010E97}" dt="2024-07-02T08:30:26.310" v="12276" actId="1076"/>
          <ac:cxnSpMkLst>
            <pc:docMk/>
            <pc:sldMk cId="1077346209" sldId="300"/>
            <ac:cxnSpMk id="62" creationId="{F78DD19B-5578-D80A-0D90-D9CC4E2D6846}"/>
          </ac:cxnSpMkLst>
        </pc:cxnChg>
        <pc:cxnChg chg="mod">
          <ac:chgData name="Dhanalakshmi S" userId="91504401-57d8-4e19-824a-3608d37877b0" providerId="ADAL" clId="{BD114AE8-1B57-4C44-B834-A08779010E97}" dt="2024-07-02T08:30:32.261" v="12278" actId="1076"/>
          <ac:cxnSpMkLst>
            <pc:docMk/>
            <pc:sldMk cId="1077346209" sldId="300"/>
            <ac:cxnSpMk id="69" creationId="{63EB8524-B7C5-51B8-45B3-02875264C500}"/>
          </ac:cxnSpMkLst>
        </pc:cxnChg>
        <pc:cxnChg chg="mod">
          <ac:chgData name="Dhanalakshmi S" userId="91504401-57d8-4e19-824a-3608d37877b0" providerId="ADAL" clId="{BD114AE8-1B57-4C44-B834-A08779010E97}" dt="2024-07-02T08:30:20.001" v="12273" actId="14100"/>
          <ac:cxnSpMkLst>
            <pc:docMk/>
            <pc:sldMk cId="1077346209" sldId="300"/>
            <ac:cxnSpMk id="76" creationId="{FF9EA341-4C3E-B31D-7F36-B2C4E4917BE6}"/>
          </ac:cxnSpMkLst>
        </pc:cxnChg>
      </pc:sldChg>
      <pc:sldChg chg="addSp delSp modSp new mod modClrScheme chgLayout">
        <pc:chgData name="Dhanalakshmi S" userId="91504401-57d8-4e19-824a-3608d37877b0" providerId="ADAL" clId="{BD114AE8-1B57-4C44-B834-A08779010E97}" dt="2024-07-02T11:03:58.164" v="12558" actId="2711"/>
        <pc:sldMkLst>
          <pc:docMk/>
          <pc:sldMk cId="1922851788" sldId="301"/>
        </pc:sldMkLst>
        <pc:spChg chg="del mod ord">
          <ac:chgData name="Dhanalakshmi S" userId="91504401-57d8-4e19-824a-3608d37877b0" providerId="ADAL" clId="{BD114AE8-1B57-4C44-B834-A08779010E97}" dt="2024-07-02T08:33:58.993" v="12321" actId="700"/>
          <ac:spMkLst>
            <pc:docMk/>
            <pc:sldMk cId="1922851788" sldId="301"/>
            <ac:spMk id="2" creationId="{C711C876-01A2-2F76-8F1B-67437CB013DF}"/>
          </ac:spMkLst>
        </pc:spChg>
        <pc:spChg chg="add mod ord">
          <ac:chgData name="Dhanalakshmi S" userId="91504401-57d8-4e19-824a-3608d37877b0" providerId="ADAL" clId="{BD114AE8-1B57-4C44-B834-A08779010E97}" dt="2024-07-02T11:00:16.448" v="12455" actId="20577"/>
          <ac:spMkLst>
            <pc:docMk/>
            <pc:sldMk cId="1922851788" sldId="301"/>
            <ac:spMk id="3" creationId="{54C6347B-7E35-E364-2239-FEEEA54CA7A4}"/>
          </ac:spMkLst>
        </pc:spChg>
        <pc:spChg chg="add del mod ord">
          <ac:chgData name="Dhanalakshmi S" userId="91504401-57d8-4e19-824a-3608d37877b0" providerId="ADAL" clId="{BD114AE8-1B57-4C44-B834-A08779010E97}" dt="2024-07-02T08:34:03.094" v="12322" actId="478"/>
          <ac:spMkLst>
            <pc:docMk/>
            <pc:sldMk cId="1922851788" sldId="301"/>
            <ac:spMk id="4" creationId="{F82EE9C0-C10F-A2CC-6E41-C0031A7AD4FC}"/>
          </ac:spMkLst>
        </pc:spChg>
        <pc:spChg chg="add del mod">
          <ac:chgData name="Dhanalakshmi S" userId="91504401-57d8-4e19-824a-3608d37877b0" providerId="ADAL" clId="{BD114AE8-1B57-4C44-B834-A08779010E97}" dt="2024-07-02T10:56:43.693" v="12376" actId="478"/>
          <ac:spMkLst>
            <pc:docMk/>
            <pc:sldMk cId="1922851788" sldId="301"/>
            <ac:spMk id="5" creationId="{DDE734F5-D07C-9583-C73F-38DFDD1BEFCA}"/>
          </ac:spMkLst>
        </pc:spChg>
        <pc:spChg chg="add mod">
          <ac:chgData name="Dhanalakshmi S" userId="91504401-57d8-4e19-824a-3608d37877b0" providerId="ADAL" clId="{BD114AE8-1B57-4C44-B834-A08779010E97}" dt="2024-07-02T10:57:11.788" v="12379" actId="1076"/>
          <ac:spMkLst>
            <pc:docMk/>
            <pc:sldMk cId="1922851788" sldId="301"/>
            <ac:spMk id="6" creationId="{76A35BD2-5EFC-2038-7734-802CC7294474}"/>
          </ac:spMkLst>
        </pc:spChg>
        <pc:spChg chg="add mod">
          <ac:chgData name="Dhanalakshmi S" userId="91504401-57d8-4e19-824a-3608d37877b0" providerId="ADAL" clId="{BD114AE8-1B57-4C44-B834-A08779010E97}" dt="2024-07-02T10:57:21.183" v="12382" actId="1076"/>
          <ac:spMkLst>
            <pc:docMk/>
            <pc:sldMk cId="1922851788" sldId="301"/>
            <ac:spMk id="7" creationId="{09B663DB-BB55-F05F-5F4E-DA9C25B0E169}"/>
          </ac:spMkLst>
        </pc:spChg>
        <pc:spChg chg="add mod">
          <ac:chgData name="Dhanalakshmi S" userId="91504401-57d8-4e19-824a-3608d37877b0" providerId="ADAL" clId="{BD114AE8-1B57-4C44-B834-A08779010E97}" dt="2024-07-02T10:57:23.084" v="12383"/>
          <ac:spMkLst>
            <pc:docMk/>
            <pc:sldMk cId="1922851788" sldId="301"/>
            <ac:spMk id="8" creationId="{E7E7692F-B082-40E7-01DA-E539A8CC88B5}"/>
          </ac:spMkLst>
        </pc:spChg>
        <pc:spChg chg="add mod">
          <ac:chgData name="Dhanalakshmi S" userId="91504401-57d8-4e19-824a-3608d37877b0" providerId="ADAL" clId="{BD114AE8-1B57-4C44-B834-A08779010E97}" dt="2024-07-02T11:03:58.164" v="12558" actId="2711"/>
          <ac:spMkLst>
            <pc:docMk/>
            <pc:sldMk cId="1922851788" sldId="301"/>
            <ac:spMk id="9" creationId="{49F33B3D-7E17-B06A-5A15-36C95693C80A}"/>
          </ac:spMkLst>
        </pc:spChg>
        <pc:spChg chg="add mod">
          <ac:chgData name="Dhanalakshmi S" userId="91504401-57d8-4e19-824a-3608d37877b0" providerId="ADAL" clId="{BD114AE8-1B57-4C44-B834-A08779010E97}" dt="2024-07-02T10:59:11.854" v="12395" actId="1076"/>
          <ac:spMkLst>
            <pc:docMk/>
            <pc:sldMk cId="1922851788" sldId="301"/>
            <ac:spMk id="10" creationId="{B600112A-98F4-0399-FC70-8A6A47A71D13}"/>
          </ac:spMkLst>
        </pc:spChg>
        <pc:spChg chg="add del mod">
          <ac:chgData name="Dhanalakshmi S" userId="91504401-57d8-4e19-824a-3608d37877b0" providerId="ADAL" clId="{BD114AE8-1B57-4C44-B834-A08779010E97}" dt="2024-07-02T11:03:44.405" v="12552" actId="478"/>
          <ac:spMkLst>
            <pc:docMk/>
            <pc:sldMk cId="1922851788" sldId="301"/>
            <ac:spMk id="11" creationId="{49682572-2804-2805-0E3E-D3C9D9A9E358}"/>
          </ac:spMkLst>
        </pc:spChg>
        <pc:picChg chg="add del mod">
          <ac:chgData name="Dhanalakshmi S" userId="91504401-57d8-4e19-824a-3608d37877b0" providerId="ADAL" clId="{BD114AE8-1B57-4C44-B834-A08779010E97}" dt="2024-07-02T11:03:23.891" v="12547" actId="478"/>
          <ac:picMkLst>
            <pc:docMk/>
            <pc:sldMk cId="1922851788" sldId="301"/>
            <ac:picMk id="5122" creationId="{4EBEEC94-FBBB-FD46-4FF7-D6309588CF02}"/>
          </ac:picMkLst>
        </pc:picChg>
        <pc:picChg chg="add mod">
          <ac:chgData name="Dhanalakshmi S" userId="91504401-57d8-4e19-824a-3608d37877b0" providerId="ADAL" clId="{BD114AE8-1B57-4C44-B834-A08779010E97}" dt="2024-07-02T11:03:51.451" v="12554" actId="1076"/>
          <ac:picMkLst>
            <pc:docMk/>
            <pc:sldMk cId="1922851788" sldId="301"/>
            <ac:picMk id="5124" creationId="{51C028E1-90E1-5DD7-C21B-222FF74BF8C4}"/>
          </ac:picMkLst>
        </pc:picChg>
        <pc:picChg chg="add mod">
          <ac:chgData name="Dhanalakshmi S" userId="91504401-57d8-4e19-824a-3608d37877b0" providerId="ADAL" clId="{BD114AE8-1B57-4C44-B834-A08779010E97}" dt="2024-07-02T11:03:47.400" v="12553" actId="1076"/>
          <ac:picMkLst>
            <pc:docMk/>
            <pc:sldMk cId="1922851788" sldId="301"/>
            <ac:picMk id="5126" creationId="{3FFB6895-1863-FA92-A329-FDB1BC1B5F5A}"/>
          </ac:picMkLst>
        </pc:picChg>
      </pc:sldChg>
      <pc:sldChg chg="addSp delSp modSp new mod modClrScheme chgLayout">
        <pc:chgData name="Dhanalakshmi S" userId="91504401-57d8-4e19-824a-3608d37877b0" providerId="ADAL" clId="{BD114AE8-1B57-4C44-B834-A08779010E97}" dt="2024-07-02T13:42:48.998" v="12862" actId="12100"/>
        <pc:sldMkLst>
          <pc:docMk/>
          <pc:sldMk cId="668948383" sldId="302"/>
        </pc:sldMkLst>
        <pc:spChg chg="mod ord">
          <ac:chgData name="Dhanalakshmi S" userId="91504401-57d8-4e19-824a-3608d37877b0" providerId="ADAL" clId="{BD114AE8-1B57-4C44-B834-A08779010E97}" dt="2024-07-02T11:07:41.822" v="12827" actId="1076"/>
          <ac:spMkLst>
            <pc:docMk/>
            <pc:sldMk cId="668948383" sldId="302"/>
            <ac:spMk id="2" creationId="{15472DDA-6C75-69E0-0F47-04910D4D309A}"/>
          </ac:spMkLst>
        </pc:spChg>
        <pc:spChg chg="del">
          <ac:chgData name="Dhanalakshmi S" userId="91504401-57d8-4e19-824a-3608d37877b0" providerId="ADAL" clId="{BD114AE8-1B57-4C44-B834-A08779010E97}" dt="2024-07-02T11:05:21.328" v="12597" actId="478"/>
          <ac:spMkLst>
            <pc:docMk/>
            <pc:sldMk cId="668948383" sldId="302"/>
            <ac:spMk id="3" creationId="{D634B484-9464-9AD6-F5C1-7398C9BB8A84}"/>
          </ac:spMkLst>
        </pc:spChg>
        <pc:spChg chg="add del mod ord">
          <ac:chgData name="Dhanalakshmi S" userId="91504401-57d8-4e19-824a-3608d37877b0" providerId="ADAL" clId="{BD114AE8-1B57-4C44-B834-A08779010E97}" dt="2024-07-02T11:05:34.050" v="12599" actId="26606"/>
          <ac:spMkLst>
            <pc:docMk/>
            <pc:sldMk cId="668948383" sldId="302"/>
            <ac:spMk id="4" creationId="{51AD1D23-4226-A40B-547C-B8B0960530E5}"/>
          </ac:spMkLst>
        </pc:spChg>
        <pc:graphicFrameChg chg="add mod modGraphic">
          <ac:chgData name="Dhanalakshmi S" userId="91504401-57d8-4e19-824a-3608d37877b0" providerId="ADAL" clId="{BD114AE8-1B57-4C44-B834-A08779010E97}" dt="2024-07-02T13:42:48.998" v="12862" actId="12100"/>
          <ac:graphicFrameMkLst>
            <pc:docMk/>
            <pc:sldMk cId="668948383" sldId="302"/>
            <ac:graphicFrameMk id="5" creationId="{E14EBC12-613B-7594-7354-B4DB440AA23E}"/>
          </ac:graphicFrameMkLst>
        </pc:graphicFrameChg>
      </pc:sldChg>
      <pc:sldChg chg="addSp delSp modSp new mod modClrScheme chgLayout">
        <pc:chgData name="Dhanalakshmi S" userId="91504401-57d8-4e19-824a-3608d37877b0" providerId="ADAL" clId="{BD114AE8-1B57-4C44-B834-A08779010E97}" dt="2024-07-04T12:17:00.747" v="14073"/>
        <pc:sldMkLst>
          <pc:docMk/>
          <pc:sldMk cId="2678106928" sldId="303"/>
        </pc:sldMkLst>
        <pc:spChg chg="del mod ord">
          <ac:chgData name="Dhanalakshmi S" userId="91504401-57d8-4e19-824a-3608d37877b0" providerId="ADAL" clId="{BD114AE8-1B57-4C44-B834-A08779010E97}" dt="2024-07-02T11:08:47.418" v="12834" actId="700"/>
          <ac:spMkLst>
            <pc:docMk/>
            <pc:sldMk cId="2678106928" sldId="303"/>
            <ac:spMk id="2" creationId="{7019B5C0-3859-65FA-B0B7-FF7D3A3C3FBF}"/>
          </ac:spMkLst>
        </pc:spChg>
        <pc:spChg chg="add mod">
          <ac:chgData name="Dhanalakshmi S" userId="91504401-57d8-4e19-824a-3608d37877b0" providerId="ADAL" clId="{BD114AE8-1B57-4C44-B834-A08779010E97}" dt="2024-07-04T11:44:38.348" v="13581" actId="207"/>
          <ac:spMkLst>
            <pc:docMk/>
            <pc:sldMk cId="2678106928" sldId="303"/>
            <ac:spMk id="2" creationId="{E40ED335-8F3A-2BC9-6C52-BD9666BAD9C9}"/>
          </ac:spMkLst>
        </pc:spChg>
        <pc:spChg chg="add mod ord">
          <ac:chgData name="Dhanalakshmi S" userId="91504401-57d8-4e19-824a-3608d37877b0" providerId="ADAL" clId="{BD114AE8-1B57-4C44-B834-A08779010E97}" dt="2024-07-04T11:43:27.180" v="13567" actId="122"/>
          <ac:spMkLst>
            <pc:docMk/>
            <pc:sldMk cId="2678106928" sldId="303"/>
            <ac:spMk id="3" creationId="{B4BE5A75-0A6C-CD22-665B-13C5496671BD}"/>
          </ac:spMkLst>
        </pc:spChg>
        <pc:spChg chg="add del mod ord">
          <ac:chgData name="Dhanalakshmi S" userId="91504401-57d8-4e19-824a-3608d37877b0" providerId="ADAL" clId="{BD114AE8-1B57-4C44-B834-A08779010E97}" dt="2024-07-04T10:39:54.331" v="12863" actId="478"/>
          <ac:spMkLst>
            <pc:docMk/>
            <pc:sldMk cId="2678106928" sldId="303"/>
            <ac:spMk id="4" creationId="{B17D77F9-589C-7A71-A30B-8B9E7D4D1771}"/>
          </ac:spMkLst>
        </pc:spChg>
        <pc:spChg chg="add mod">
          <ac:chgData name="Dhanalakshmi S" userId="91504401-57d8-4e19-824a-3608d37877b0" providerId="ADAL" clId="{BD114AE8-1B57-4C44-B834-A08779010E97}" dt="2024-07-04T11:17:46.952" v="13558" actId="403"/>
          <ac:spMkLst>
            <pc:docMk/>
            <pc:sldMk cId="2678106928" sldId="303"/>
            <ac:spMk id="5" creationId="{686456EB-23B4-8445-8F5A-9EB7A64CCA00}"/>
          </ac:spMkLst>
        </pc:spChg>
        <pc:spChg chg="add mod">
          <ac:chgData name="Dhanalakshmi S" userId="91504401-57d8-4e19-824a-3608d37877b0" providerId="ADAL" clId="{BD114AE8-1B57-4C44-B834-A08779010E97}" dt="2024-07-04T11:45:35.121" v="13592" actId="207"/>
          <ac:spMkLst>
            <pc:docMk/>
            <pc:sldMk cId="2678106928" sldId="303"/>
            <ac:spMk id="6" creationId="{4596F223-C0D5-5C41-04DB-BAB87B5D46E1}"/>
          </ac:spMkLst>
        </pc:spChg>
        <pc:picChg chg="add mod">
          <ac:chgData name="Dhanalakshmi S" userId="91504401-57d8-4e19-824a-3608d37877b0" providerId="ADAL" clId="{BD114AE8-1B57-4C44-B834-A08779010E97}" dt="2024-07-04T11:15:52.778" v="13503" actId="1076"/>
          <ac:picMkLst>
            <pc:docMk/>
            <pc:sldMk cId="2678106928" sldId="303"/>
            <ac:picMk id="1026" creationId="{BA0093CB-15BD-94EA-B75C-6B3714E2B8D2}"/>
          </ac:picMkLst>
        </pc:picChg>
        <pc:picChg chg="add mod">
          <ac:chgData name="Dhanalakshmi S" userId="91504401-57d8-4e19-824a-3608d37877b0" providerId="ADAL" clId="{BD114AE8-1B57-4C44-B834-A08779010E97}" dt="2024-07-04T11:13:58.755" v="13491" actId="1076"/>
          <ac:picMkLst>
            <pc:docMk/>
            <pc:sldMk cId="2678106928" sldId="303"/>
            <ac:picMk id="1028" creationId="{0F37FF95-3ABA-1B19-6376-AB85429D0837}"/>
          </ac:picMkLst>
        </pc:picChg>
        <pc:picChg chg="add mod">
          <ac:chgData name="Dhanalakshmi S" userId="91504401-57d8-4e19-824a-3608d37877b0" providerId="ADAL" clId="{BD114AE8-1B57-4C44-B834-A08779010E97}" dt="2024-07-04T11:15:59.023" v="13505" actId="1076"/>
          <ac:picMkLst>
            <pc:docMk/>
            <pc:sldMk cId="2678106928" sldId="303"/>
            <ac:picMk id="1030" creationId="{952A1227-AEAE-0AA8-4B9B-BB631B936675}"/>
          </ac:picMkLst>
        </pc:picChg>
        <pc:picChg chg="add mod">
          <ac:chgData name="Dhanalakshmi S" userId="91504401-57d8-4e19-824a-3608d37877b0" providerId="ADAL" clId="{BD114AE8-1B57-4C44-B834-A08779010E97}" dt="2024-07-04T11:15:56.730" v="13504" actId="1076"/>
          <ac:picMkLst>
            <pc:docMk/>
            <pc:sldMk cId="2678106928" sldId="303"/>
            <ac:picMk id="1032" creationId="{EA43CAC1-5186-D0BF-3459-BAB9D32E09F1}"/>
          </ac:picMkLst>
        </pc:picChg>
        <pc:picChg chg="add">
          <ac:chgData name="Dhanalakshmi S" userId="91504401-57d8-4e19-824a-3608d37877b0" providerId="ADAL" clId="{BD114AE8-1B57-4C44-B834-A08779010E97}" dt="2024-07-04T12:17:00.747" v="14073"/>
          <ac:picMkLst>
            <pc:docMk/>
            <pc:sldMk cId="2678106928" sldId="303"/>
            <ac:picMk id="1034" creationId="{34B8FA7D-631E-A5B8-B0C0-4199A308B6FF}"/>
          </ac:picMkLst>
        </pc:picChg>
      </pc:sldChg>
      <pc:sldChg chg="add">
        <pc:chgData name="Dhanalakshmi S" userId="91504401-57d8-4e19-824a-3608d37877b0" providerId="ADAL" clId="{BD114AE8-1B57-4C44-B834-A08779010E97}" dt="2024-07-02T11:05:45.362" v="12601"/>
        <pc:sldMkLst>
          <pc:docMk/>
          <pc:sldMk cId="1551197359" sldId="304"/>
        </pc:sldMkLst>
      </pc:sldChg>
      <pc:sldChg chg="addSp delSp modSp new mod modAnim">
        <pc:chgData name="Dhanalakshmi S" userId="91504401-57d8-4e19-824a-3608d37877b0" providerId="ADAL" clId="{BD114AE8-1B57-4C44-B834-A08779010E97}" dt="2024-07-04T12:07:08.352" v="13824"/>
        <pc:sldMkLst>
          <pc:docMk/>
          <pc:sldMk cId="1887127620" sldId="305"/>
        </pc:sldMkLst>
        <pc:spChg chg="mod">
          <ac:chgData name="Dhanalakshmi S" userId="91504401-57d8-4e19-824a-3608d37877b0" providerId="ADAL" clId="{BD114AE8-1B57-4C44-B834-A08779010E97}" dt="2024-07-04T11:44:47.644" v="13582" actId="122"/>
          <ac:spMkLst>
            <pc:docMk/>
            <pc:sldMk cId="1887127620" sldId="305"/>
            <ac:spMk id="2" creationId="{1CB422FB-18B9-78B1-97E7-3A8C9C7E70A5}"/>
          </ac:spMkLst>
        </pc:spChg>
        <pc:spChg chg="del">
          <ac:chgData name="Dhanalakshmi S" userId="91504401-57d8-4e19-824a-3608d37877b0" providerId="ADAL" clId="{BD114AE8-1B57-4C44-B834-A08779010E97}" dt="2024-07-04T11:18:05.211" v="13561" actId="478"/>
          <ac:spMkLst>
            <pc:docMk/>
            <pc:sldMk cId="1887127620" sldId="305"/>
            <ac:spMk id="3" creationId="{01494C00-A3E1-8F2E-CB10-8A71C921E9CB}"/>
          </ac:spMkLst>
        </pc:spChg>
        <pc:spChg chg="add del">
          <ac:chgData name="Dhanalakshmi S" userId="91504401-57d8-4e19-824a-3608d37877b0" providerId="ADAL" clId="{BD114AE8-1B57-4C44-B834-A08779010E97}" dt="2024-07-04T11:28:44.986" v="13563" actId="22"/>
          <ac:spMkLst>
            <pc:docMk/>
            <pc:sldMk cId="1887127620" sldId="305"/>
            <ac:spMk id="5" creationId="{817C215E-57F8-89FE-3419-13A38021FADB}"/>
          </ac:spMkLst>
        </pc:spChg>
        <pc:spChg chg="add mod">
          <ac:chgData name="Dhanalakshmi S" userId="91504401-57d8-4e19-824a-3608d37877b0" providerId="ADAL" clId="{BD114AE8-1B57-4C44-B834-A08779010E97}" dt="2024-07-04T11:45:38.491" v="13593" actId="207"/>
          <ac:spMkLst>
            <pc:docMk/>
            <pc:sldMk cId="1887127620" sldId="305"/>
            <ac:spMk id="6" creationId="{DF3C0015-57D0-5E44-9691-770BD1EBF64D}"/>
          </ac:spMkLst>
        </pc:spChg>
        <pc:spChg chg="add mod">
          <ac:chgData name="Dhanalakshmi S" userId="91504401-57d8-4e19-824a-3608d37877b0" providerId="ADAL" clId="{BD114AE8-1B57-4C44-B834-A08779010E97}" dt="2024-07-04T12:01:10.205" v="13618" actId="1076"/>
          <ac:spMkLst>
            <pc:docMk/>
            <pc:sldMk cId="1887127620" sldId="305"/>
            <ac:spMk id="7" creationId="{074DCF39-A383-D5DF-7BA9-B61ADBB172B8}"/>
          </ac:spMkLst>
        </pc:spChg>
        <pc:spChg chg="add mod">
          <ac:chgData name="Dhanalakshmi S" userId="91504401-57d8-4e19-824a-3608d37877b0" providerId="ADAL" clId="{BD114AE8-1B57-4C44-B834-A08779010E97}" dt="2024-07-04T12:01:06.636" v="13617" actId="1076"/>
          <ac:spMkLst>
            <pc:docMk/>
            <pc:sldMk cId="1887127620" sldId="305"/>
            <ac:spMk id="8" creationId="{C0EF8C34-B472-C721-F519-57D1A4491BB2}"/>
          </ac:spMkLst>
        </pc:spChg>
        <pc:spChg chg="add mod">
          <ac:chgData name="Dhanalakshmi S" userId="91504401-57d8-4e19-824a-3608d37877b0" providerId="ADAL" clId="{BD114AE8-1B57-4C44-B834-A08779010E97}" dt="2024-07-04T12:04:49.624" v="13760" actId="207"/>
          <ac:spMkLst>
            <pc:docMk/>
            <pc:sldMk cId="1887127620" sldId="305"/>
            <ac:spMk id="10" creationId="{120E940F-C388-70F7-C311-E6254985F442}"/>
          </ac:spMkLst>
        </pc:spChg>
        <pc:spChg chg="add mod">
          <ac:chgData name="Dhanalakshmi S" userId="91504401-57d8-4e19-824a-3608d37877b0" providerId="ADAL" clId="{BD114AE8-1B57-4C44-B834-A08779010E97}" dt="2024-07-04T12:05:03.710" v="13761"/>
          <ac:spMkLst>
            <pc:docMk/>
            <pc:sldMk cId="1887127620" sldId="305"/>
            <ac:spMk id="12" creationId="{492EC73F-9CC6-C635-3310-F8E463DDE273}"/>
          </ac:spMkLst>
        </pc:spChg>
        <pc:spChg chg="add mod">
          <ac:chgData name="Dhanalakshmi S" userId="91504401-57d8-4e19-824a-3608d37877b0" providerId="ADAL" clId="{BD114AE8-1B57-4C44-B834-A08779010E97}" dt="2024-07-04T12:05:29.093" v="13775" actId="20577"/>
          <ac:spMkLst>
            <pc:docMk/>
            <pc:sldMk cId="1887127620" sldId="305"/>
            <ac:spMk id="13" creationId="{FBC21651-7B2B-1B28-FFE4-D37773C1F7C4}"/>
          </ac:spMkLst>
        </pc:spChg>
        <pc:spChg chg="add mod">
          <ac:chgData name="Dhanalakshmi S" userId="91504401-57d8-4e19-824a-3608d37877b0" providerId="ADAL" clId="{BD114AE8-1B57-4C44-B834-A08779010E97}" dt="2024-07-04T12:05:21.382" v="13773"/>
          <ac:spMkLst>
            <pc:docMk/>
            <pc:sldMk cId="1887127620" sldId="305"/>
            <ac:spMk id="15" creationId="{46CAA4D7-AD4C-2C19-6FCD-3A3D4A638306}"/>
          </ac:spMkLst>
        </pc:spChg>
        <pc:spChg chg="add mod">
          <ac:chgData name="Dhanalakshmi S" userId="91504401-57d8-4e19-824a-3608d37877b0" providerId="ADAL" clId="{BD114AE8-1B57-4C44-B834-A08779010E97}" dt="2024-07-04T12:05:21.382" v="13773"/>
          <ac:spMkLst>
            <pc:docMk/>
            <pc:sldMk cId="1887127620" sldId="305"/>
            <ac:spMk id="16" creationId="{07400336-93C2-9038-151E-225666523CAF}"/>
          </ac:spMkLst>
        </pc:spChg>
        <pc:spChg chg="add mod">
          <ac:chgData name="Dhanalakshmi S" userId="91504401-57d8-4e19-824a-3608d37877b0" providerId="ADAL" clId="{BD114AE8-1B57-4C44-B834-A08779010E97}" dt="2024-07-04T12:05:41.601" v="13777"/>
          <ac:spMkLst>
            <pc:docMk/>
            <pc:sldMk cId="1887127620" sldId="305"/>
            <ac:spMk id="18" creationId="{E3BD5FFC-3DDA-1F8E-C9D6-A4C7C2D6DE75}"/>
          </ac:spMkLst>
        </pc:spChg>
        <pc:spChg chg="add mod">
          <ac:chgData name="Dhanalakshmi S" userId="91504401-57d8-4e19-824a-3608d37877b0" providerId="ADAL" clId="{BD114AE8-1B57-4C44-B834-A08779010E97}" dt="2024-07-04T12:05:52.998" v="13785" actId="20577"/>
          <ac:spMkLst>
            <pc:docMk/>
            <pc:sldMk cId="1887127620" sldId="305"/>
            <ac:spMk id="19" creationId="{AF71EE41-6C57-A703-3026-626F3DC7CDB5}"/>
          </ac:spMkLst>
        </pc:spChg>
        <pc:spChg chg="add del mod">
          <ac:chgData name="Dhanalakshmi S" userId="91504401-57d8-4e19-824a-3608d37877b0" providerId="ADAL" clId="{BD114AE8-1B57-4C44-B834-A08779010E97}" dt="2024-07-04T12:06:08.911" v="13798" actId="478"/>
          <ac:spMkLst>
            <pc:docMk/>
            <pc:sldMk cId="1887127620" sldId="305"/>
            <ac:spMk id="20" creationId="{10DB315A-5520-DAF7-4005-A03E9922E1D3}"/>
          </ac:spMkLst>
        </pc:spChg>
        <pc:spChg chg="mod">
          <ac:chgData name="Dhanalakshmi S" userId="91504401-57d8-4e19-824a-3608d37877b0" providerId="ADAL" clId="{BD114AE8-1B57-4C44-B834-A08779010E97}" dt="2024-07-04T12:06:12.209" v="13799"/>
          <ac:spMkLst>
            <pc:docMk/>
            <pc:sldMk cId="1887127620" sldId="305"/>
            <ac:spMk id="22" creationId="{C53DD91A-C9FB-4946-695E-529237DE97D4}"/>
          </ac:spMkLst>
        </pc:spChg>
        <pc:spChg chg="mod">
          <ac:chgData name="Dhanalakshmi S" userId="91504401-57d8-4e19-824a-3608d37877b0" providerId="ADAL" clId="{BD114AE8-1B57-4C44-B834-A08779010E97}" dt="2024-07-04T12:06:22.927" v="13816" actId="20577"/>
          <ac:spMkLst>
            <pc:docMk/>
            <pc:sldMk cId="1887127620" sldId="305"/>
            <ac:spMk id="23" creationId="{FA2BD4B4-FD4C-6793-AC34-75F4B759AE47}"/>
          </ac:spMkLst>
        </pc:spChg>
        <pc:grpChg chg="add mod">
          <ac:chgData name="Dhanalakshmi S" userId="91504401-57d8-4e19-824a-3608d37877b0" providerId="ADAL" clId="{BD114AE8-1B57-4C44-B834-A08779010E97}" dt="2024-07-04T12:05:32.324" v="13776" actId="1076"/>
          <ac:grpSpMkLst>
            <pc:docMk/>
            <pc:sldMk cId="1887127620" sldId="305"/>
            <ac:grpSpMk id="11" creationId="{0B81B765-0046-001C-26B5-41264EEAA897}"/>
          </ac:grpSpMkLst>
        </pc:grpChg>
        <pc:grpChg chg="add mod">
          <ac:chgData name="Dhanalakshmi S" userId="91504401-57d8-4e19-824a-3608d37877b0" providerId="ADAL" clId="{BD114AE8-1B57-4C44-B834-A08779010E97}" dt="2024-07-04T12:05:23.772" v="13774" actId="1076"/>
          <ac:grpSpMkLst>
            <pc:docMk/>
            <pc:sldMk cId="1887127620" sldId="305"/>
            <ac:grpSpMk id="14" creationId="{E03294B5-808C-BA9D-C88D-A67E72E420A0}"/>
          </ac:grpSpMkLst>
        </pc:grpChg>
        <pc:grpChg chg="add mod">
          <ac:chgData name="Dhanalakshmi S" userId="91504401-57d8-4e19-824a-3608d37877b0" providerId="ADAL" clId="{BD114AE8-1B57-4C44-B834-A08779010E97}" dt="2024-07-04T12:05:44.412" v="13778" actId="1076"/>
          <ac:grpSpMkLst>
            <pc:docMk/>
            <pc:sldMk cId="1887127620" sldId="305"/>
            <ac:grpSpMk id="17" creationId="{1EA11761-0204-4CC3-76B9-D47434183DC6}"/>
          </ac:grpSpMkLst>
        </pc:grpChg>
        <pc:grpChg chg="add mod">
          <ac:chgData name="Dhanalakshmi S" userId="91504401-57d8-4e19-824a-3608d37877b0" providerId="ADAL" clId="{BD114AE8-1B57-4C44-B834-A08779010E97}" dt="2024-07-04T12:06:26.356" v="13817" actId="1076"/>
          <ac:grpSpMkLst>
            <pc:docMk/>
            <pc:sldMk cId="1887127620" sldId="305"/>
            <ac:grpSpMk id="21" creationId="{4A39195C-7E0B-2DAD-19E5-10A585852D48}"/>
          </ac:grpSpMkLst>
        </pc:grpChg>
        <pc:picChg chg="add mod">
          <ac:chgData name="Dhanalakshmi S" userId="91504401-57d8-4e19-824a-3608d37877b0" providerId="ADAL" clId="{BD114AE8-1B57-4C44-B834-A08779010E97}" dt="2024-07-04T12:02:02.947" v="13627" actId="1076"/>
          <ac:picMkLst>
            <pc:docMk/>
            <pc:sldMk cId="1887127620" sldId="305"/>
            <ac:picMk id="9" creationId="{DB0DB5EE-005F-5CEA-52DF-22F8C4FE6342}"/>
          </ac:picMkLst>
        </pc:picChg>
        <pc:picChg chg="add del mod">
          <ac:chgData name="Dhanalakshmi S" userId="91504401-57d8-4e19-824a-3608d37877b0" providerId="ADAL" clId="{BD114AE8-1B57-4C44-B834-A08779010E97}" dt="2024-07-04T11:29:07.454" v="13566" actId="478"/>
          <ac:picMkLst>
            <pc:docMk/>
            <pc:sldMk cId="1887127620" sldId="305"/>
            <ac:picMk id="2050" creationId="{20AA909F-F609-DB7A-208B-EE09696174F9}"/>
          </ac:picMkLst>
        </pc:picChg>
        <pc:picChg chg="add mod">
          <ac:chgData name="Dhanalakshmi S" userId="91504401-57d8-4e19-824a-3608d37877b0" providerId="ADAL" clId="{BD114AE8-1B57-4C44-B834-A08779010E97}" dt="2024-07-04T12:01:57.696" v="13626" actId="732"/>
          <ac:picMkLst>
            <pc:docMk/>
            <pc:sldMk cId="1887127620" sldId="305"/>
            <ac:picMk id="2052" creationId="{C2CEF6ED-6419-EDF7-E96B-C1B506BFFAC7}"/>
          </ac:picMkLst>
        </pc:picChg>
      </pc:sldChg>
      <pc:sldChg chg="addSp delSp modSp new mod modAnim">
        <pc:chgData name="Dhanalakshmi S" userId="91504401-57d8-4e19-824a-3608d37877b0" providerId="ADAL" clId="{BD114AE8-1B57-4C44-B834-A08779010E97}" dt="2024-07-04T12:19:52.260" v="14137" actId="20577"/>
        <pc:sldMkLst>
          <pc:docMk/>
          <pc:sldMk cId="3338357563" sldId="306"/>
        </pc:sldMkLst>
        <pc:spChg chg="mod">
          <ac:chgData name="Dhanalakshmi S" userId="91504401-57d8-4e19-824a-3608d37877b0" providerId="ADAL" clId="{BD114AE8-1B57-4C44-B834-A08779010E97}" dt="2024-07-04T12:07:23.995" v="13827" actId="122"/>
          <ac:spMkLst>
            <pc:docMk/>
            <pc:sldMk cId="3338357563" sldId="306"/>
            <ac:spMk id="2" creationId="{D6B88613-457B-520F-3F44-254A84A38285}"/>
          </ac:spMkLst>
        </pc:spChg>
        <pc:spChg chg="del">
          <ac:chgData name="Dhanalakshmi S" userId="91504401-57d8-4e19-824a-3608d37877b0" providerId="ADAL" clId="{BD114AE8-1B57-4C44-B834-A08779010E97}" dt="2024-07-04T12:07:50.244" v="13839" actId="478"/>
          <ac:spMkLst>
            <pc:docMk/>
            <pc:sldMk cId="3338357563" sldId="306"/>
            <ac:spMk id="3" creationId="{6C5AB840-51B5-670D-196B-E74464B4388E}"/>
          </ac:spMkLst>
        </pc:spChg>
        <pc:spChg chg="add mod">
          <ac:chgData name="Dhanalakshmi S" userId="91504401-57d8-4e19-824a-3608d37877b0" providerId="ADAL" clId="{BD114AE8-1B57-4C44-B834-A08779010E97}" dt="2024-07-04T12:07:46.978" v="13838" actId="403"/>
          <ac:spMkLst>
            <pc:docMk/>
            <pc:sldMk cId="3338357563" sldId="306"/>
            <ac:spMk id="4" creationId="{1DF238CA-A52C-9063-29A0-D121E8346562}"/>
          </ac:spMkLst>
        </pc:spChg>
        <pc:spChg chg="add mod">
          <ac:chgData name="Dhanalakshmi S" userId="91504401-57d8-4e19-824a-3608d37877b0" providerId="ADAL" clId="{BD114AE8-1B57-4C44-B834-A08779010E97}" dt="2024-07-04T12:07:37.913" v="13834"/>
          <ac:spMkLst>
            <pc:docMk/>
            <pc:sldMk cId="3338357563" sldId="306"/>
            <ac:spMk id="5" creationId="{2227C65F-4D1B-105B-391C-4857704E5582}"/>
          </ac:spMkLst>
        </pc:spChg>
        <pc:spChg chg="add mod">
          <ac:chgData name="Dhanalakshmi S" userId="91504401-57d8-4e19-824a-3608d37877b0" providerId="ADAL" clId="{BD114AE8-1B57-4C44-B834-A08779010E97}" dt="2024-07-04T12:17:20.233" v="14076" actId="1076"/>
          <ac:spMkLst>
            <pc:docMk/>
            <pc:sldMk cId="3338357563" sldId="306"/>
            <ac:spMk id="6" creationId="{3B1B3FFB-0481-9976-F426-7063AFF9041B}"/>
          </ac:spMkLst>
        </pc:spChg>
        <pc:spChg chg="add mod">
          <ac:chgData name="Dhanalakshmi S" userId="91504401-57d8-4e19-824a-3608d37877b0" providerId="ADAL" clId="{BD114AE8-1B57-4C44-B834-A08779010E97}" dt="2024-07-04T12:19:52.260" v="14137" actId="20577"/>
          <ac:spMkLst>
            <pc:docMk/>
            <pc:sldMk cId="3338357563" sldId="306"/>
            <ac:spMk id="7" creationId="{7FA62CEB-1544-3074-68C6-859E17FB4792}"/>
          </ac:spMkLst>
        </pc:spChg>
        <pc:picChg chg="add del mod">
          <ac:chgData name="Dhanalakshmi S" userId="91504401-57d8-4e19-824a-3608d37877b0" providerId="ADAL" clId="{BD114AE8-1B57-4C44-B834-A08779010E97}" dt="2024-07-04T12:16:01.338" v="14064" actId="478"/>
          <ac:picMkLst>
            <pc:docMk/>
            <pc:sldMk cId="3338357563" sldId="306"/>
            <ac:picMk id="3074" creationId="{09006936-D037-F394-5782-739C50E74C81}"/>
          </ac:picMkLst>
        </pc:picChg>
        <pc:picChg chg="add mod">
          <ac:chgData name="Dhanalakshmi S" userId="91504401-57d8-4e19-824a-3608d37877b0" providerId="ADAL" clId="{BD114AE8-1B57-4C44-B834-A08779010E97}" dt="2024-07-04T12:17:31.486" v="14077" actId="1076"/>
          <ac:picMkLst>
            <pc:docMk/>
            <pc:sldMk cId="3338357563" sldId="306"/>
            <ac:picMk id="3076" creationId="{172D221B-CE18-9EF0-6AFD-3A339F74F671}"/>
          </ac:picMkLst>
        </pc:picChg>
      </pc:sldChg>
      <pc:sldChg chg="addSp delSp modSp new mod modAnim">
        <pc:chgData name="Dhanalakshmi S" userId="91504401-57d8-4e19-824a-3608d37877b0" providerId="ADAL" clId="{BD114AE8-1B57-4C44-B834-A08779010E97}" dt="2024-07-24T08:15:45.265" v="34220" actId="113"/>
        <pc:sldMkLst>
          <pc:docMk/>
          <pc:sldMk cId="156438169" sldId="307"/>
        </pc:sldMkLst>
        <pc:spChg chg="mod">
          <ac:chgData name="Dhanalakshmi S" userId="91504401-57d8-4e19-824a-3608d37877b0" providerId="ADAL" clId="{BD114AE8-1B57-4C44-B834-A08779010E97}" dt="2024-07-04T12:20:06.256" v="14140" actId="122"/>
          <ac:spMkLst>
            <pc:docMk/>
            <pc:sldMk cId="156438169" sldId="307"/>
            <ac:spMk id="2" creationId="{E2C044CD-264C-48B8-A395-4E17AAED8396}"/>
          </ac:spMkLst>
        </pc:spChg>
        <pc:spChg chg="del">
          <ac:chgData name="Dhanalakshmi S" userId="91504401-57d8-4e19-824a-3608d37877b0" providerId="ADAL" clId="{BD114AE8-1B57-4C44-B834-A08779010E97}" dt="2024-07-04T12:20:19.114" v="14144" actId="478"/>
          <ac:spMkLst>
            <pc:docMk/>
            <pc:sldMk cId="156438169" sldId="307"/>
            <ac:spMk id="3" creationId="{C44CC4DA-B386-DB09-0574-20B837162656}"/>
          </ac:spMkLst>
        </pc:spChg>
        <pc:spChg chg="add mod">
          <ac:chgData name="Dhanalakshmi S" userId="91504401-57d8-4e19-824a-3608d37877b0" providerId="ADAL" clId="{BD114AE8-1B57-4C44-B834-A08779010E97}" dt="2024-07-04T12:20:15.401" v="14143" actId="20577"/>
          <ac:spMkLst>
            <pc:docMk/>
            <pc:sldMk cId="156438169" sldId="307"/>
            <ac:spMk id="4" creationId="{F8EB31B0-AF08-BDC8-7165-A5DBA30F8A87}"/>
          </ac:spMkLst>
        </pc:spChg>
        <pc:spChg chg="add mod">
          <ac:chgData name="Dhanalakshmi S" userId="91504401-57d8-4e19-824a-3608d37877b0" providerId="ADAL" clId="{BD114AE8-1B57-4C44-B834-A08779010E97}" dt="2024-07-04T12:29:58.795" v="14311" actId="14100"/>
          <ac:spMkLst>
            <pc:docMk/>
            <pc:sldMk cId="156438169" sldId="307"/>
            <ac:spMk id="5" creationId="{B480B274-B8AA-AA61-F2FC-57633362430C}"/>
          </ac:spMkLst>
        </pc:spChg>
        <pc:spChg chg="mod">
          <ac:chgData name="Dhanalakshmi S" userId="91504401-57d8-4e19-824a-3608d37877b0" providerId="ADAL" clId="{BD114AE8-1B57-4C44-B834-A08779010E97}" dt="2024-07-04T12:26:07.631" v="14165"/>
          <ac:spMkLst>
            <pc:docMk/>
            <pc:sldMk cId="156438169" sldId="307"/>
            <ac:spMk id="7" creationId="{41DCEB2D-0CD3-4D89-720A-8046E71319C1}"/>
          </ac:spMkLst>
        </pc:spChg>
        <pc:spChg chg="mod">
          <ac:chgData name="Dhanalakshmi S" userId="91504401-57d8-4e19-824a-3608d37877b0" providerId="ADAL" clId="{BD114AE8-1B57-4C44-B834-A08779010E97}" dt="2024-07-04T12:26:07.631" v="14165"/>
          <ac:spMkLst>
            <pc:docMk/>
            <pc:sldMk cId="156438169" sldId="307"/>
            <ac:spMk id="8" creationId="{5D5B2D44-26F5-9C95-8181-1D7C7CB46B77}"/>
          </ac:spMkLst>
        </pc:spChg>
        <pc:spChg chg="mod">
          <ac:chgData name="Dhanalakshmi S" userId="91504401-57d8-4e19-824a-3608d37877b0" providerId="ADAL" clId="{BD114AE8-1B57-4C44-B834-A08779010E97}" dt="2024-07-04T12:26:07.631" v="14165"/>
          <ac:spMkLst>
            <pc:docMk/>
            <pc:sldMk cId="156438169" sldId="307"/>
            <ac:spMk id="9" creationId="{CD680CEB-BE26-1F3C-FFBF-29E4807558D1}"/>
          </ac:spMkLst>
        </pc:spChg>
        <pc:spChg chg="mod">
          <ac:chgData name="Dhanalakshmi S" userId="91504401-57d8-4e19-824a-3608d37877b0" providerId="ADAL" clId="{BD114AE8-1B57-4C44-B834-A08779010E97}" dt="2024-07-04T12:26:07.631" v="14165"/>
          <ac:spMkLst>
            <pc:docMk/>
            <pc:sldMk cId="156438169" sldId="307"/>
            <ac:spMk id="10" creationId="{407FFE26-AC79-EFBB-711D-62F2B497EB3D}"/>
          </ac:spMkLst>
        </pc:spChg>
        <pc:spChg chg="mod">
          <ac:chgData name="Dhanalakshmi S" userId="91504401-57d8-4e19-824a-3608d37877b0" providerId="ADAL" clId="{BD114AE8-1B57-4C44-B834-A08779010E97}" dt="2024-07-04T12:26:07.631" v="14165"/>
          <ac:spMkLst>
            <pc:docMk/>
            <pc:sldMk cId="156438169" sldId="307"/>
            <ac:spMk id="11" creationId="{F040FEAA-77A9-9972-6621-CF06EDC95706}"/>
          </ac:spMkLst>
        </pc:spChg>
        <pc:spChg chg="mod">
          <ac:chgData name="Dhanalakshmi S" userId="91504401-57d8-4e19-824a-3608d37877b0" providerId="ADAL" clId="{BD114AE8-1B57-4C44-B834-A08779010E97}" dt="2024-07-04T12:26:07.631" v="14165"/>
          <ac:spMkLst>
            <pc:docMk/>
            <pc:sldMk cId="156438169" sldId="307"/>
            <ac:spMk id="12" creationId="{9FFC8C3C-B6E1-9C0B-6BA8-7858109317EA}"/>
          </ac:spMkLst>
        </pc:spChg>
        <pc:spChg chg="mod">
          <ac:chgData name="Dhanalakshmi S" userId="91504401-57d8-4e19-824a-3608d37877b0" providerId="ADAL" clId="{BD114AE8-1B57-4C44-B834-A08779010E97}" dt="2024-07-04T12:26:07.631" v="14165"/>
          <ac:spMkLst>
            <pc:docMk/>
            <pc:sldMk cId="156438169" sldId="307"/>
            <ac:spMk id="13" creationId="{45591F62-868C-D5BD-351A-B2FA00BA101F}"/>
          </ac:spMkLst>
        </pc:spChg>
        <pc:spChg chg="mod">
          <ac:chgData name="Dhanalakshmi S" userId="91504401-57d8-4e19-824a-3608d37877b0" providerId="ADAL" clId="{BD114AE8-1B57-4C44-B834-A08779010E97}" dt="2024-07-04T12:26:07.631" v="14165"/>
          <ac:spMkLst>
            <pc:docMk/>
            <pc:sldMk cId="156438169" sldId="307"/>
            <ac:spMk id="14" creationId="{86F2897A-6CD4-563B-B901-9F000EB55D0C}"/>
          </ac:spMkLst>
        </pc:spChg>
        <pc:spChg chg="mod">
          <ac:chgData name="Dhanalakshmi S" userId="91504401-57d8-4e19-824a-3608d37877b0" providerId="ADAL" clId="{BD114AE8-1B57-4C44-B834-A08779010E97}" dt="2024-07-04T12:26:07.631" v="14165"/>
          <ac:spMkLst>
            <pc:docMk/>
            <pc:sldMk cId="156438169" sldId="307"/>
            <ac:spMk id="15" creationId="{70EDA005-DF4E-2DF5-D29D-E68576C65EEA}"/>
          </ac:spMkLst>
        </pc:spChg>
        <pc:spChg chg="mod">
          <ac:chgData name="Dhanalakshmi S" userId="91504401-57d8-4e19-824a-3608d37877b0" providerId="ADAL" clId="{BD114AE8-1B57-4C44-B834-A08779010E97}" dt="2024-07-04T12:26:07.631" v="14165"/>
          <ac:spMkLst>
            <pc:docMk/>
            <pc:sldMk cId="156438169" sldId="307"/>
            <ac:spMk id="16" creationId="{AC5061A4-0CBB-CDC3-4281-3E92B1A41FF1}"/>
          </ac:spMkLst>
        </pc:spChg>
        <pc:spChg chg="mod">
          <ac:chgData name="Dhanalakshmi S" userId="91504401-57d8-4e19-824a-3608d37877b0" providerId="ADAL" clId="{BD114AE8-1B57-4C44-B834-A08779010E97}" dt="2024-07-04T12:26:07.631" v="14165"/>
          <ac:spMkLst>
            <pc:docMk/>
            <pc:sldMk cId="156438169" sldId="307"/>
            <ac:spMk id="17" creationId="{37B4A635-0D54-83D1-201D-F4EC766A44C7}"/>
          </ac:spMkLst>
        </pc:spChg>
        <pc:spChg chg="mod">
          <ac:chgData name="Dhanalakshmi S" userId="91504401-57d8-4e19-824a-3608d37877b0" providerId="ADAL" clId="{BD114AE8-1B57-4C44-B834-A08779010E97}" dt="2024-07-04T12:26:07.631" v="14165"/>
          <ac:spMkLst>
            <pc:docMk/>
            <pc:sldMk cId="156438169" sldId="307"/>
            <ac:spMk id="18" creationId="{7EAFE5BE-CDBF-23D3-5A7C-B17B15E4F7B6}"/>
          </ac:spMkLst>
        </pc:spChg>
        <pc:spChg chg="mod">
          <ac:chgData name="Dhanalakshmi S" userId="91504401-57d8-4e19-824a-3608d37877b0" providerId="ADAL" clId="{BD114AE8-1B57-4C44-B834-A08779010E97}" dt="2024-07-04T12:26:07.631" v="14165"/>
          <ac:spMkLst>
            <pc:docMk/>
            <pc:sldMk cId="156438169" sldId="307"/>
            <ac:spMk id="19" creationId="{032F6D94-C3CA-E838-8013-0BA49A8E431B}"/>
          </ac:spMkLst>
        </pc:spChg>
        <pc:spChg chg="mod">
          <ac:chgData name="Dhanalakshmi S" userId="91504401-57d8-4e19-824a-3608d37877b0" providerId="ADAL" clId="{BD114AE8-1B57-4C44-B834-A08779010E97}" dt="2024-07-04T12:26:07.631" v="14165"/>
          <ac:spMkLst>
            <pc:docMk/>
            <pc:sldMk cId="156438169" sldId="307"/>
            <ac:spMk id="20" creationId="{A46DC386-EBEC-C49B-4CA9-9A7E4DABD3FC}"/>
          </ac:spMkLst>
        </pc:spChg>
        <pc:spChg chg="mod">
          <ac:chgData name="Dhanalakshmi S" userId="91504401-57d8-4e19-824a-3608d37877b0" providerId="ADAL" clId="{BD114AE8-1B57-4C44-B834-A08779010E97}" dt="2024-07-04T12:26:07.631" v="14165"/>
          <ac:spMkLst>
            <pc:docMk/>
            <pc:sldMk cId="156438169" sldId="307"/>
            <ac:spMk id="21" creationId="{C7FA4A1D-30FC-901B-94B1-FDA956BD64E5}"/>
          </ac:spMkLst>
        </pc:spChg>
        <pc:spChg chg="mod">
          <ac:chgData name="Dhanalakshmi S" userId="91504401-57d8-4e19-824a-3608d37877b0" providerId="ADAL" clId="{BD114AE8-1B57-4C44-B834-A08779010E97}" dt="2024-07-04T12:26:07.631" v="14165"/>
          <ac:spMkLst>
            <pc:docMk/>
            <pc:sldMk cId="156438169" sldId="307"/>
            <ac:spMk id="22" creationId="{472AC2AD-762B-111B-B3A0-CE476C6D9AF3}"/>
          </ac:spMkLst>
        </pc:spChg>
        <pc:spChg chg="mod">
          <ac:chgData name="Dhanalakshmi S" userId="91504401-57d8-4e19-824a-3608d37877b0" providerId="ADAL" clId="{BD114AE8-1B57-4C44-B834-A08779010E97}" dt="2024-07-04T12:26:07.631" v="14165"/>
          <ac:spMkLst>
            <pc:docMk/>
            <pc:sldMk cId="156438169" sldId="307"/>
            <ac:spMk id="23" creationId="{C69CAF8C-302E-63E2-AFDF-8AD94E77F6E6}"/>
          </ac:spMkLst>
        </pc:spChg>
        <pc:spChg chg="mod">
          <ac:chgData name="Dhanalakshmi S" userId="91504401-57d8-4e19-824a-3608d37877b0" providerId="ADAL" clId="{BD114AE8-1B57-4C44-B834-A08779010E97}" dt="2024-07-04T12:26:07.631" v="14165"/>
          <ac:spMkLst>
            <pc:docMk/>
            <pc:sldMk cId="156438169" sldId="307"/>
            <ac:spMk id="24" creationId="{F3ABCEAE-3C21-059C-6EF5-59FF6E30F460}"/>
          </ac:spMkLst>
        </pc:spChg>
        <pc:spChg chg="mod">
          <ac:chgData name="Dhanalakshmi S" userId="91504401-57d8-4e19-824a-3608d37877b0" providerId="ADAL" clId="{BD114AE8-1B57-4C44-B834-A08779010E97}" dt="2024-07-04T12:26:07.631" v="14165"/>
          <ac:spMkLst>
            <pc:docMk/>
            <pc:sldMk cId="156438169" sldId="307"/>
            <ac:spMk id="25" creationId="{9A9EA701-FB55-A47A-7C34-1B47043AF651}"/>
          </ac:spMkLst>
        </pc:spChg>
        <pc:spChg chg="mod">
          <ac:chgData name="Dhanalakshmi S" userId="91504401-57d8-4e19-824a-3608d37877b0" providerId="ADAL" clId="{BD114AE8-1B57-4C44-B834-A08779010E97}" dt="2024-07-04T12:26:07.631" v="14165"/>
          <ac:spMkLst>
            <pc:docMk/>
            <pc:sldMk cId="156438169" sldId="307"/>
            <ac:spMk id="26" creationId="{0E934347-54BB-F232-1487-57FD70FEDA2D}"/>
          </ac:spMkLst>
        </pc:spChg>
        <pc:spChg chg="mod">
          <ac:chgData name="Dhanalakshmi S" userId="91504401-57d8-4e19-824a-3608d37877b0" providerId="ADAL" clId="{BD114AE8-1B57-4C44-B834-A08779010E97}" dt="2024-07-04T12:26:07.631" v="14165"/>
          <ac:spMkLst>
            <pc:docMk/>
            <pc:sldMk cId="156438169" sldId="307"/>
            <ac:spMk id="27" creationId="{32FE07A2-C251-AE08-ABEE-A9726DA78FCD}"/>
          </ac:spMkLst>
        </pc:spChg>
        <pc:spChg chg="mod">
          <ac:chgData name="Dhanalakshmi S" userId="91504401-57d8-4e19-824a-3608d37877b0" providerId="ADAL" clId="{BD114AE8-1B57-4C44-B834-A08779010E97}" dt="2024-07-04T12:26:07.631" v="14165"/>
          <ac:spMkLst>
            <pc:docMk/>
            <pc:sldMk cId="156438169" sldId="307"/>
            <ac:spMk id="28" creationId="{1A114C5A-AB40-EF72-B397-C736DEB8A972}"/>
          </ac:spMkLst>
        </pc:spChg>
        <pc:spChg chg="mod">
          <ac:chgData name="Dhanalakshmi S" userId="91504401-57d8-4e19-824a-3608d37877b0" providerId="ADAL" clId="{BD114AE8-1B57-4C44-B834-A08779010E97}" dt="2024-07-04T12:26:07.631" v="14165"/>
          <ac:spMkLst>
            <pc:docMk/>
            <pc:sldMk cId="156438169" sldId="307"/>
            <ac:spMk id="29" creationId="{CBCDDB93-E6AC-F406-8E65-ABDC290D726D}"/>
          </ac:spMkLst>
        </pc:spChg>
        <pc:spChg chg="mod">
          <ac:chgData name="Dhanalakshmi S" userId="91504401-57d8-4e19-824a-3608d37877b0" providerId="ADAL" clId="{BD114AE8-1B57-4C44-B834-A08779010E97}" dt="2024-07-04T12:26:11.172" v="14166"/>
          <ac:spMkLst>
            <pc:docMk/>
            <pc:sldMk cId="156438169" sldId="307"/>
            <ac:spMk id="31" creationId="{6BE1C30C-146B-49A9-082E-BCEA75B6C022}"/>
          </ac:spMkLst>
        </pc:spChg>
        <pc:spChg chg="mod">
          <ac:chgData name="Dhanalakshmi S" userId="91504401-57d8-4e19-824a-3608d37877b0" providerId="ADAL" clId="{BD114AE8-1B57-4C44-B834-A08779010E97}" dt="2024-07-04T12:26:11.172" v="14166"/>
          <ac:spMkLst>
            <pc:docMk/>
            <pc:sldMk cId="156438169" sldId="307"/>
            <ac:spMk id="32" creationId="{41AF84D0-9B66-F782-2363-492287BF3F7A}"/>
          </ac:spMkLst>
        </pc:spChg>
        <pc:spChg chg="mod">
          <ac:chgData name="Dhanalakshmi S" userId="91504401-57d8-4e19-824a-3608d37877b0" providerId="ADAL" clId="{BD114AE8-1B57-4C44-B834-A08779010E97}" dt="2024-07-04T12:26:11.172" v="14166"/>
          <ac:spMkLst>
            <pc:docMk/>
            <pc:sldMk cId="156438169" sldId="307"/>
            <ac:spMk id="33" creationId="{310D1B5E-E0E5-9ACD-E259-3F170B0E12BA}"/>
          </ac:spMkLst>
        </pc:spChg>
        <pc:spChg chg="mod">
          <ac:chgData name="Dhanalakshmi S" userId="91504401-57d8-4e19-824a-3608d37877b0" providerId="ADAL" clId="{BD114AE8-1B57-4C44-B834-A08779010E97}" dt="2024-07-04T12:26:11.172" v="14166"/>
          <ac:spMkLst>
            <pc:docMk/>
            <pc:sldMk cId="156438169" sldId="307"/>
            <ac:spMk id="34" creationId="{991E7B2D-3B59-DAFB-C067-70538343B0D3}"/>
          </ac:spMkLst>
        </pc:spChg>
        <pc:spChg chg="mod">
          <ac:chgData name="Dhanalakshmi S" userId="91504401-57d8-4e19-824a-3608d37877b0" providerId="ADAL" clId="{BD114AE8-1B57-4C44-B834-A08779010E97}" dt="2024-07-04T12:26:11.172" v="14166"/>
          <ac:spMkLst>
            <pc:docMk/>
            <pc:sldMk cId="156438169" sldId="307"/>
            <ac:spMk id="35" creationId="{C4F0ED39-E480-C787-3AF4-94DB3A8708CE}"/>
          </ac:spMkLst>
        </pc:spChg>
        <pc:spChg chg="mod">
          <ac:chgData name="Dhanalakshmi S" userId="91504401-57d8-4e19-824a-3608d37877b0" providerId="ADAL" clId="{BD114AE8-1B57-4C44-B834-A08779010E97}" dt="2024-07-04T12:26:11.172" v="14166"/>
          <ac:spMkLst>
            <pc:docMk/>
            <pc:sldMk cId="156438169" sldId="307"/>
            <ac:spMk id="36" creationId="{33A69CB7-A415-EFB2-E036-B2122599E2E6}"/>
          </ac:spMkLst>
        </pc:spChg>
        <pc:spChg chg="mod">
          <ac:chgData name="Dhanalakshmi S" userId="91504401-57d8-4e19-824a-3608d37877b0" providerId="ADAL" clId="{BD114AE8-1B57-4C44-B834-A08779010E97}" dt="2024-07-04T12:26:11.172" v="14166"/>
          <ac:spMkLst>
            <pc:docMk/>
            <pc:sldMk cId="156438169" sldId="307"/>
            <ac:spMk id="37" creationId="{0D0FFF7F-420D-0E64-3931-7F8175FFDE2C}"/>
          </ac:spMkLst>
        </pc:spChg>
        <pc:spChg chg="mod">
          <ac:chgData name="Dhanalakshmi S" userId="91504401-57d8-4e19-824a-3608d37877b0" providerId="ADAL" clId="{BD114AE8-1B57-4C44-B834-A08779010E97}" dt="2024-07-04T12:26:11.172" v="14166"/>
          <ac:spMkLst>
            <pc:docMk/>
            <pc:sldMk cId="156438169" sldId="307"/>
            <ac:spMk id="38" creationId="{384B04C9-E016-24B2-9474-D02F40D627C5}"/>
          </ac:spMkLst>
        </pc:spChg>
        <pc:spChg chg="mod">
          <ac:chgData name="Dhanalakshmi S" userId="91504401-57d8-4e19-824a-3608d37877b0" providerId="ADAL" clId="{BD114AE8-1B57-4C44-B834-A08779010E97}" dt="2024-07-04T12:26:11.172" v="14166"/>
          <ac:spMkLst>
            <pc:docMk/>
            <pc:sldMk cId="156438169" sldId="307"/>
            <ac:spMk id="39" creationId="{DAF256DB-4688-F4E2-E045-BF23A77DF271}"/>
          </ac:spMkLst>
        </pc:spChg>
        <pc:spChg chg="mod">
          <ac:chgData name="Dhanalakshmi S" userId="91504401-57d8-4e19-824a-3608d37877b0" providerId="ADAL" clId="{BD114AE8-1B57-4C44-B834-A08779010E97}" dt="2024-07-04T12:26:11.172" v="14166"/>
          <ac:spMkLst>
            <pc:docMk/>
            <pc:sldMk cId="156438169" sldId="307"/>
            <ac:spMk id="40" creationId="{0BBCD0EE-6E0B-03B8-1D5E-B5E381908319}"/>
          </ac:spMkLst>
        </pc:spChg>
        <pc:spChg chg="mod">
          <ac:chgData name="Dhanalakshmi S" userId="91504401-57d8-4e19-824a-3608d37877b0" providerId="ADAL" clId="{BD114AE8-1B57-4C44-B834-A08779010E97}" dt="2024-07-04T12:26:11.172" v="14166"/>
          <ac:spMkLst>
            <pc:docMk/>
            <pc:sldMk cId="156438169" sldId="307"/>
            <ac:spMk id="41" creationId="{1C26CBB9-BABE-0338-754B-FFBD7037ED07}"/>
          </ac:spMkLst>
        </pc:spChg>
        <pc:spChg chg="mod">
          <ac:chgData name="Dhanalakshmi S" userId="91504401-57d8-4e19-824a-3608d37877b0" providerId="ADAL" clId="{BD114AE8-1B57-4C44-B834-A08779010E97}" dt="2024-07-04T12:26:11.172" v="14166"/>
          <ac:spMkLst>
            <pc:docMk/>
            <pc:sldMk cId="156438169" sldId="307"/>
            <ac:spMk id="42" creationId="{1A40DEEF-4583-DDB0-183E-78A08B37EB5F}"/>
          </ac:spMkLst>
        </pc:spChg>
        <pc:spChg chg="mod">
          <ac:chgData name="Dhanalakshmi S" userId="91504401-57d8-4e19-824a-3608d37877b0" providerId="ADAL" clId="{BD114AE8-1B57-4C44-B834-A08779010E97}" dt="2024-07-04T12:26:11.172" v="14166"/>
          <ac:spMkLst>
            <pc:docMk/>
            <pc:sldMk cId="156438169" sldId="307"/>
            <ac:spMk id="43" creationId="{3B5FF72A-5BE0-5EAB-4FC2-DE3F1BB11CAD}"/>
          </ac:spMkLst>
        </pc:spChg>
        <pc:spChg chg="mod">
          <ac:chgData name="Dhanalakshmi S" userId="91504401-57d8-4e19-824a-3608d37877b0" providerId="ADAL" clId="{BD114AE8-1B57-4C44-B834-A08779010E97}" dt="2024-07-04T12:26:11.172" v="14166"/>
          <ac:spMkLst>
            <pc:docMk/>
            <pc:sldMk cId="156438169" sldId="307"/>
            <ac:spMk id="44" creationId="{C8234062-777D-769F-E9AA-7CCE34D9A061}"/>
          </ac:spMkLst>
        </pc:spChg>
        <pc:spChg chg="mod">
          <ac:chgData name="Dhanalakshmi S" userId="91504401-57d8-4e19-824a-3608d37877b0" providerId="ADAL" clId="{BD114AE8-1B57-4C44-B834-A08779010E97}" dt="2024-07-04T12:26:11.172" v="14166"/>
          <ac:spMkLst>
            <pc:docMk/>
            <pc:sldMk cId="156438169" sldId="307"/>
            <ac:spMk id="45" creationId="{57EF0F1A-4706-19BE-6653-2061BAC9094D}"/>
          </ac:spMkLst>
        </pc:spChg>
        <pc:spChg chg="mod">
          <ac:chgData name="Dhanalakshmi S" userId="91504401-57d8-4e19-824a-3608d37877b0" providerId="ADAL" clId="{BD114AE8-1B57-4C44-B834-A08779010E97}" dt="2024-07-04T12:26:11.172" v="14166"/>
          <ac:spMkLst>
            <pc:docMk/>
            <pc:sldMk cId="156438169" sldId="307"/>
            <ac:spMk id="46" creationId="{107D9A22-F6B4-AFF4-7AD9-177C42E02DAA}"/>
          </ac:spMkLst>
        </pc:spChg>
        <pc:spChg chg="mod">
          <ac:chgData name="Dhanalakshmi S" userId="91504401-57d8-4e19-824a-3608d37877b0" providerId="ADAL" clId="{BD114AE8-1B57-4C44-B834-A08779010E97}" dt="2024-07-04T12:26:11.172" v="14166"/>
          <ac:spMkLst>
            <pc:docMk/>
            <pc:sldMk cId="156438169" sldId="307"/>
            <ac:spMk id="47" creationId="{B3410EE8-B3DA-F5FE-A539-09578F98E835}"/>
          </ac:spMkLst>
        </pc:spChg>
        <pc:spChg chg="mod">
          <ac:chgData name="Dhanalakshmi S" userId="91504401-57d8-4e19-824a-3608d37877b0" providerId="ADAL" clId="{BD114AE8-1B57-4C44-B834-A08779010E97}" dt="2024-07-04T12:26:11.172" v="14166"/>
          <ac:spMkLst>
            <pc:docMk/>
            <pc:sldMk cId="156438169" sldId="307"/>
            <ac:spMk id="48" creationId="{EDE17028-D8E5-386D-451D-984295D9A565}"/>
          </ac:spMkLst>
        </pc:spChg>
        <pc:spChg chg="mod">
          <ac:chgData name="Dhanalakshmi S" userId="91504401-57d8-4e19-824a-3608d37877b0" providerId="ADAL" clId="{BD114AE8-1B57-4C44-B834-A08779010E97}" dt="2024-07-04T12:26:11.172" v="14166"/>
          <ac:spMkLst>
            <pc:docMk/>
            <pc:sldMk cId="156438169" sldId="307"/>
            <ac:spMk id="49" creationId="{214884D2-5A8E-6313-3476-8B28D9E2271C}"/>
          </ac:spMkLst>
        </pc:spChg>
        <pc:spChg chg="mod">
          <ac:chgData name="Dhanalakshmi S" userId="91504401-57d8-4e19-824a-3608d37877b0" providerId="ADAL" clId="{BD114AE8-1B57-4C44-B834-A08779010E97}" dt="2024-07-04T12:26:11.172" v="14166"/>
          <ac:spMkLst>
            <pc:docMk/>
            <pc:sldMk cId="156438169" sldId="307"/>
            <ac:spMk id="50" creationId="{145F7F21-3C6B-8F21-8836-27C31A7414E7}"/>
          </ac:spMkLst>
        </pc:spChg>
        <pc:spChg chg="mod">
          <ac:chgData name="Dhanalakshmi S" userId="91504401-57d8-4e19-824a-3608d37877b0" providerId="ADAL" clId="{BD114AE8-1B57-4C44-B834-A08779010E97}" dt="2024-07-04T12:26:11.172" v="14166"/>
          <ac:spMkLst>
            <pc:docMk/>
            <pc:sldMk cId="156438169" sldId="307"/>
            <ac:spMk id="51" creationId="{2A4775AA-3C1B-9D3F-3117-650B551CB4F7}"/>
          </ac:spMkLst>
        </pc:spChg>
        <pc:spChg chg="mod">
          <ac:chgData name="Dhanalakshmi S" userId="91504401-57d8-4e19-824a-3608d37877b0" providerId="ADAL" clId="{BD114AE8-1B57-4C44-B834-A08779010E97}" dt="2024-07-04T12:26:11.172" v="14166"/>
          <ac:spMkLst>
            <pc:docMk/>
            <pc:sldMk cId="156438169" sldId="307"/>
            <ac:spMk id="52" creationId="{7CD1BBC5-A0E5-8F7C-1600-0A094D7367A7}"/>
          </ac:spMkLst>
        </pc:spChg>
        <pc:spChg chg="mod">
          <ac:chgData name="Dhanalakshmi S" userId="91504401-57d8-4e19-824a-3608d37877b0" providerId="ADAL" clId="{BD114AE8-1B57-4C44-B834-A08779010E97}" dt="2024-07-04T12:26:11.172" v="14166"/>
          <ac:spMkLst>
            <pc:docMk/>
            <pc:sldMk cId="156438169" sldId="307"/>
            <ac:spMk id="53" creationId="{9E0739CE-7D2B-07C5-56EB-8E9ACF9D4079}"/>
          </ac:spMkLst>
        </pc:spChg>
        <pc:spChg chg="mod">
          <ac:chgData name="Dhanalakshmi S" userId="91504401-57d8-4e19-824a-3608d37877b0" providerId="ADAL" clId="{BD114AE8-1B57-4C44-B834-A08779010E97}" dt="2024-07-04T12:26:28.521" v="14173"/>
          <ac:spMkLst>
            <pc:docMk/>
            <pc:sldMk cId="156438169" sldId="307"/>
            <ac:spMk id="55" creationId="{05A87AD3-1F15-CB3D-9D0B-30324E3DB87D}"/>
          </ac:spMkLst>
        </pc:spChg>
        <pc:spChg chg="mod">
          <ac:chgData name="Dhanalakshmi S" userId="91504401-57d8-4e19-824a-3608d37877b0" providerId="ADAL" clId="{BD114AE8-1B57-4C44-B834-A08779010E97}" dt="2024-07-04T12:26:28.521" v="14173"/>
          <ac:spMkLst>
            <pc:docMk/>
            <pc:sldMk cId="156438169" sldId="307"/>
            <ac:spMk id="56" creationId="{551E0A22-0675-3DF6-8990-DA5E8BCB2F63}"/>
          </ac:spMkLst>
        </pc:spChg>
        <pc:spChg chg="mod">
          <ac:chgData name="Dhanalakshmi S" userId="91504401-57d8-4e19-824a-3608d37877b0" providerId="ADAL" clId="{BD114AE8-1B57-4C44-B834-A08779010E97}" dt="2024-07-04T12:26:28.521" v="14173"/>
          <ac:spMkLst>
            <pc:docMk/>
            <pc:sldMk cId="156438169" sldId="307"/>
            <ac:spMk id="57" creationId="{4D15DEAD-A006-3169-6046-77496F87D20F}"/>
          </ac:spMkLst>
        </pc:spChg>
        <pc:spChg chg="mod">
          <ac:chgData name="Dhanalakshmi S" userId="91504401-57d8-4e19-824a-3608d37877b0" providerId="ADAL" clId="{BD114AE8-1B57-4C44-B834-A08779010E97}" dt="2024-07-04T12:26:28.521" v="14173"/>
          <ac:spMkLst>
            <pc:docMk/>
            <pc:sldMk cId="156438169" sldId="307"/>
            <ac:spMk id="58" creationId="{728031EC-CA60-FFEA-0AF3-B07E3D5D0DC2}"/>
          </ac:spMkLst>
        </pc:spChg>
        <pc:spChg chg="mod">
          <ac:chgData name="Dhanalakshmi S" userId="91504401-57d8-4e19-824a-3608d37877b0" providerId="ADAL" clId="{BD114AE8-1B57-4C44-B834-A08779010E97}" dt="2024-07-04T12:26:28.521" v="14173"/>
          <ac:spMkLst>
            <pc:docMk/>
            <pc:sldMk cId="156438169" sldId="307"/>
            <ac:spMk id="59" creationId="{37626975-750B-8F1B-BD70-8064227A95AF}"/>
          </ac:spMkLst>
        </pc:spChg>
        <pc:spChg chg="mod">
          <ac:chgData name="Dhanalakshmi S" userId="91504401-57d8-4e19-824a-3608d37877b0" providerId="ADAL" clId="{BD114AE8-1B57-4C44-B834-A08779010E97}" dt="2024-07-04T12:26:28.521" v="14173"/>
          <ac:spMkLst>
            <pc:docMk/>
            <pc:sldMk cId="156438169" sldId="307"/>
            <ac:spMk id="60" creationId="{494F589D-74AD-EAEC-272D-40CB5B60D764}"/>
          </ac:spMkLst>
        </pc:spChg>
        <pc:spChg chg="mod">
          <ac:chgData name="Dhanalakshmi S" userId="91504401-57d8-4e19-824a-3608d37877b0" providerId="ADAL" clId="{BD114AE8-1B57-4C44-B834-A08779010E97}" dt="2024-07-04T12:26:28.521" v="14173"/>
          <ac:spMkLst>
            <pc:docMk/>
            <pc:sldMk cId="156438169" sldId="307"/>
            <ac:spMk id="61" creationId="{5199ED43-D98B-C673-F5C5-D24CCD36EE45}"/>
          </ac:spMkLst>
        </pc:spChg>
        <pc:spChg chg="mod">
          <ac:chgData name="Dhanalakshmi S" userId="91504401-57d8-4e19-824a-3608d37877b0" providerId="ADAL" clId="{BD114AE8-1B57-4C44-B834-A08779010E97}" dt="2024-07-04T12:26:28.521" v="14173"/>
          <ac:spMkLst>
            <pc:docMk/>
            <pc:sldMk cId="156438169" sldId="307"/>
            <ac:spMk id="62" creationId="{9A2375F7-5F6A-5715-E3AA-8FDC89FDEFAD}"/>
          </ac:spMkLst>
        </pc:spChg>
        <pc:spChg chg="mod">
          <ac:chgData name="Dhanalakshmi S" userId="91504401-57d8-4e19-824a-3608d37877b0" providerId="ADAL" clId="{BD114AE8-1B57-4C44-B834-A08779010E97}" dt="2024-07-04T12:26:28.521" v="14173"/>
          <ac:spMkLst>
            <pc:docMk/>
            <pc:sldMk cId="156438169" sldId="307"/>
            <ac:spMk id="63" creationId="{CE2B110E-D8AC-8012-900B-297EC6726555}"/>
          </ac:spMkLst>
        </pc:spChg>
        <pc:spChg chg="mod">
          <ac:chgData name="Dhanalakshmi S" userId="91504401-57d8-4e19-824a-3608d37877b0" providerId="ADAL" clId="{BD114AE8-1B57-4C44-B834-A08779010E97}" dt="2024-07-04T12:26:28.521" v="14173"/>
          <ac:spMkLst>
            <pc:docMk/>
            <pc:sldMk cId="156438169" sldId="307"/>
            <ac:spMk id="4096" creationId="{E644A7CD-D553-1808-2FF0-D4CA04828C4A}"/>
          </ac:spMkLst>
        </pc:spChg>
        <pc:spChg chg="mod">
          <ac:chgData name="Dhanalakshmi S" userId="91504401-57d8-4e19-824a-3608d37877b0" providerId="ADAL" clId="{BD114AE8-1B57-4C44-B834-A08779010E97}" dt="2024-07-04T12:26:28.521" v="14173"/>
          <ac:spMkLst>
            <pc:docMk/>
            <pc:sldMk cId="156438169" sldId="307"/>
            <ac:spMk id="4097" creationId="{07234295-D0BF-C697-1122-3863582E4D3C}"/>
          </ac:spMkLst>
        </pc:spChg>
        <pc:spChg chg="mod">
          <ac:chgData name="Dhanalakshmi S" userId="91504401-57d8-4e19-824a-3608d37877b0" providerId="ADAL" clId="{BD114AE8-1B57-4C44-B834-A08779010E97}" dt="2024-07-04T12:26:28.521" v="14173"/>
          <ac:spMkLst>
            <pc:docMk/>
            <pc:sldMk cId="156438169" sldId="307"/>
            <ac:spMk id="4099" creationId="{8C4B11A7-5983-17C3-43E8-E86F86A421BD}"/>
          </ac:spMkLst>
        </pc:spChg>
        <pc:spChg chg="mod">
          <ac:chgData name="Dhanalakshmi S" userId="91504401-57d8-4e19-824a-3608d37877b0" providerId="ADAL" clId="{BD114AE8-1B57-4C44-B834-A08779010E97}" dt="2024-07-04T12:26:28.521" v="14173"/>
          <ac:spMkLst>
            <pc:docMk/>
            <pc:sldMk cId="156438169" sldId="307"/>
            <ac:spMk id="4101" creationId="{F9DE7DF2-A483-29F9-A42D-C50C75806660}"/>
          </ac:spMkLst>
        </pc:spChg>
        <pc:spChg chg="mod">
          <ac:chgData name="Dhanalakshmi S" userId="91504401-57d8-4e19-824a-3608d37877b0" providerId="ADAL" clId="{BD114AE8-1B57-4C44-B834-A08779010E97}" dt="2024-07-04T12:26:28.521" v="14173"/>
          <ac:spMkLst>
            <pc:docMk/>
            <pc:sldMk cId="156438169" sldId="307"/>
            <ac:spMk id="4102" creationId="{F6301E5D-B6C7-E71A-24B2-98527EDA53D4}"/>
          </ac:spMkLst>
        </pc:spChg>
        <pc:spChg chg="mod">
          <ac:chgData name="Dhanalakshmi S" userId="91504401-57d8-4e19-824a-3608d37877b0" providerId="ADAL" clId="{BD114AE8-1B57-4C44-B834-A08779010E97}" dt="2024-07-04T12:26:28.521" v="14173"/>
          <ac:spMkLst>
            <pc:docMk/>
            <pc:sldMk cId="156438169" sldId="307"/>
            <ac:spMk id="4103" creationId="{2C9C099B-6C16-544F-7466-62F419FD3B18}"/>
          </ac:spMkLst>
        </pc:spChg>
        <pc:spChg chg="mod">
          <ac:chgData name="Dhanalakshmi S" userId="91504401-57d8-4e19-824a-3608d37877b0" providerId="ADAL" clId="{BD114AE8-1B57-4C44-B834-A08779010E97}" dt="2024-07-04T12:26:28.521" v="14173"/>
          <ac:spMkLst>
            <pc:docMk/>
            <pc:sldMk cId="156438169" sldId="307"/>
            <ac:spMk id="4104" creationId="{8462EF78-0890-23C2-80CD-405648CEA09D}"/>
          </ac:spMkLst>
        </pc:spChg>
        <pc:spChg chg="mod">
          <ac:chgData name="Dhanalakshmi S" userId="91504401-57d8-4e19-824a-3608d37877b0" providerId="ADAL" clId="{BD114AE8-1B57-4C44-B834-A08779010E97}" dt="2024-07-04T12:26:28.521" v="14173"/>
          <ac:spMkLst>
            <pc:docMk/>
            <pc:sldMk cId="156438169" sldId="307"/>
            <ac:spMk id="4105" creationId="{2CBD9DB5-1EDC-DC75-C7F8-B46E154A38DC}"/>
          </ac:spMkLst>
        </pc:spChg>
        <pc:spChg chg="mod">
          <ac:chgData name="Dhanalakshmi S" userId="91504401-57d8-4e19-824a-3608d37877b0" providerId="ADAL" clId="{BD114AE8-1B57-4C44-B834-A08779010E97}" dt="2024-07-04T12:26:28.521" v="14173"/>
          <ac:spMkLst>
            <pc:docMk/>
            <pc:sldMk cId="156438169" sldId="307"/>
            <ac:spMk id="4106" creationId="{D52F99FB-B665-F132-98D4-8C26B6DFFB9E}"/>
          </ac:spMkLst>
        </pc:spChg>
        <pc:spChg chg="mod">
          <ac:chgData name="Dhanalakshmi S" userId="91504401-57d8-4e19-824a-3608d37877b0" providerId="ADAL" clId="{BD114AE8-1B57-4C44-B834-A08779010E97}" dt="2024-07-04T12:26:28.521" v="14173"/>
          <ac:spMkLst>
            <pc:docMk/>
            <pc:sldMk cId="156438169" sldId="307"/>
            <ac:spMk id="4107" creationId="{321E65A5-4704-7187-2CEF-0C72126EC80C}"/>
          </ac:spMkLst>
        </pc:spChg>
        <pc:spChg chg="mod">
          <ac:chgData name="Dhanalakshmi S" userId="91504401-57d8-4e19-824a-3608d37877b0" providerId="ADAL" clId="{BD114AE8-1B57-4C44-B834-A08779010E97}" dt="2024-07-04T12:26:28.521" v="14173"/>
          <ac:spMkLst>
            <pc:docMk/>
            <pc:sldMk cId="156438169" sldId="307"/>
            <ac:spMk id="4108" creationId="{19DD1FF1-08DE-DE9E-421A-822E990A3B01}"/>
          </ac:spMkLst>
        </pc:spChg>
        <pc:spChg chg="mod">
          <ac:chgData name="Dhanalakshmi S" userId="91504401-57d8-4e19-824a-3608d37877b0" providerId="ADAL" clId="{BD114AE8-1B57-4C44-B834-A08779010E97}" dt="2024-07-04T12:26:28.521" v="14173"/>
          <ac:spMkLst>
            <pc:docMk/>
            <pc:sldMk cId="156438169" sldId="307"/>
            <ac:spMk id="4109" creationId="{77E4511C-7681-09B9-BDBF-B2AF0D96E3A5}"/>
          </ac:spMkLst>
        </pc:spChg>
        <pc:spChg chg="mod">
          <ac:chgData name="Dhanalakshmi S" userId="91504401-57d8-4e19-824a-3608d37877b0" providerId="ADAL" clId="{BD114AE8-1B57-4C44-B834-A08779010E97}" dt="2024-07-04T12:26:28.521" v="14173"/>
          <ac:spMkLst>
            <pc:docMk/>
            <pc:sldMk cId="156438169" sldId="307"/>
            <ac:spMk id="4110" creationId="{3F0CC6E0-B5C3-FD35-5277-56ED265FA54F}"/>
          </ac:spMkLst>
        </pc:spChg>
        <pc:spChg chg="mod">
          <ac:chgData name="Dhanalakshmi S" userId="91504401-57d8-4e19-824a-3608d37877b0" providerId="ADAL" clId="{BD114AE8-1B57-4C44-B834-A08779010E97}" dt="2024-07-04T12:26:28.521" v="14173"/>
          <ac:spMkLst>
            <pc:docMk/>
            <pc:sldMk cId="156438169" sldId="307"/>
            <ac:spMk id="4111" creationId="{E014C20F-0D23-C472-B787-5F567A1737BE}"/>
          </ac:spMkLst>
        </pc:spChg>
        <pc:spChg chg="mod">
          <ac:chgData name="Dhanalakshmi S" userId="91504401-57d8-4e19-824a-3608d37877b0" providerId="ADAL" clId="{BD114AE8-1B57-4C44-B834-A08779010E97}" dt="2024-07-04T12:26:31.727" v="14174"/>
          <ac:spMkLst>
            <pc:docMk/>
            <pc:sldMk cId="156438169" sldId="307"/>
            <ac:spMk id="4113" creationId="{B1457E27-59A4-0A4F-015E-E458E5F173CB}"/>
          </ac:spMkLst>
        </pc:spChg>
        <pc:spChg chg="mod">
          <ac:chgData name="Dhanalakshmi S" userId="91504401-57d8-4e19-824a-3608d37877b0" providerId="ADAL" clId="{BD114AE8-1B57-4C44-B834-A08779010E97}" dt="2024-07-04T12:26:31.727" v="14174"/>
          <ac:spMkLst>
            <pc:docMk/>
            <pc:sldMk cId="156438169" sldId="307"/>
            <ac:spMk id="4114" creationId="{E9313564-F4FE-E598-3F52-E07D4F6FC130}"/>
          </ac:spMkLst>
        </pc:spChg>
        <pc:spChg chg="mod">
          <ac:chgData name="Dhanalakshmi S" userId="91504401-57d8-4e19-824a-3608d37877b0" providerId="ADAL" clId="{BD114AE8-1B57-4C44-B834-A08779010E97}" dt="2024-07-04T12:26:31.727" v="14174"/>
          <ac:spMkLst>
            <pc:docMk/>
            <pc:sldMk cId="156438169" sldId="307"/>
            <ac:spMk id="4115" creationId="{C184156F-5BB1-E1C7-4372-9515B2DD03BA}"/>
          </ac:spMkLst>
        </pc:spChg>
        <pc:spChg chg="mod">
          <ac:chgData name="Dhanalakshmi S" userId="91504401-57d8-4e19-824a-3608d37877b0" providerId="ADAL" clId="{BD114AE8-1B57-4C44-B834-A08779010E97}" dt="2024-07-04T12:26:31.727" v="14174"/>
          <ac:spMkLst>
            <pc:docMk/>
            <pc:sldMk cId="156438169" sldId="307"/>
            <ac:spMk id="4116" creationId="{CD6BD440-7497-0801-8579-1A519A7F8E56}"/>
          </ac:spMkLst>
        </pc:spChg>
        <pc:spChg chg="mod">
          <ac:chgData name="Dhanalakshmi S" userId="91504401-57d8-4e19-824a-3608d37877b0" providerId="ADAL" clId="{BD114AE8-1B57-4C44-B834-A08779010E97}" dt="2024-07-04T12:26:31.727" v="14174"/>
          <ac:spMkLst>
            <pc:docMk/>
            <pc:sldMk cId="156438169" sldId="307"/>
            <ac:spMk id="4117" creationId="{51F94617-B2AF-A340-D43F-C7A7ADFEAD43}"/>
          </ac:spMkLst>
        </pc:spChg>
        <pc:spChg chg="mod">
          <ac:chgData name="Dhanalakshmi S" userId="91504401-57d8-4e19-824a-3608d37877b0" providerId="ADAL" clId="{BD114AE8-1B57-4C44-B834-A08779010E97}" dt="2024-07-04T12:26:31.727" v="14174"/>
          <ac:spMkLst>
            <pc:docMk/>
            <pc:sldMk cId="156438169" sldId="307"/>
            <ac:spMk id="4118" creationId="{4BBA10F7-D333-4064-B9D1-580599CB8098}"/>
          </ac:spMkLst>
        </pc:spChg>
        <pc:spChg chg="mod">
          <ac:chgData name="Dhanalakshmi S" userId="91504401-57d8-4e19-824a-3608d37877b0" providerId="ADAL" clId="{BD114AE8-1B57-4C44-B834-A08779010E97}" dt="2024-07-04T12:26:31.727" v="14174"/>
          <ac:spMkLst>
            <pc:docMk/>
            <pc:sldMk cId="156438169" sldId="307"/>
            <ac:spMk id="4119" creationId="{D5E8B9AB-9647-452D-E9E1-6C265E520B96}"/>
          </ac:spMkLst>
        </pc:spChg>
        <pc:spChg chg="mod">
          <ac:chgData name="Dhanalakshmi S" userId="91504401-57d8-4e19-824a-3608d37877b0" providerId="ADAL" clId="{BD114AE8-1B57-4C44-B834-A08779010E97}" dt="2024-07-04T12:26:31.727" v="14174"/>
          <ac:spMkLst>
            <pc:docMk/>
            <pc:sldMk cId="156438169" sldId="307"/>
            <ac:spMk id="4120" creationId="{8909451C-F024-9A42-326A-8A86EC43CE45}"/>
          </ac:spMkLst>
        </pc:spChg>
        <pc:spChg chg="mod">
          <ac:chgData name="Dhanalakshmi S" userId="91504401-57d8-4e19-824a-3608d37877b0" providerId="ADAL" clId="{BD114AE8-1B57-4C44-B834-A08779010E97}" dt="2024-07-04T12:26:31.727" v="14174"/>
          <ac:spMkLst>
            <pc:docMk/>
            <pc:sldMk cId="156438169" sldId="307"/>
            <ac:spMk id="4121" creationId="{6EA4D663-F91D-A256-7B05-03236F321F26}"/>
          </ac:spMkLst>
        </pc:spChg>
        <pc:spChg chg="mod">
          <ac:chgData name="Dhanalakshmi S" userId="91504401-57d8-4e19-824a-3608d37877b0" providerId="ADAL" clId="{BD114AE8-1B57-4C44-B834-A08779010E97}" dt="2024-07-04T12:26:31.727" v="14174"/>
          <ac:spMkLst>
            <pc:docMk/>
            <pc:sldMk cId="156438169" sldId="307"/>
            <ac:spMk id="4122" creationId="{339F9573-0F70-847A-542B-783FDC5A7BC8}"/>
          </ac:spMkLst>
        </pc:spChg>
        <pc:spChg chg="mod">
          <ac:chgData name="Dhanalakshmi S" userId="91504401-57d8-4e19-824a-3608d37877b0" providerId="ADAL" clId="{BD114AE8-1B57-4C44-B834-A08779010E97}" dt="2024-07-04T12:26:31.727" v="14174"/>
          <ac:spMkLst>
            <pc:docMk/>
            <pc:sldMk cId="156438169" sldId="307"/>
            <ac:spMk id="4123" creationId="{1E01630C-CC6F-8395-7A85-2AFB808D3BBC}"/>
          </ac:spMkLst>
        </pc:spChg>
        <pc:spChg chg="mod">
          <ac:chgData name="Dhanalakshmi S" userId="91504401-57d8-4e19-824a-3608d37877b0" providerId="ADAL" clId="{BD114AE8-1B57-4C44-B834-A08779010E97}" dt="2024-07-04T12:26:31.727" v="14174"/>
          <ac:spMkLst>
            <pc:docMk/>
            <pc:sldMk cId="156438169" sldId="307"/>
            <ac:spMk id="4124" creationId="{821446BD-4AFE-171B-E5FA-62850B60848C}"/>
          </ac:spMkLst>
        </pc:spChg>
        <pc:spChg chg="mod">
          <ac:chgData name="Dhanalakshmi S" userId="91504401-57d8-4e19-824a-3608d37877b0" providerId="ADAL" clId="{BD114AE8-1B57-4C44-B834-A08779010E97}" dt="2024-07-04T12:26:31.727" v="14174"/>
          <ac:spMkLst>
            <pc:docMk/>
            <pc:sldMk cId="156438169" sldId="307"/>
            <ac:spMk id="4125" creationId="{6ACE88B6-7357-0325-CFD7-49BF01476E05}"/>
          </ac:spMkLst>
        </pc:spChg>
        <pc:spChg chg="mod">
          <ac:chgData name="Dhanalakshmi S" userId="91504401-57d8-4e19-824a-3608d37877b0" providerId="ADAL" clId="{BD114AE8-1B57-4C44-B834-A08779010E97}" dt="2024-07-04T12:26:31.727" v="14174"/>
          <ac:spMkLst>
            <pc:docMk/>
            <pc:sldMk cId="156438169" sldId="307"/>
            <ac:spMk id="4126" creationId="{FDCC7D88-2A68-6C50-B3B5-37EADF4FBC4F}"/>
          </ac:spMkLst>
        </pc:spChg>
        <pc:spChg chg="mod">
          <ac:chgData name="Dhanalakshmi S" userId="91504401-57d8-4e19-824a-3608d37877b0" providerId="ADAL" clId="{BD114AE8-1B57-4C44-B834-A08779010E97}" dt="2024-07-04T12:26:31.727" v="14174"/>
          <ac:spMkLst>
            <pc:docMk/>
            <pc:sldMk cId="156438169" sldId="307"/>
            <ac:spMk id="4127" creationId="{113C7BF2-B993-6A72-14CB-C2BC54F98E11}"/>
          </ac:spMkLst>
        </pc:spChg>
        <pc:spChg chg="mod">
          <ac:chgData name="Dhanalakshmi S" userId="91504401-57d8-4e19-824a-3608d37877b0" providerId="ADAL" clId="{BD114AE8-1B57-4C44-B834-A08779010E97}" dt="2024-07-04T12:26:31.727" v="14174"/>
          <ac:spMkLst>
            <pc:docMk/>
            <pc:sldMk cId="156438169" sldId="307"/>
            <ac:spMk id="4128" creationId="{3EF822DF-C90F-03BD-3BB9-985245CB8750}"/>
          </ac:spMkLst>
        </pc:spChg>
        <pc:spChg chg="mod">
          <ac:chgData name="Dhanalakshmi S" userId="91504401-57d8-4e19-824a-3608d37877b0" providerId="ADAL" clId="{BD114AE8-1B57-4C44-B834-A08779010E97}" dt="2024-07-04T12:26:31.727" v="14174"/>
          <ac:spMkLst>
            <pc:docMk/>
            <pc:sldMk cId="156438169" sldId="307"/>
            <ac:spMk id="4129" creationId="{88FDBE5D-E50A-1246-8C6E-36208C5167F9}"/>
          </ac:spMkLst>
        </pc:spChg>
        <pc:spChg chg="mod">
          <ac:chgData name="Dhanalakshmi S" userId="91504401-57d8-4e19-824a-3608d37877b0" providerId="ADAL" clId="{BD114AE8-1B57-4C44-B834-A08779010E97}" dt="2024-07-04T12:26:31.727" v="14174"/>
          <ac:spMkLst>
            <pc:docMk/>
            <pc:sldMk cId="156438169" sldId="307"/>
            <ac:spMk id="4130" creationId="{3013248C-5F51-1B42-F2B5-93EB2B950404}"/>
          </ac:spMkLst>
        </pc:spChg>
        <pc:spChg chg="mod">
          <ac:chgData name="Dhanalakshmi S" userId="91504401-57d8-4e19-824a-3608d37877b0" providerId="ADAL" clId="{BD114AE8-1B57-4C44-B834-A08779010E97}" dt="2024-07-04T12:26:31.727" v="14174"/>
          <ac:spMkLst>
            <pc:docMk/>
            <pc:sldMk cId="156438169" sldId="307"/>
            <ac:spMk id="4131" creationId="{FEE16C00-3A61-8174-2C6F-9DD042242F81}"/>
          </ac:spMkLst>
        </pc:spChg>
        <pc:spChg chg="mod">
          <ac:chgData name="Dhanalakshmi S" userId="91504401-57d8-4e19-824a-3608d37877b0" providerId="ADAL" clId="{BD114AE8-1B57-4C44-B834-A08779010E97}" dt="2024-07-04T12:26:31.727" v="14174"/>
          <ac:spMkLst>
            <pc:docMk/>
            <pc:sldMk cId="156438169" sldId="307"/>
            <ac:spMk id="4132" creationId="{7B7FCA1E-303B-0959-687B-771CAC508626}"/>
          </ac:spMkLst>
        </pc:spChg>
        <pc:spChg chg="mod">
          <ac:chgData name="Dhanalakshmi S" userId="91504401-57d8-4e19-824a-3608d37877b0" providerId="ADAL" clId="{BD114AE8-1B57-4C44-B834-A08779010E97}" dt="2024-07-04T12:26:31.727" v="14174"/>
          <ac:spMkLst>
            <pc:docMk/>
            <pc:sldMk cId="156438169" sldId="307"/>
            <ac:spMk id="4133" creationId="{A1FA4DFE-EC28-EB35-D00F-255050F56DDB}"/>
          </ac:spMkLst>
        </pc:spChg>
        <pc:spChg chg="mod">
          <ac:chgData name="Dhanalakshmi S" userId="91504401-57d8-4e19-824a-3608d37877b0" providerId="ADAL" clId="{BD114AE8-1B57-4C44-B834-A08779010E97}" dt="2024-07-04T12:26:31.727" v="14174"/>
          <ac:spMkLst>
            <pc:docMk/>
            <pc:sldMk cId="156438169" sldId="307"/>
            <ac:spMk id="4134" creationId="{A8179E84-FF1D-2D93-7C7F-30003E168EAA}"/>
          </ac:spMkLst>
        </pc:spChg>
        <pc:spChg chg="mod">
          <ac:chgData name="Dhanalakshmi S" userId="91504401-57d8-4e19-824a-3608d37877b0" providerId="ADAL" clId="{BD114AE8-1B57-4C44-B834-A08779010E97}" dt="2024-07-04T12:26:31.727" v="14174"/>
          <ac:spMkLst>
            <pc:docMk/>
            <pc:sldMk cId="156438169" sldId="307"/>
            <ac:spMk id="4135" creationId="{3102CB10-7E9E-7C40-3CA5-6846E85C1533}"/>
          </ac:spMkLst>
        </pc:spChg>
        <pc:spChg chg="add mod">
          <ac:chgData name="Dhanalakshmi S" userId="91504401-57d8-4e19-824a-3608d37877b0" providerId="ADAL" clId="{BD114AE8-1B57-4C44-B834-A08779010E97}" dt="2024-07-04T12:31:11.633" v="14326" actId="120"/>
          <ac:spMkLst>
            <pc:docMk/>
            <pc:sldMk cId="156438169" sldId="307"/>
            <ac:spMk id="4136" creationId="{CDC32674-00DD-444F-2AB1-39A91E84B81D}"/>
          </ac:spMkLst>
        </pc:spChg>
        <pc:spChg chg="add mod">
          <ac:chgData name="Dhanalakshmi S" userId="91504401-57d8-4e19-824a-3608d37877b0" providerId="ADAL" clId="{BD114AE8-1B57-4C44-B834-A08779010E97}" dt="2024-07-24T08:13:29.512" v="34132"/>
          <ac:spMkLst>
            <pc:docMk/>
            <pc:sldMk cId="156438169" sldId="307"/>
            <ac:spMk id="4137" creationId="{AFC8200D-1CC4-E2A5-B93B-3877961D4A11}"/>
          </ac:spMkLst>
        </pc:spChg>
        <pc:spChg chg="add mod">
          <ac:chgData name="Dhanalakshmi S" userId="91504401-57d8-4e19-824a-3608d37877b0" providerId="ADAL" clId="{BD114AE8-1B57-4C44-B834-A08779010E97}" dt="2024-07-24T08:15:45.265" v="34220" actId="113"/>
          <ac:spMkLst>
            <pc:docMk/>
            <pc:sldMk cId="156438169" sldId="307"/>
            <ac:spMk id="4138" creationId="{135397D9-A837-52F4-52F3-2E99A38E93E4}"/>
          </ac:spMkLst>
        </pc:spChg>
        <pc:spChg chg="add mod">
          <ac:chgData name="Dhanalakshmi S" userId="91504401-57d8-4e19-824a-3608d37877b0" providerId="ADAL" clId="{BD114AE8-1B57-4C44-B834-A08779010E97}" dt="2024-07-04T12:33:26.926" v="14366" actId="113"/>
          <ac:spMkLst>
            <pc:docMk/>
            <pc:sldMk cId="156438169" sldId="307"/>
            <ac:spMk id="4139" creationId="{B21A28B4-570D-D8A2-A0CD-A35A121BAB7F}"/>
          </ac:spMkLst>
        </pc:spChg>
        <pc:spChg chg="add mod">
          <ac:chgData name="Dhanalakshmi S" userId="91504401-57d8-4e19-824a-3608d37877b0" providerId="ADAL" clId="{BD114AE8-1B57-4C44-B834-A08779010E97}" dt="2024-07-04T12:47:56.843" v="14572" actId="1076"/>
          <ac:spMkLst>
            <pc:docMk/>
            <pc:sldMk cId="156438169" sldId="307"/>
            <ac:spMk id="4140" creationId="{B572C612-5277-43DD-6925-8A2FF5528B63}"/>
          </ac:spMkLst>
        </pc:spChg>
        <pc:spChg chg="add mod">
          <ac:chgData name="Dhanalakshmi S" userId="91504401-57d8-4e19-824a-3608d37877b0" providerId="ADAL" clId="{BD114AE8-1B57-4C44-B834-A08779010E97}" dt="2024-07-04T12:41:39.317" v="14535"/>
          <ac:spMkLst>
            <pc:docMk/>
            <pc:sldMk cId="156438169" sldId="307"/>
            <ac:spMk id="4141" creationId="{8F9E3C55-DE24-74C3-3327-DB75FD54C8A4}"/>
          </ac:spMkLst>
        </pc:spChg>
        <pc:grpChg chg="add mod">
          <ac:chgData name="Dhanalakshmi S" userId="91504401-57d8-4e19-824a-3608d37877b0" providerId="ADAL" clId="{BD114AE8-1B57-4C44-B834-A08779010E97}" dt="2024-07-04T12:26:07.631" v="14165"/>
          <ac:grpSpMkLst>
            <pc:docMk/>
            <pc:sldMk cId="156438169" sldId="307"/>
            <ac:grpSpMk id="6" creationId="{A1114CEF-C63E-819A-E28A-2A7CB46DF3CF}"/>
          </ac:grpSpMkLst>
        </pc:grpChg>
        <pc:grpChg chg="add mod">
          <ac:chgData name="Dhanalakshmi S" userId="91504401-57d8-4e19-824a-3608d37877b0" providerId="ADAL" clId="{BD114AE8-1B57-4C44-B834-A08779010E97}" dt="2024-07-04T12:26:25.822" v="14172" actId="688"/>
          <ac:grpSpMkLst>
            <pc:docMk/>
            <pc:sldMk cId="156438169" sldId="307"/>
            <ac:grpSpMk id="30" creationId="{D6329ECF-FC4E-8EC5-850A-91EA320D6A16}"/>
          </ac:grpSpMkLst>
        </pc:grpChg>
        <pc:grpChg chg="add mod">
          <ac:chgData name="Dhanalakshmi S" userId="91504401-57d8-4e19-824a-3608d37877b0" providerId="ADAL" clId="{BD114AE8-1B57-4C44-B834-A08779010E97}" dt="2024-07-04T12:26:28.521" v="14173"/>
          <ac:grpSpMkLst>
            <pc:docMk/>
            <pc:sldMk cId="156438169" sldId="307"/>
            <ac:grpSpMk id="54" creationId="{1CDB2980-C92B-4BB7-B93F-499B12AC846C}"/>
          </ac:grpSpMkLst>
        </pc:grpChg>
        <pc:grpChg chg="add mod">
          <ac:chgData name="Dhanalakshmi S" userId="91504401-57d8-4e19-824a-3608d37877b0" providerId="ADAL" clId="{BD114AE8-1B57-4C44-B834-A08779010E97}" dt="2024-07-04T12:30:03.259" v="14312" actId="1076"/>
          <ac:grpSpMkLst>
            <pc:docMk/>
            <pc:sldMk cId="156438169" sldId="307"/>
            <ac:grpSpMk id="4112" creationId="{D8726B03-9B58-0121-726E-5C0557E161EA}"/>
          </ac:grpSpMkLst>
        </pc:grpChg>
        <pc:picChg chg="add mod">
          <ac:chgData name="Dhanalakshmi S" userId="91504401-57d8-4e19-824a-3608d37877b0" providerId="ADAL" clId="{BD114AE8-1B57-4C44-B834-A08779010E97}" dt="2024-07-04T12:29:19.302" v="14302" actId="1076"/>
          <ac:picMkLst>
            <pc:docMk/>
            <pc:sldMk cId="156438169" sldId="307"/>
            <ac:picMk id="4098" creationId="{ED5BE037-76DA-69BE-9668-742A53878814}"/>
          </ac:picMkLst>
        </pc:picChg>
        <pc:picChg chg="add mod">
          <ac:chgData name="Dhanalakshmi S" userId="91504401-57d8-4e19-824a-3608d37877b0" providerId="ADAL" clId="{BD114AE8-1B57-4C44-B834-A08779010E97}" dt="2024-07-04T12:29:43.005" v="14308" actId="732"/>
          <ac:picMkLst>
            <pc:docMk/>
            <pc:sldMk cId="156438169" sldId="307"/>
            <ac:picMk id="4100" creationId="{D5B7045A-644C-980F-5D14-33A1FFA5D0CB}"/>
          </ac:picMkLst>
        </pc:picChg>
      </pc:sldChg>
      <pc:sldChg chg="addSp delSp modSp new mod modAnim">
        <pc:chgData name="Dhanalakshmi S" userId="91504401-57d8-4e19-824a-3608d37877b0" providerId="ADAL" clId="{BD114AE8-1B57-4C44-B834-A08779010E97}" dt="2024-07-04T12:48:24.274" v="14575"/>
        <pc:sldMkLst>
          <pc:docMk/>
          <pc:sldMk cId="3086548107" sldId="308"/>
        </pc:sldMkLst>
        <pc:spChg chg="mod">
          <ac:chgData name="Dhanalakshmi S" userId="91504401-57d8-4e19-824a-3608d37877b0" providerId="ADAL" clId="{BD114AE8-1B57-4C44-B834-A08779010E97}" dt="2024-07-04T12:46:33.374" v="14558" actId="122"/>
          <ac:spMkLst>
            <pc:docMk/>
            <pc:sldMk cId="3086548107" sldId="308"/>
            <ac:spMk id="2" creationId="{5EB656ED-A047-76AF-EBAE-68061A4DED39}"/>
          </ac:spMkLst>
        </pc:spChg>
        <pc:spChg chg="del">
          <ac:chgData name="Dhanalakshmi S" userId="91504401-57d8-4e19-824a-3608d37877b0" providerId="ADAL" clId="{BD114AE8-1B57-4C44-B834-A08779010E97}" dt="2024-07-04T12:42:35.800" v="14539" actId="478"/>
          <ac:spMkLst>
            <pc:docMk/>
            <pc:sldMk cId="3086548107" sldId="308"/>
            <ac:spMk id="3" creationId="{4742A174-AFF9-DC6B-4685-A1E38785EF80}"/>
          </ac:spMkLst>
        </pc:spChg>
        <pc:spChg chg="add mod">
          <ac:chgData name="Dhanalakshmi S" userId="91504401-57d8-4e19-824a-3608d37877b0" providerId="ADAL" clId="{BD114AE8-1B57-4C44-B834-A08779010E97}" dt="2024-07-04T12:46:50.118" v="14561" actId="1076"/>
          <ac:spMkLst>
            <pc:docMk/>
            <pc:sldMk cId="3086548107" sldId="308"/>
            <ac:spMk id="8" creationId="{59F9584A-BD38-5A48-9488-B24CFE7D91C0}"/>
          </ac:spMkLst>
        </pc:spChg>
        <pc:spChg chg="add mod">
          <ac:chgData name="Dhanalakshmi S" userId="91504401-57d8-4e19-824a-3608d37877b0" providerId="ADAL" clId="{BD114AE8-1B57-4C44-B834-A08779010E97}" dt="2024-07-04T12:46:40.061" v="14559"/>
          <ac:spMkLst>
            <pc:docMk/>
            <pc:sldMk cId="3086548107" sldId="308"/>
            <ac:spMk id="9" creationId="{34130CC6-3F90-B3D2-737A-83923E88FBA8}"/>
          </ac:spMkLst>
        </pc:spChg>
        <pc:picChg chg="add mod">
          <ac:chgData name="Dhanalakshmi S" userId="91504401-57d8-4e19-824a-3608d37877b0" providerId="ADAL" clId="{BD114AE8-1B57-4C44-B834-A08779010E97}" dt="2024-07-04T12:48:06.530" v="14573" actId="14100"/>
          <ac:picMkLst>
            <pc:docMk/>
            <pc:sldMk cId="3086548107" sldId="308"/>
            <ac:picMk id="5" creationId="{8E2A2A8F-D1B0-BA6A-77DA-1B2ECEDEDDAA}"/>
          </ac:picMkLst>
        </pc:picChg>
        <pc:picChg chg="add mod">
          <ac:chgData name="Dhanalakshmi S" userId="91504401-57d8-4e19-824a-3608d37877b0" providerId="ADAL" clId="{BD114AE8-1B57-4C44-B834-A08779010E97}" dt="2024-07-04T12:46:52.696" v="14562" actId="1076"/>
          <ac:picMkLst>
            <pc:docMk/>
            <pc:sldMk cId="3086548107" sldId="308"/>
            <ac:picMk id="7" creationId="{6D7A966A-C5AF-60FD-E16A-7036DD8C9609}"/>
          </ac:picMkLst>
        </pc:picChg>
      </pc:sldChg>
      <pc:sldChg chg="addSp delSp modSp new mod delAnim modAnim">
        <pc:chgData name="Dhanalakshmi S" userId="91504401-57d8-4e19-824a-3608d37877b0" providerId="ADAL" clId="{BD114AE8-1B57-4C44-B834-A08779010E97}" dt="2024-07-04T14:06:25.268" v="15030"/>
        <pc:sldMkLst>
          <pc:docMk/>
          <pc:sldMk cId="942764160" sldId="309"/>
        </pc:sldMkLst>
        <pc:spChg chg="del">
          <ac:chgData name="Dhanalakshmi S" userId="91504401-57d8-4e19-824a-3608d37877b0" providerId="ADAL" clId="{BD114AE8-1B57-4C44-B834-A08779010E97}" dt="2024-07-04T12:48:47.472" v="14577"/>
          <ac:spMkLst>
            <pc:docMk/>
            <pc:sldMk cId="942764160" sldId="309"/>
            <ac:spMk id="2" creationId="{B2C9362A-1470-9458-EB25-D05EE9F215BF}"/>
          </ac:spMkLst>
        </pc:spChg>
        <pc:spChg chg="del">
          <ac:chgData name="Dhanalakshmi S" userId="91504401-57d8-4e19-824a-3608d37877b0" providerId="ADAL" clId="{BD114AE8-1B57-4C44-B834-A08779010E97}" dt="2024-07-04T12:49:01.123" v="14581" actId="478"/>
          <ac:spMkLst>
            <pc:docMk/>
            <pc:sldMk cId="942764160" sldId="309"/>
            <ac:spMk id="3" creationId="{E19CDEB4-71F7-2312-2AA6-ED513B3AB3C4}"/>
          </ac:spMkLst>
        </pc:spChg>
        <pc:spChg chg="add mod">
          <ac:chgData name="Dhanalakshmi S" userId="91504401-57d8-4e19-824a-3608d37877b0" providerId="ADAL" clId="{BD114AE8-1B57-4C44-B834-A08779010E97}" dt="2024-07-04T12:48:47.472" v="14577"/>
          <ac:spMkLst>
            <pc:docMk/>
            <pc:sldMk cId="942764160" sldId="309"/>
            <ac:spMk id="4" creationId="{41CCF1D5-B7D0-846B-49AD-0B3FBF400455}"/>
          </ac:spMkLst>
        </pc:spChg>
        <pc:spChg chg="add mod">
          <ac:chgData name="Dhanalakshmi S" userId="91504401-57d8-4e19-824a-3608d37877b0" providerId="ADAL" clId="{BD114AE8-1B57-4C44-B834-A08779010E97}" dt="2024-07-04T12:48:57.563" v="14580" actId="20577"/>
          <ac:spMkLst>
            <pc:docMk/>
            <pc:sldMk cId="942764160" sldId="309"/>
            <ac:spMk id="5" creationId="{A803B3CB-0EFB-5A23-884E-123617E623AF}"/>
          </ac:spMkLst>
        </pc:spChg>
        <pc:spChg chg="add del mod">
          <ac:chgData name="Dhanalakshmi S" userId="91504401-57d8-4e19-824a-3608d37877b0" providerId="ADAL" clId="{BD114AE8-1B57-4C44-B834-A08779010E97}" dt="2024-07-04T13:45:45.971" v="14714" actId="478"/>
          <ac:spMkLst>
            <pc:docMk/>
            <pc:sldMk cId="942764160" sldId="309"/>
            <ac:spMk id="6" creationId="{D9CEB6AF-A227-AC60-C5F0-C605228AE556}"/>
          </ac:spMkLst>
        </pc:spChg>
        <pc:spChg chg="add mod">
          <ac:chgData name="Dhanalakshmi S" userId="91504401-57d8-4e19-824a-3608d37877b0" providerId="ADAL" clId="{BD114AE8-1B57-4C44-B834-A08779010E97}" dt="2024-07-04T14:04:16.851" v="15007" actId="14100"/>
          <ac:spMkLst>
            <pc:docMk/>
            <pc:sldMk cId="942764160" sldId="309"/>
            <ac:spMk id="7" creationId="{9DC850C9-669A-B00D-B458-CB84AEB974B9}"/>
          </ac:spMkLst>
        </pc:spChg>
        <pc:spChg chg="add mod">
          <ac:chgData name="Dhanalakshmi S" userId="91504401-57d8-4e19-824a-3608d37877b0" providerId="ADAL" clId="{BD114AE8-1B57-4C44-B834-A08779010E97}" dt="2024-07-04T14:05:16.012" v="15022" actId="207"/>
          <ac:spMkLst>
            <pc:docMk/>
            <pc:sldMk cId="942764160" sldId="309"/>
            <ac:spMk id="8" creationId="{243ED250-430F-D0F3-C85C-33905F92A788}"/>
          </ac:spMkLst>
        </pc:spChg>
        <pc:spChg chg="add mod">
          <ac:chgData name="Dhanalakshmi S" userId="91504401-57d8-4e19-824a-3608d37877b0" providerId="ADAL" clId="{BD114AE8-1B57-4C44-B834-A08779010E97}" dt="2024-07-04T14:05:27.781" v="15025" actId="207"/>
          <ac:spMkLst>
            <pc:docMk/>
            <pc:sldMk cId="942764160" sldId="309"/>
            <ac:spMk id="9" creationId="{33DB09EA-AB64-BB0D-C10C-2C827E4FB4C1}"/>
          </ac:spMkLst>
        </pc:spChg>
        <pc:spChg chg="add mod">
          <ac:chgData name="Dhanalakshmi S" userId="91504401-57d8-4e19-824a-3608d37877b0" providerId="ADAL" clId="{BD114AE8-1B57-4C44-B834-A08779010E97}" dt="2024-07-04T14:05:17.804" v="15023" actId="207"/>
          <ac:spMkLst>
            <pc:docMk/>
            <pc:sldMk cId="942764160" sldId="309"/>
            <ac:spMk id="10" creationId="{FEF1C841-4A86-6D6E-DBE7-17132026D449}"/>
          </ac:spMkLst>
        </pc:spChg>
        <pc:spChg chg="add mod">
          <ac:chgData name="Dhanalakshmi S" userId="91504401-57d8-4e19-824a-3608d37877b0" providerId="ADAL" clId="{BD114AE8-1B57-4C44-B834-A08779010E97}" dt="2024-07-04T14:04:43.706" v="15016" actId="1076"/>
          <ac:spMkLst>
            <pc:docMk/>
            <pc:sldMk cId="942764160" sldId="309"/>
            <ac:spMk id="17" creationId="{F62E53B7-ECDF-72D2-5403-1794F7814F73}"/>
          </ac:spMkLst>
        </pc:spChg>
        <pc:picChg chg="add del mod">
          <ac:chgData name="Dhanalakshmi S" userId="91504401-57d8-4e19-824a-3608d37877b0" providerId="ADAL" clId="{BD114AE8-1B57-4C44-B834-A08779010E97}" dt="2024-07-04T14:01:14.711" v="14994" actId="478"/>
          <ac:picMkLst>
            <pc:docMk/>
            <pc:sldMk cId="942764160" sldId="309"/>
            <ac:picMk id="12" creationId="{6EFF72E8-575A-44E2-77BA-DF8C4545BF0E}"/>
          </ac:picMkLst>
        </pc:picChg>
        <pc:picChg chg="add mod modCrop">
          <ac:chgData name="Dhanalakshmi S" userId="91504401-57d8-4e19-824a-3608d37877b0" providerId="ADAL" clId="{BD114AE8-1B57-4C44-B834-A08779010E97}" dt="2024-07-04T14:04:31.516" v="15011" actId="14100"/>
          <ac:picMkLst>
            <pc:docMk/>
            <pc:sldMk cId="942764160" sldId="309"/>
            <ac:picMk id="14" creationId="{C4B90700-16AD-72FB-5764-1224EFBDC954}"/>
          </ac:picMkLst>
        </pc:picChg>
        <pc:picChg chg="add mod">
          <ac:chgData name="Dhanalakshmi S" userId="91504401-57d8-4e19-824a-3608d37877b0" providerId="ADAL" clId="{BD114AE8-1B57-4C44-B834-A08779010E97}" dt="2024-07-04T14:04:49.560" v="15019" actId="14100"/>
          <ac:picMkLst>
            <pc:docMk/>
            <pc:sldMk cId="942764160" sldId="309"/>
            <ac:picMk id="16" creationId="{7B71BBC8-0FA8-4B66-9358-ED7A9A8BF736}"/>
          </ac:picMkLst>
        </pc:picChg>
        <pc:picChg chg="add del mod">
          <ac:chgData name="Dhanalakshmi S" userId="91504401-57d8-4e19-824a-3608d37877b0" providerId="ADAL" clId="{BD114AE8-1B57-4C44-B834-A08779010E97}" dt="2024-07-04T13:57:40.494" v="14923" actId="478"/>
          <ac:picMkLst>
            <pc:docMk/>
            <pc:sldMk cId="942764160" sldId="309"/>
            <ac:picMk id="5122" creationId="{86FE2C9B-6043-0435-CA95-F46C82DF10F8}"/>
          </ac:picMkLst>
        </pc:picChg>
      </pc:sldChg>
      <pc:sldChg chg="addSp delSp modSp new mod">
        <pc:chgData name="Dhanalakshmi S" userId="91504401-57d8-4e19-824a-3608d37877b0" providerId="ADAL" clId="{BD114AE8-1B57-4C44-B834-A08779010E97}" dt="2024-07-05T06:17:10.545" v="15651" actId="207"/>
        <pc:sldMkLst>
          <pc:docMk/>
          <pc:sldMk cId="2602927388" sldId="310"/>
        </pc:sldMkLst>
        <pc:spChg chg="mod">
          <ac:chgData name="Dhanalakshmi S" userId="91504401-57d8-4e19-824a-3608d37877b0" providerId="ADAL" clId="{BD114AE8-1B57-4C44-B834-A08779010E97}" dt="2024-07-04T14:06:49.778" v="15033" actId="122"/>
          <ac:spMkLst>
            <pc:docMk/>
            <pc:sldMk cId="2602927388" sldId="310"/>
            <ac:spMk id="2" creationId="{F24658D4-823C-B3F4-DE99-C5AC469F1D25}"/>
          </ac:spMkLst>
        </pc:spChg>
        <pc:spChg chg="del">
          <ac:chgData name="Dhanalakshmi S" userId="91504401-57d8-4e19-824a-3608d37877b0" providerId="ADAL" clId="{BD114AE8-1B57-4C44-B834-A08779010E97}" dt="2024-07-04T14:07:08.195" v="15035" actId="478"/>
          <ac:spMkLst>
            <pc:docMk/>
            <pc:sldMk cId="2602927388" sldId="310"/>
            <ac:spMk id="3" creationId="{B3A07875-F603-6061-FED5-4696C7DB9D4D}"/>
          </ac:spMkLst>
        </pc:spChg>
        <pc:spChg chg="add mod">
          <ac:chgData name="Dhanalakshmi S" userId="91504401-57d8-4e19-824a-3608d37877b0" providerId="ADAL" clId="{BD114AE8-1B57-4C44-B834-A08779010E97}" dt="2024-07-04T14:07:03.076" v="15034"/>
          <ac:spMkLst>
            <pc:docMk/>
            <pc:sldMk cId="2602927388" sldId="310"/>
            <ac:spMk id="4" creationId="{C15E1274-4B60-B327-0E5B-064B7273A5AF}"/>
          </ac:spMkLst>
        </pc:spChg>
        <pc:spChg chg="add del mod">
          <ac:chgData name="Dhanalakshmi S" userId="91504401-57d8-4e19-824a-3608d37877b0" providerId="ADAL" clId="{BD114AE8-1B57-4C44-B834-A08779010E97}" dt="2024-07-04T14:08:40.124" v="15047" actId="11529"/>
          <ac:spMkLst>
            <pc:docMk/>
            <pc:sldMk cId="2602927388" sldId="310"/>
            <ac:spMk id="5" creationId="{E9260196-B544-A018-2797-F43A4FD90DD9}"/>
          </ac:spMkLst>
        </pc:spChg>
        <pc:spChg chg="add del">
          <ac:chgData name="Dhanalakshmi S" userId="91504401-57d8-4e19-824a-3608d37877b0" providerId="ADAL" clId="{BD114AE8-1B57-4C44-B834-A08779010E97}" dt="2024-07-04T14:09:21.146" v="15049" actId="478"/>
          <ac:spMkLst>
            <pc:docMk/>
            <pc:sldMk cId="2602927388" sldId="310"/>
            <ac:spMk id="6" creationId="{55F5818E-F0D8-4E3A-C35C-BF600476B86A}"/>
          </ac:spMkLst>
        </pc:spChg>
        <pc:spChg chg="add del mod">
          <ac:chgData name="Dhanalakshmi S" userId="91504401-57d8-4e19-824a-3608d37877b0" providerId="ADAL" clId="{BD114AE8-1B57-4C44-B834-A08779010E97}" dt="2024-07-04T14:09:43.453" v="15053" actId="478"/>
          <ac:spMkLst>
            <pc:docMk/>
            <pc:sldMk cId="2602927388" sldId="310"/>
            <ac:spMk id="7" creationId="{F2702B1E-FD3D-55F0-AAAE-8F8C8AFAFF5D}"/>
          </ac:spMkLst>
        </pc:spChg>
        <pc:graphicFrameChg chg="add mod modGraphic">
          <ac:chgData name="Dhanalakshmi S" userId="91504401-57d8-4e19-824a-3608d37877b0" providerId="ADAL" clId="{BD114AE8-1B57-4C44-B834-A08779010E97}" dt="2024-07-05T06:17:10.545" v="15651" actId="207"/>
          <ac:graphicFrameMkLst>
            <pc:docMk/>
            <pc:sldMk cId="2602927388" sldId="310"/>
            <ac:graphicFrameMk id="8" creationId="{0DAB1281-B4E8-3627-B1CD-BE8D86A25F46}"/>
          </ac:graphicFrameMkLst>
        </pc:graphicFrameChg>
        <pc:picChg chg="add mod">
          <ac:chgData name="Dhanalakshmi S" userId="91504401-57d8-4e19-824a-3608d37877b0" providerId="ADAL" clId="{BD114AE8-1B57-4C44-B834-A08779010E97}" dt="2024-07-05T06:14:04.181" v="15629" actId="1076"/>
          <ac:picMkLst>
            <pc:docMk/>
            <pc:sldMk cId="2602927388" sldId="310"/>
            <ac:picMk id="9" creationId="{E5D141CB-88F7-33CF-90D2-136789CD0B86}"/>
          </ac:picMkLst>
        </pc:picChg>
      </pc:sldChg>
      <pc:sldChg chg="addSp delSp modSp new mod modAnim">
        <pc:chgData name="Dhanalakshmi S" userId="91504401-57d8-4e19-824a-3608d37877b0" providerId="ADAL" clId="{BD114AE8-1B57-4C44-B834-A08779010E97}" dt="2024-07-05T06:31:22.176" v="15791" actId="14100"/>
        <pc:sldMkLst>
          <pc:docMk/>
          <pc:sldMk cId="4026935460" sldId="311"/>
        </pc:sldMkLst>
        <pc:spChg chg="mod">
          <ac:chgData name="Dhanalakshmi S" userId="91504401-57d8-4e19-824a-3608d37877b0" providerId="ADAL" clId="{BD114AE8-1B57-4C44-B834-A08779010E97}" dt="2024-07-05T06:12:23.959" v="15611" actId="122"/>
          <ac:spMkLst>
            <pc:docMk/>
            <pc:sldMk cId="4026935460" sldId="311"/>
            <ac:spMk id="2" creationId="{1900EC37-89A7-4F8E-E830-0FC7C9981AA7}"/>
          </ac:spMkLst>
        </pc:spChg>
        <pc:spChg chg="del">
          <ac:chgData name="Dhanalakshmi S" userId="91504401-57d8-4e19-824a-3608d37877b0" providerId="ADAL" clId="{BD114AE8-1B57-4C44-B834-A08779010E97}" dt="2024-07-05T06:13:05.899" v="15617" actId="478"/>
          <ac:spMkLst>
            <pc:docMk/>
            <pc:sldMk cId="4026935460" sldId="311"/>
            <ac:spMk id="3" creationId="{8E15B5C5-20EB-7141-DC03-481FC17E0D69}"/>
          </ac:spMkLst>
        </pc:spChg>
        <pc:spChg chg="add del">
          <ac:chgData name="Dhanalakshmi S" userId="91504401-57d8-4e19-824a-3608d37877b0" providerId="ADAL" clId="{BD114AE8-1B57-4C44-B834-A08779010E97}" dt="2024-07-05T06:12:34.669" v="15613" actId="22"/>
          <ac:spMkLst>
            <pc:docMk/>
            <pc:sldMk cId="4026935460" sldId="311"/>
            <ac:spMk id="5" creationId="{85684EC7-CF43-D5B4-33BA-FF1206E287C1}"/>
          </ac:spMkLst>
        </pc:spChg>
        <pc:spChg chg="add mod">
          <ac:chgData name="Dhanalakshmi S" userId="91504401-57d8-4e19-824a-3608d37877b0" providerId="ADAL" clId="{BD114AE8-1B57-4C44-B834-A08779010E97}" dt="2024-07-05T06:13:01.464" v="15616" actId="20577"/>
          <ac:spMkLst>
            <pc:docMk/>
            <pc:sldMk cId="4026935460" sldId="311"/>
            <ac:spMk id="6" creationId="{A29E5097-87D1-F4A1-47BC-DBB6835AB914}"/>
          </ac:spMkLst>
        </pc:spChg>
        <pc:spChg chg="add mod">
          <ac:chgData name="Dhanalakshmi S" userId="91504401-57d8-4e19-824a-3608d37877b0" providerId="ADAL" clId="{BD114AE8-1B57-4C44-B834-A08779010E97}" dt="2024-07-05T06:29:51.662" v="15780" actId="14100"/>
          <ac:spMkLst>
            <pc:docMk/>
            <pc:sldMk cId="4026935460" sldId="311"/>
            <ac:spMk id="7" creationId="{D830DF7F-02AE-1353-8984-FAC422FAC75B}"/>
          </ac:spMkLst>
        </pc:spChg>
        <pc:spChg chg="add mod">
          <ac:chgData name="Dhanalakshmi S" userId="91504401-57d8-4e19-824a-3608d37877b0" providerId="ADAL" clId="{BD114AE8-1B57-4C44-B834-A08779010E97}" dt="2024-07-05T06:30:06.386" v="15782" actId="1076"/>
          <ac:spMkLst>
            <pc:docMk/>
            <pc:sldMk cId="4026935460" sldId="311"/>
            <ac:spMk id="8" creationId="{F6E52F9C-CD8D-203A-42B8-CA02C25B9CC3}"/>
          </ac:spMkLst>
        </pc:spChg>
        <pc:spChg chg="add mod">
          <ac:chgData name="Dhanalakshmi S" userId="91504401-57d8-4e19-824a-3608d37877b0" providerId="ADAL" clId="{BD114AE8-1B57-4C44-B834-A08779010E97}" dt="2024-07-05T06:30:06.386" v="15782" actId="1076"/>
          <ac:spMkLst>
            <pc:docMk/>
            <pc:sldMk cId="4026935460" sldId="311"/>
            <ac:spMk id="9" creationId="{8EB59930-2E5C-6F03-1164-4F3D37B86969}"/>
          </ac:spMkLst>
        </pc:spChg>
        <pc:picChg chg="add mod modCrop">
          <ac:chgData name="Dhanalakshmi S" userId="91504401-57d8-4e19-824a-3608d37877b0" providerId="ADAL" clId="{BD114AE8-1B57-4C44-B834-A08779010E97}" dt="2024-07-05T06:31:22.176" v="15791" actId="14100"/>
          <ac:picMkLst>
            <pc:docMk/>
            <pc:sldMk cId="4026935460" sldId="311"/>
            <ac:picMk id="11" creationId="{76EE5C53-106D-BD52-B42D-0B494A037E0A}"/>
          </ac:picMkLst>
        </pc:picChg>
      </pc:sldChg>
      <pc:sldChg chg="addSp delSp modSp new mod modAnim">
        <pc:chgData name="Dhanalakshmi S" userId="91504401-57d8-4e19-824a-3608d37877b0" providerId="ADAL" clId="{BD114AE8-1B57-4C44-B834-A08779010E97}" dt="2024-07-07T16:16:08.702" v="20702" actId="20577"/>
        <pc:sldMkLst>
          <pc:docMk/>
          <pc:sldMk cId="2342534270" sldId="312"/>
        </pc:sldMkLst>
        <pc:spChg chg="del">
          <ac:chgData name="Dhanalakshmi S" userId="91504401-57d8-4e19-824a-3608d37877b0" providerId="ADAL" clId="{BD114AE8-1B57-4C44-B834-A08779010E97}" dt="2024-07-05T06:31:40.989" v="15793"/>
          <ac:spMkLst>
            <pc:docMk/>
            <pc:sldMk cId="2342534270" sldId="312"/>
            <ac:spMk id="2" creationId="{7156DB4D-1667-5164-D394-550DB7EF485A}"/>
          </ac:spMkLst>
        </pc:spChg>
        <pc:spChg chg="del">
          <ac:chgData name="Dhanalakshmi S" userId="91504401-57d8-4e19-824a-3608d37877b0" providerId="ADAL" clId="{BD114AE8-1B57-4C44-B834-A08779010E97}" dt="2024-07-05T06:31:52.032" v="15797" actId="478"/>
          <ac:spMkLst>
            <pc:docMk/>
            <pc:sldMk cId="2342534270" sldId="312"/>
            <ac:spMk id="3" creationId="{D658ECAB-28DF-B562-8672-9FC84A931225}"/>
          </ac:spMkLst>
        </pc:spChg>
        <pc:spChg chg="add mod">
          <ac:chgData name="Dhanalakshmi S" userId="91504401-57d8-4e19-824a-3608d37877b0" providerId="ADAL" clId="{BD114AE8-1B57-4C44-B834-A08779010E97}" dt="2024-07-05T06:31:40.989" v="15793"/>
          <ac:spMkLst>
            <pc:docMk/>
            <pc:sldMk cId="2342534270" sldId="312"/>
            <ac:spMk id="4" creationId="{FB27F308-B457-D39E-E657-EDB2CAB10DAE}"/>
          </ac:spMkLst>
        </pc:spChg>
        <pc:spChg chg="add mod">
          <ac:chgData name="Dhanalakshmi S" userId="91504401-57d8-4e19-824a-3608d37877b0" providerId="ADAL" clId="{BD114AE8-1B57-4C44-B834-A08779010E97}" dt="2024-07-07T16:16:08.702" v="20702" actId="20577"/>
          <ac:spMkLst>
            <pc:docMk/>
            <pc:sldMk cId="2342534270" sldId="312"/>
            <ac:spMk id="5" creationId="{4072CBB6-2D56-617E-E3A7-7B69D5A3F9E6}"/>
          </ac:spMkLst>
        </pc:spChg>
        <pc:spChg chg="add mod">
          <ac:chgData name="Dhanalakshmi S" userId="91504401-57d8-4e19-824a-3608d37877b0" providerId="ADAL" clId="{BD114AE8-1B57-4C44-B834-A08779010E97}" dt="2024-07-05T07:00:05.754" v="15958" actId="14100"/>
          <ac:spMkLst>
            <pc:docMk/>
            <pc:sldMk cId="2342534270" sldId="312"/>
            <ac:spMk id="6" creationId="{CD5A4E0D-3D97-25C9-34CD-42846909E998}"/>
          </ac:spMkLst>
        </pc:spChg>
        <pc:spChg chg="add mod">
          <ac:chgData name="Dhanalakshmi S" userId="91504401-57d8-4e19-824a-3608d37877b0" providerId="ADAL" clId="{BD114AE8-1B57-4C44-B834-A08779010E97}" dt="2024-07-05T07:05:41.082" v="16110"/>
          <ac:spMkLst>
            <pc:docMk/>
            <pc:sldMk cId="2342534270" sldId="312"/>
            <ac:spMk id="9" creationId="{953574AB-ED1F-F5DD-4D64-C41DA1E01342}"/>
          </ac:spMkLst>
        </pc:spChg>
        <pc:spChg chg="add mod">
          <ac:chgData name="Dhanalakshmi S" userId="91504401-57d8-4e19-824a-3608d37877b0" providerId="ADAL" clId="{BD114AE8-1B57-4C44-B834-A08779010E97}" dt="2024-07-05T07:04:32.749" v="16104" actId="1076"/>
          <ac:spMkLst>
            <pc:docMk/>
            <pc:sldMk cId="2342534270" sldId="312"/>
            <ac:spMk id="10" creationId="{424861A9-E00D-D4AF-4498-4FD9D1BF6879}"/>
          </ac:spMkLst>
        </pc:spChg>
        <pc:picChg chg="add mod">
          <ac:chgData name="Dhanalakshmi S" userId="91504401-57d8-4e19-824a-3608d37877b0" providerId="ADAL" clId="{BD114AE8-1B57-4C44-B834-A08779010E97}" dt="2024-07-05T07:05:41.082" v="16110"/>
          <ac:picMkLst>
            <pc:docMk/>
            <pc:sldMk cId="2342534270" sldId="312"/>
            <ac:picMk id="8" creationId="{4E0E2548-B761-6D81-4B5E-04E5BA309A92}"/>
          </ac:picMkLst>
        </pc:picChg>
        <pc:picChg chg="add mod">
          <ac:chgData name="Dhanalakshmi S" userId="91504401-57d8-4e19-824a-3608d37877b0" providerId="ADAL" clId="{BD114AE8-1B57-4C44-B834-A08779010E97}" dt="2024-07-05T06:34:28.302" v="15801" actId="1076"/>
          <ac:picMkLst>
            <pc:docMk/>
            <pc:sldMk cId="2342534270" sldId="312"/>
            <ac:picMk id="7170" creationId="{F3037F4D-0E7B-D020-E128-84297F81175E}"/>
          </ac:picMkLst>
        </pc:picChg>
        <pc:picChg chg="add del">
          <ac:chgData name="Dhanalakshmi S" userId="91504401-57d8-4e19-824a-3608d37877b0" providerId="ADAL" clId="{BD114AE8-1B57-4C44-B834-A08779010E97}" dt="2024-07-05T06:35:00.679" v="15803" actId="478"/>
          <ac:picMkLst>
            <pc:docMk/>
            <pc:sldMk cId="2342534270" sldId="312"/>
            <ac:picMk id="7172" creationId="{EC0DC1C7-D096-CE1B-0DBF-C16868EDECE5}"/>
          </ac:picMkLst>
        </pc:picChg>
        <pc:picChg chg="add mod">
          <ac:chgData name="Dhanalakshmi S" userId="91504401-57d8-4e19-824a-3608d37877b0" providerId="ADAL" clId="{BD114AE8-1B57-4C44-B834-A08779010E97}" dt="2024-07-05T06:42:55.986" v="15808" actId="14100"/>
          <ac:picMkLst>
            <pc:docMk/>
            <pc:sldMk cId="2342534270" sldId="312"/>
            <ac:picMk id="7174" creationId="{01EE17D1-165B-7A0F-181F-E3FACD4540AB}"/>
          </ac:picMkLst>
        </pc:picChg>
        <pc:picChg chg="add mod">
          <ac:chgData name="Dhanalakshmi S" userId="91504401-57d8-4e19-824a-3608d37877b0" providerId="ADAL" clId="{BD114AE8-1B57-4C44-B834-A08779010E97}" dt="2024-07-05T07:00:20.599" v="15959"/>
          <ac:picMkLst>
            <pc:docMk/>
            <pc:sldMk cId="2342534270" sldId="312"/>
            <ac:picMk id="7176" creationId="{D378CD6D-E9C4-C510-9779-4D0EDD071DE1}"/>
          </ac:picMkLst>
        </pc:picChg>
      </pc:sldChg>
      <pc:sldChg chg="modSp new mod">
        <pc:chgData name="Dhanalakshmi S" userId="91504401-57d8-4e19-824a-3608d37877b0" providerId="ADAL" clId="{BD114AE8-1B57-4C44-B834-A08779010E97}" dt="2024-07-05T07:06:42.589" v="16145" actId="20577"/>
        <pc:sldMkLst>
          <pc:docMk/>
          <pc:sldMk cId="1947823607" sldId="313"/>
        </pc:sldMkLst>
        <pc:spChg chg="mod">
          <ac:chgData name="Dhanalakshmi S" userId="91504401-57d8-4e19-824a-3608d37877b0" providerId="ADAL" clId="{BD114AE8-1B57-4C44-B834-A08779010E97}" dt="2024-07-05T07:06:42.589" v="16145" actId="20577"/>
          <ac:spMkLst>
            <pc:docMk/>
            <pc:sldMk cId="1947823607" sldId="313"/>
            <ac:spMk id="2" creationId="{31B6002D-BD64-20F1-9182-3C49AF436BFE}"/>
          </ac:spMkLst>
        </pc:spChg>
      </pc:sldChg>
      <pc:sldChg chg="modSp add mod">
        <pc:chgData name="Dhanalakshmi S" userId="91504401-57d8-4e19-824a-3608d37877b0" providerId="ADAL" clId="{BD114AE8-1B57-4C44-B834-A08779010E97}" dt="2024-07-05T07:07:00.035" v="16170" actId="20577"/>
        <pc:sldMkLst>
          <pc:docMk/>
          <pc:sldMk cId="1967877501" sldId="314"/>
        </pc:sldMkLst>
        <pc:spChg chg="mod">
          <ac:chgData name="Dhanalakshmi S" userId="91504401-57d8-4e19-824a-3608d37877b0" providerId="ADAL" clId="{BD114AE8-1B57-4C44-B834-A08779010E97}" dt="2024-07-05T07:07:00.035" v="16170" actId="20577"/>
          <ac:spMkLst>
            <pc:docMk/>
            <pc:sldMk cId="1967877501" sldId="314"/>
            <ac:spMk id="2" creationId="{31B6002D-BD64-20F1-9182-3C49AF436BFE}"/>
          </ac:spMkLst>
        </pc:spChg>
      </pc:sldChg>
      <pc:sldChg chg="addSp delSp modSp new del mod">
        <pc:chgData name="Dhanalakshmi S" userId="91504401-57d8-4e19-824a-3608d37877b0" providerId="ADAL" clId="{BD114AE8-1B57-4C44-B834-A08779010E97}" dt="2024-07-05T08:27:46.864" v="17617" actId="47"/>
        <pc:sldMkLst>
          <pc:docMk/>
          <pc:sldMk cId="3481807994" sldId="315"/>
        </pc:sldMkLst>
        <pc:spChg chg="mod">
          <ac:chgData name="Dhanalakshmi S" userId="91504401-57d8-4e19-824a-3608d37877b0" providerId="ADAL" clId="{BD114AE8-1B57-4C44-B834-A08779010E97}" dt="2024-07-05T07:08:12.832" v="16192" actId="20577"/>
          <ac:spMkLst>
            <pc:docMk/>
            <pc:sldMk cId="3481807994" sldId="315"/>
            <ac:spMk id="2" creationId="{B65CA0C9-240D-7B78-9670-9EBE339ADE0B}"/>
          </ac:spMkLst>
        </pc:spChg>
        <pc:spChg chg="add mod">
          <ac:chgData name="Dhanalakshmi S" userId="91504401-57d8-4e19-824a-3608d37877b0" providerId="ADAL" clId="{BD114AE8-1B57-4C44-B834-A08779010E97}" dt="2024-07-05T07:23:47.223" v="16458" actId="207"/>
          <ac:spMkLst>
            <pc:docMk/>
            <pc:sldMk cId="3481807994" sldId="315"/>
            <ac:spMk id="3" creationId="{EC464B89-D5C3-532F-2456-312EF3E4E4E7}"/>
          </ac:spMkLst>
        </pc:spChg>
        <pc:picChg chg="add del mod">
          <ac:chgData name="Dhanalakshmi S" userId="91504401-57d8-4e19-824a-3608d37877b0" providerId="ADAL" clId="{BD114AE8-1B57-4C44-B834-A08779010E97}" dt="2024-07-05T07:18:53.075" v="16207" actId="478"/>
          <ac:picMkLst>
            <pc:docMk/>
            <pc:sldMk cId="3481807994" sldId="315"/>
            <ac:picMk id="10242" creationId="{D549BB3F-7A87-7834-9BD8-AE50498363A3}"/>
          </ac:picMkLst>
        </pc:picChg>
        <pc:picChg chg="add mod">
          <ac:chgData name="Dhanalakshmi S" userId="91504401-57d8-4e19-824a-3608d37877b0" providerId="ADAL" clId="{BD114AE8-1B57-4C44-B834-A08779010E97}" dt="2024-07-05T07:21:50.039" v="16233" actId="1076"/>
          <ac:picMkLst>
            <pc:docMk/>
            <pc:sldMk cId="3481807994" sldId="315"/>
            <ac:picMk id="10244" creationId="{2959CCC5-2ED5-0FAD-A927-F5E12928FA72}"/>
          </ac:picMkLst>
        </pc:picChg>
        <pc:picChg chg="add del mod">
          <ac:chgData name="Dhanalakshmi S" userId="91504401-57d8-4e19-824a-3608d37877b0" providerId="ADAL" clId="{BD114AE8-1B57-4C44-B834-A08779010E97}" dt="2024-07-05T07:21:39.085" v="16230" actId="478"/>
          <ac:picMkLst>
            <pc:docMk/>
            <pc:sldMk cId="3481807994" sldId="315"/>
            <ac:picMk id="10246" creationId="{7744FA1D-293F-3F23-DF76-86D5F80E7ABC}"/>
          </ac:picMkLst>
        </pc:picChg>
        <pc:picChg chg="add mod">
          <ac:chgData name="Dhanalakshmi S" userId="91504401-57d8-4e19-824a-3608d37877b0" providerId="ADAL" clId="{BD114AE8-1B57-4C44-B834-A08779010E97}" dt="2024-07-05T07:21:42.788" v="16232" actId="1076"/>
          <ac:picMkLst>
            <pc:docMk/>
            <pc:sldMk cId="3481807994" sldId="315"/>
            <ac:picMk id="10248" creationId="{91692FAD-90F3-9969-96D9-5A070DBD100E}"/>
          </ac:picMkLst>
        </pc:picChg>
      </pc:sldChg>
      <pc:sldChg chg="addSp modSp new add del mod">
        <pc:chgData name="Dhanalakshmi S" userId="91504401-57d8-4e19-824a-3608d37877b0" providerId="ADAL" clId="{BD114AE8-1B57-4C44-B834-A08779010E97}" dt="2024-07-05T10:51:45.943" v="17658" actId="47"/>
        <pc:sldMkLst>
          <pc:docMk/>
          <pc:sldMk cId="2981360225" sldId="316"/>
        </pc:sldMkLst>
        <pc:spChg chg="mod">
          <ac:chgData name="Dhanalakshmi S" userId="91504401-57d8-4e19-824a-3608d37877b0" providerId="ADAL" clId="{BD114AE8-1B57-4C44-B834-A08779010E97}" dt="2024-07-05T07:24:17.745" v="16493" actId="20577"/>
          <ac:spMkLst>
            <pc:docMk/>
            <pc:sldMk cId="2981360225" sldId="316"/>
            <ac:spMk id="2" creationId="{0CD4E6F4-C0ED-55FD-0E5A-C8C8A02CE02A}"/>
          </ac:spMkLst>
        </pc:spChg>
        <pc:spChg chg="add mod">
          <ac:chgData name="Dhanalakshmi S" userId="91504401-57d8-4e19-824a-3608d37877b0" providerId="ADAL" clId="{BD114AE8-1B57-4C44-B834-A08779010E97}" dt="2024-07-05T08:11:50.263" v="17601" actId="1076"/>
          <ac:spMkLst>
            <pc:docMk/>
            <pc:sldMk cId="2981360225" sldId="316"/>
            <ac:spMk id="4" creationId="{B5FF94B9-EE76-7F1B-A765-D7767F3DD3A5}"/>
          </ac:spMkLst>
        </pc:spChg>
        <pc:graphicFrameChg chg="add mod modGraphic">
          <ac:chgData name="Dhanalakshmi S" userId="91504401-57d8-4e19-824a-3608d37877b0" providerId="ADAL" clId="{BD114AE8-1B57-4C44-B834-A08779010E97}" dt="2024-07-05T08:13:14.061" v="17616" actId="14100"/>
          <ac:graphicFrameMkLst>
            <pc:docMk/>
            <pc:sldMk cId="2981360225" sldId="316"/>
            <ac:graphicFrameMk id="3" creationId="{A87AF711-EFAE-40FB-E1E3-B050DBD47136}"/>
          </ac:graphicFrameMkLst>
        </pc:graphicFrameChg>
      </pc:sldChg>
      <pc:sldChg chg="addSp delSp modSp new del mod">
        <pc:chgData name="Dhanalakshmi S" userId="91504401-57d8-4e19-824a-3608d37877b0" providerId="ADAL" clId="{BD114AE8-1B57-4C44-B834-A08779010E97}" dt="2024-07-05T10:51:51.305" v="17659" actId="47"/>
        <pc:sldMkLst>
          <pc:docMk/>
          <pc:sldMk cId="587548028" sldId="317"/>
        </pc:sldMkLst>
        <pc:spChg chg="del">
          <ac:chgData name="Dhanalakshmi S" userId="91504401-57d8-4e19-824a-3608d37877b0" providerId="ADAL" clId="{BD114AE8-1B57-4C44-B834-A08779010E97}" dt="2024-07-05T07:32:03.616" v="17010"/>
          <ac:spMkLst>
            <pc:docMk/>
            <pc:sldMk cId="587548028" sldId="317"/>
            <ac:spMk id="2" creationId="{60F0DF2F-389C-1153-329C-5A2040424759}"/>
          </ac:spMkLst>
        </pc:spChg>
        <pc:spChg chg="add mod">
          <ac:chgData name="Dhanalakshmi S" userId="91504401-57d8-4e19-824a-3608d37877b0" providerId="ADAL" clId="{BD114AE8-1B57-4C44-B834-A08779010E97}" dt="2024-07-05T07:32:06.062" v="17011" actId="1076"/>
          <ac:spMkLst>
            <pc:docMk/>
            <pc:sldMk cId="587548028" sldId="317"/>
            <ac:spMk id="3" creationId="{36FAF424-9F6C-90F8-7A73-B07131C2DA53}"/>
          </ac:spMkLst>
        </pc:spChg>
        <pc:spChg chg="mod">
          <ac:chgData name="Dhanalakshmi S" userId="91504401-57d8-4e19-824a-3608d37877b0" providerId="ADAL" clId="{BD114AE8-1B57-4C44-B834-A08779010E97}" dt="2024-07-05T07:32:15.295" v="17012"/>
          <ac:spMkLst>
            <pc:docMk/>
            <pc:sldMk cId="587548028" sldId="317"/>
            <ac:spMk id="5" creationId="{4586D2CD-38E8-F258-617C-269930EE0339}"/>
          </ac:spMkLst>
        </pc:spChg>
        <pc:spChg chg="mod">
          <ac:chgData name="Dhanalakshmi S" userId="91504401-57d8-4e19-824a-3608d37877b0" providerId="ADAL" clId="{BD114AE8-1B57-4C44-B834-A08779010E97}" dt="2024-07-05T07:32:15.295" v="17012"/>
          <ac:spMkLst>
            <pc:docMk/>
            <pc:sldMk cId="587548028" sldId="317"/>
            <ac:spMk id="6" creationId="{E76BA055-2090-12D0-B95F-270D3047D3B1}"/>
          </ac:spMkLst>
        </pc:spChg>
        <pc:spChg chg="mod">
          <ac:chgData name="Dhanalakshmi S" userId="91504401-57d8-4e19-824a-3608d37877b0" providerId="ADAL" clId="{BD114AE8-1B57-4C44-B834-A08779010E97}" dt="2024-07-05T07:32:15.295" v="17012"/>
          <ac:spMkLst>
            <pc:docMk/>
            <pc:sldMk cId="587548028" sldId="317"/>
            <ac:spMk id="9" creationId="{48955A67-20FA-8F9C-0A99-040FD2917FC0}"/>
          </ac:spMkLst>
        </pc:spChg>
        <pc:spChg chg="mod">
          <ac:chgData name="Dhanalakshmi S" userId="91504401-57d8-4e19-824a-3608d37877b0" providerId="ADAL" clId="{BD114AE8-1B57-4C44-B834-A08779010E97}" dt="2024-07-05T07:32:15.295" v="17012"/>
          <ac:spMkLst>
            <pc:docMk/>
            <pc:sldMk cId="587548028" sldId="317"/>
            <ac:spMk id="10" creationId="{A1799F6F-1E22-18F8-F0FC-02B91B095BBF}"/>
          </ac:spMkLst>
        </pc:spChg>
        <pc:spChg chg="mod">
          <ac:chgData name="Dhanalakshmi S" userId="91504401-57d8-4e19-824a-3608d37877b0" providerId="ADAL" clId="{BD114AE8-1B57-4C44-B834-A08779010E97}" dt="2024-07-05T07:32:15.295" v="17012"/>
          <ac:spMkLst>
            <pc:docMk/>
            <pc:sldMk cId="587548028" sldId="317"/>
            <ac:spMk id="11" creationId="{33032005-B72C-5E33-B126-292C59B483FF}"/>
          </ac:spMkLst>
        </pc:spChg>
        <pc:spChg chg="mod">
          <ac:chgData name="Dhanalakshmi S" userId="91504401-57d8-4e19-824a-3608d37877b0" providerId="ADAL" clId="{BD114AE8-1B57-4C44-B834-A08779010E97}" dt="2024-07-05T07:32:15.295" v="17012"/>
          <ac:spMkLst>
            <pc:docMk/>
            <pc:sldMk cId="587548028" sldId="317"/>
            <ac:spMk id="12" creationId="{44161ACC-8FB4-13DE-B37E-C47027FF665F}"/>
          </ac:spMkLst>
        </pc:spChg>
        <pc:spChg chg="mod">
          <ac:chgData name="Dhanalakshmi S" userId="91504401-57d8-4e19-824a-3608d37877b0" providerId="ADAL" clId="{BD114AE8-1B57-4C44-B834-A08779010E97}" dt="2024-07-05T07:32:15.295" v="17012"/>
          <ac:spMkLst>
            <pc:docMk/>
            <pc:sldMk cId="587548028" sldId="317"/>
            <ac:spMk id="13" creationId="{2B137B4E-4FBC-4BA6-EA0A-E8D36E8065D8}"/>
          </ac:spMkLst>
        </pc:spChg>
        <pc:spChg chg="mod">
          <ac:chgData name="Dhanalakshmi S" userId="91504401-57d8-4e19-824a-3608d37877b0" providerId="ADAL" clId="{BD114AE8-1B57-4C44-B834-A08779010E97}" dt="2024-07-05T07:32:15.295" v="17012"/>
          <ac:spMkLst>
            <pc:docMk/>
            <pc:sldMk cId="587548028" sldId="317"/>
            <ac:spMk id="14" creationId="{6B4D7CC6-F403-ED46-BD10-60A69A3B6C40}"/>
          </ac:spMkLst>
        </pc:spChg>
        <pc:spChg chg="mod">
          <ac:chgData name="Dhanalakshmi S" userId="91504401-57d8-4e19-824a-3608d37877b0" providerId="ADAL" clId="{BD114AE8-1B57-4C44-B834-A08779010E97}" dt="2024-07-05T07:32:15.295" v="17012"/>
          <ac:spMkLst>
            <pc:docMk/>
            <pc:sldMk cId="587548028" sldId="317"/>
            <ac:spMk id="15" creationId="{46E04CFC-03B3-8908-DF93-081F58129AAE}"/>
          </ac:spMkLst>
        </pc:spChg>
        <pc:spChg chg="mod">
          <ac:chgData name="Dhanalakshmi S" userId="91504401-57d8-4e19-824a-3608d37877b0" providerId="ADAL" clId="{BD114AE8-1B57-4C44-B834-A08779010E97}" dt="2024-07-05T07:32:15.295" v="17012"/>
          <ac:spMkLst>
            <pc:docMk/>
            <pc:sldMk cId="587548028" sldId="317"/>
            <ac:spMk id="16" creationId="{0BA759C6-000F-5621-F7A2-DBB22334FAA2}"/>
          </ac:spMkLst>
        </pc:spChg>
        <pc:spChg chg="mod">
          <ac:chgData name="Dhanalakshmi S" userId="91504401-57d8-4e19-824a-3608d37877b0" providerId="ADAL" clId="{BD114AE8-1B57-4C44-B834-A08779010E97}" dt="2024-07-05T07:32:15.295" v="17012"/>
          <ac:spMkLst>
            <pc:docMk/>
            <pc:sldMk cId="587548028" sldId="317"/>
            <ac:spMk id="17" creationId="{6C73EDFD-B430-D837-CB85-D4CB92783491}"/>
          </ac:spMkLst>
        </pc:spChg>
        <pc:spChg chg="mod">
          <ac:chgData name="Dhanalakshmi S" userId="91504401-57d8-4e19-824a-3608d37877b0" providerId="ADAL" clId="{BD114AE8-1B57-4C44-B834-A08779010E97}" dt="2024-07-05T07:32:15.295" v="17012"/>
          <ac:spMkLst>
            <pc:docMk/>
            <pc:sldMk cId="587548028" sldId="317"/>
            <ac:spMk id="19" creationId="{FAB5EF50-C29E-E597-1BB8-3D868280E1F5}"/>
          </ac:spMkLst>
        </pc:spChg>
        <pc:spChg chg="mod">
          <ac:chgData name="Dhanalakshmi S" userId="91504401-57d8-4e19-824a-3608d37877b0" providerId="ADAL" clId="{BD114AE8-1B57-4C44-B834-A08779010E97}" dt="2024-07-05T07:32:15.295" v="17012"/>
          <ac:spMkLst>
            <pc:docMk/>
            <pc:sldMk cId="587548028" sldId="317"/>
            <ac:spMk id="20" creationId="{41DDECBA-85B1-DEEB-5DF8-FD3BE6C004A2}"/>
          </ac:spMkLst>
        </pc:spChg>
        <pc:spChg chg="mod">
          <ac:chgData name="Dhanalakshmi S" userId="91504401-57d8-4e19-824a-3608d37877b0" providerId="ADAL" clId="{BD114AE8-1B57-4C44-B834-A08779010E97}" dt="2024-07-05T07:32:15.295" v="17012"/>
          <ac:spMkLst>
            <pc:docMk/>
            <pc:sldMk cId="587548028" sldId="317"/>
            <ac:spMk id="23" creationId="{7957A5E1-1281-6F06-CC04-2BEF9C4F22A1}"/>
          </ac:spMkLst>
        </pc:spChg>
        <pc:spChg chg="mod">
          <ac:chgData name="Dhanalakshmi S" userId="91504401-57d8-4e19-824a-3608d37877b0" providerId="ADAL" clId="{BD114AE8-1B57-4C44-B834-A08779010E97}" dt="2024-07-05T07:32:15.295" v="17012"/>
          <ac:spMkLst>
            <pc:docMk/>
            <pc:sldMk cId="587548028" sldId="317"/>
            <ac:spMk id="24" creationId="{D60DDACA-70C0-AC27-203D-AE47C185BA5F}"/>
          </ac:spMkLst>
        </pc:spChg>
        <pc:spChg chg="mod">
          <ac:chgData name="Dhanalakshmi S" userId="91504401-57d8-4e19-824a-3608d37877b0" providerId="ADAL" clId="{BD114AE8-1B57-4C44-B834-A08779010E97}" dt="2024-07-05T07:32:15.295" v="17012"/>
          <ac:spMkLst>
            <pc:docMk/>
            <pc:sldMk cId="587548028" sldId="317"/>
            <ac:spMk id="25" creationId="{937DB412-9F7F-689D-C0C2-FACA361D8852}"/>
          </ac:spMkLst>
        </pc:spChg>
        <pc:spChg chg="mod">
          <ac:chgData name="Dhanalakshmi S" userId="91504401-57d8-4e19-824a-3608d37877b0" providerId="ADAL" clId="{BD114AE8-1B57-4C44-B834-A08779010E97}" dt="2024-07-05T07:32:15.295" v="17012"/>
          <ac:spMkLst>
            <pc:docMk/>
            <pc:sldMk cId="587548028" sldId="317"/>
            <ac:spMk id="26" creationId="{EB7F2B52-6C28-1ACF-C3EB-4AD615579F45}"/>
          </ac:spMkLst>
        </pc:spChg>
        <pc:spChg chg="mod">
          <ac:chgData name="Dhanalakshmi S" userId="91504401-57d8-4e19-824a-3608d37877b0" providerId="ADAL" clId="{BD114AE8-1B57-4C44-B834-A08779010E97}" dt="2024-07-05T07:32:15.295" v="17012"/>
          <ac:spMkLst>
            <pc:docMk/>
            <pc:sldMk cId="587548028" sldId="317"/>
            <ac:spMk id="27" creationId="{B8B82BAD-C492-0BAB-8F3A-CCB0A803DF41}"/>
          </ac:spMkLst>
        </pc:spChg>
        <pc:spChg chg="mod">
          <ac:chgData name="Dhanalakshmi S" userId="91504401-57d8-4e19-824a-3608d37877b0" providerId="ADAL" clId="{BD114AE8-1B57-4C44-B834-A08779010E97}" dt="2024-07-05T07:32:15.295" v="17012"/>
          <ac:spMkLst>
            <pc:docMk/>
            <pc:sldMk cId="587548028" sldId="317"/>
            <ac:spMk id="28" creationId="{7CA86B16-736D-768B-83BC-F6FA9FC74D2E}"/>
          </ac:spMkLst>
        </pc:spChg>
        <pc:spChg chg="mod">
          <ac:chgData name="Dhanalakshmi S" userId="91504401-57d8-4e19-824a-3608d37877b0" providerId="ADAL" clId="{BD114AE8-1B57-4C44-B834-A08779010E97}" dt="2024-07-05T07:32:15.295" v="17012"/>
          <ac:spMkLst>
            <pc:docMk/>
            <pc:sldMk cId="587548028" sldId="317"/>
            <ac:spMk id="29" creationId="{D4386477-161A-FC05-B0DB-19B48B392C91}"/>
          </ac:spMkLst>
        </pc:spChg>
        <pc:spChg chg="mod">
          <ac:chgData name="Dhanalakshmi S" userId="91504401-57d8-4e19-824a-3608d37877b0" providerId="ADAL" clId="{BD114AE8-1B57-4C44-B834-A08779010E97}" dt="2024-07-05T07:32:15.295" v="17012"/>
          <ac:spMkLst>
            <pc:docMk/>
            <pc:sldMk cId="587548028" sldId="317"/>
            <ac:spMk id="30" creationId="{C087553B-EFEF-64E5-CCF7-35D0B7E3F480}"/>
          </ac:spMkLst>
        </pc:spChg>
        <pc:spChg chg="mod">
          <ac:chgData name="Dhanalakshmi S" userId="91504401-57d8-4e19-824a-3608d37877b0" providerId="ADAL" clId="{BD114AE8-1B57-4C44-B834-A08779010E97}" dt="2024-07-05T07:32:15.295" v="17012"/>
          <ac:spMkLst>
            <pc:docMk/>
            <pc:sldMk cId="587548028" sldId="317"/>
            <ac:spMk id="31" creationId="{105CA345-B354-F57B-6483-E299AA2C3DE9}"/>
          </ac:spMkLst>
        </pc:spChg>
        <pc:spChg chg="mod">
          <ac:chgData name="Dhanalakshmi S" userId="91504401-57d8-4e19-824a-3608d37877b0" providerId="ADAL" clId="{BD114AE8-1B57-4C44-B834-A08779010E97}" dt="2024-07-05T07:32:15.295" v="17012"/>
          <ac:spMkLst>
            <pc:docMk/>
            <pc:sldMk cId="587548028" sldId="317"/>
            <ac:spMk id="33" creationId="{4D77009E-19B8-B535-F1B1-4B21D9EAEAE9}"/>
          </ac:spMkLst>
        </pc:spChg>
        <pc:spChg chg="mod">
          <ac:chgData name="Dhanalakshmi S" userId="91504401-57d8-4e19-824a-3608d37877b0" providerId="ADAL" clId="{BD114AE8-1B57-4C44-B834-A08779010E97}" dt="2024-07-05T07:32:15.295" v="17012"/>
          <ac:spMkLst>
            <pc:docMk/>
            <pc:sldMk cId="587548028" sldId="317"/>
            <ac:spMk id="34" creationId="{5621B6DF-988B-700F-AC76-28EF000FFE21}"/>
          </ac:spMkLst>
        </pc:spChg>
        <pc:spChg chg="mod">
          <ac:chgData name="Dhanalakshmi S" userId="91504401-57d8-4e19-824a-3608d37877b0" providerId="ADAL" clId="{BD114AE8-1B57-4C44-B834-A08779010E97}" dt="2024-07-05T07:32:15.295" v="17012"/>
          <ac:spMkLst>
            <pc:docMk/>
            <pc:sldMk cId="587548028" sldId="317"/>
            <ac:spMk id="37" creationId="{33BDEFFA-ECF2-E7C2-59AA-11D2E4402E4F}"/>
          </ac:spMkLst>
        </pc:spChg>
        <pc:spChg chg="mod">
          <ac:chgData name="Dhanalakshmi S" userId="91504401-57d8-4e19-824a-3608d37877b0" providerId="ADAL" clId="{BD114AE8-1B57-4C44-B834-A08779010E97}" dt="2024-07-05T07:32:15.295" v="17012"/>
          <ac:spMkLst>
            <pc:docMk/>
            <pc:sldMk cId="587548028" sldId="317"/>
            <ac:spMk id="38" creationId="{EF5059C8-DA79-387F-27C3-60983949572B}"/>
          </ac:spMkLst>
        </pc:spChg>
        <pc:spChg chg="mod">
          <ac:chgData name="Dhanalakshmi S" userId="91504401-57d8-4e19-824a-3608d37877b0" providerId="ADAL" clId="{BD114AE8-1B57-4C44-B834-A08779010E97}" dt="2024-07-05T07:32:15.295" v="17012"/>
          <ac:spMkLst>
            <pc:docMk/>
            <pc:sldMk cId="587548028" sldId="317"/>
            <ac:spMk id="39" creationId="{3CC6B037-1605-CB33-75F5-9CA5905C2236}"/>
          </ac:spMkLst>
        </pc:spChg>
        <pc:spChg chg="mod">
          <ac:chgData name="Dhanalakshmi S" userId="91504401-57d8-4e19-824a-3608d37877b0" providerId="ADAL" clId="{BD114AE8-1B57-4C44-B834-A08779010E97}" dt="2024-07-05T07:32:15.295" v="17012"/>
          <ac:spMkLst>
            <pc:docMk/>
            <pc:sldMk cId="587548028" sldId="317"/>
            <ac:spMk id="40" creationId="{B20DA650-D487-564B-0611-6420BE1F89DE}"/>
          </ac:spMkLst>
        </pc:spChg>
        <pc:spChg chg="mod">
          <ac:chgData name="Dhanalakshmi S" userId="91504401-57d8-4e19-824a-3608d37877b0" providerId="ADAL" clId="{BD114AE8-1B57-4C44-B834-A08779010E97}" dt="2024-07-05T07:32:15.295" v="17012"/>
          <ac:spMkLst>
            <pc:docMk/>
            <pc:sldMk cId="587548028" sldId="317"/>
            <ac:spMk id="41" creationId="{5CEE062D-3E6A-7DBD-6FBB-10A74696A9F8}"/>
          </ac:spMkLst>
        </pc:spChg>
        <pc:spChg chg="mod">
          <ac:chgData name="Dhanalakshmi S" userId="91504401-57d8-4e19-824a-3608d37877b0" providerId="ADAL" clId="{BD114AE8-1B57-4C44-B834-A08779010E97}" dt="2024-07-05T07:32:15.295" v="17012"/>
          <ac:spMkLst>
            <pc:docMk/>
            <pc:sldMk cId="587548028" sldId="317"/>
            <ac:spMk id="42" creationId="{947DC89E-AE28-7784-4B0E-DEB5CCC784F2}"/>
          </ac:spMkLst>
        </pc:spChg>
        <pc:spChg chg="mod">
          <ac:chgData name="Dhanalakshmi S" userId="91504401-57d8-4e19-824a-3608d37877b0" providerId="ADAL" clId="{BD114AE8-1B57-4C44-B834-A08779010E97}" dt="2024-07-05T07:32:15.295" v="17012"/>
          <ac:spMkLst>
            <pc:docMk/>
            <pc:sldMk cId="587548028" sldId="317"/>
            <ac:spMk id="43" creationId="{331585FA-336B-EC02-5EF4-9EBAD1BA58F6}"/>
          </ac:spMkLst>
        </pc:spChg>
        <pc:spChg chg="mod">
          <ac:chgData name="Dhanalakshmi S" userId="91504401-57d8-4e19-824a-3608d37877b0" providerId="ADAL" clId="{BD114AE8-1B57-4C44-B834-A08779010E97}" dt="2024-07-05T07:32:15.295" v="17012"/>
          <ac:spMkLst>
            <pc:docMk/>
            <pc:sldMk cId="587548028" sldId="317"/>
            <ac:spMk id="44" creationId="{333B3FCD-B7A3-736F-015A-9E0367324D59}"/>
          </ac:spMkLst>
        </pc:spChg>
        <pc:spChg chg="mod">
          <ac:chgData name="Dhanalakshmi S" userId="91504401-57d8-4e19-824a-3608d37877b0" providerId="ADAL" clId="{BD114AE8-1B57-4C44-B834-A08779010E97}" dt="2024-07-05T07:32:15.295" v="17012"/>
          <ac:spMkLst>
            <pc:docMk/>
            <pc:sldMk cId="587548028" sldId="317"/>
            <ac:spMk id="45" creationId="{F39A0019-FE39-D51D-D870-9CACBB8EBCBF}"/>
          </ac:spMkLst>
        </pc:spChg>
        <pc:spChg chg="mod">
          <ac:chgData name="Dhanalakshmi S" userId="91504401-57d8-4e19-824a-3608d37877b0" providerId="ADAL" clId="{BD114AE8-1B57-4C44-B834-A08779010E97}" dt="2024-07-05T07:40:00.431" v="17316" actId="207"/>
          <ac:spMkLst>
            <pc:docMk/>
            <pc:sldMk cId="587548028" sldId="317"/>
            <ac:spMk id="47" creationId="{1F764861-5B23-B592-A8A6-002EF7F75C48}"/>
          </ac:spMkLst>
        </pc:spChg>
        <pc:spChg chg="mod">
          <ac:chgData name="Dhanalakshmi S" userId="91504401-57d8-4e19-824a-3608d37877b0" providerId="ADAL" clId="{BD114AE8-1B57-4C44-B834-A08779010E97}" dt="2024-07-05T07:32:29.646" v="17015"/>
          <ac:spMkLst>
            <pc:docMk/>
            <pc:sldMk cId="587548028" sldId="317"/>
            <ac:spMk id="48" creationId="{3170D57D-3F3E-F0D3-B048-38705645D414}"/>
          </ac:spMkLst>
        </pc:spChg>
        <pc:spChg chg="mod">
          <ac:chgData name="Dhanalakshmi S" userId="91504401-57d8-4e19-824a-3608d37877b0" providerId="ADAL" clId="{BD114AE8-1B57-4C44-B834-A08779010E97}" dt="2024-07-05T07:32:45.774" v="17037" actId="20577"/>
          <ac:spMkLst>
            <pc:docMk/>
            <pc:sldMk cId="587548028" sldId="317"/>
            <ac:spMk id="51" creationId="{C347A539-3A4D-6CDE-B800-B191DB942DA7}"/>
          </ac:spMkLst>
        </pc:spChg>
        <pc:spChg chg="mod">
          <ac:chgData name="Dhanalakshmi S" userId="91504401-57d8-4e19-824a-3608d37877b0" providerId="ADAL" clId="{BD114AE8-1B57-4C44-B834-A08779010E97}" dt="2024-07-05T07:33:12.239" v="17042" actId="403"/>
          <ac:spMkLst>
            <pc:docMk/>
            <pc:sldMk cId="587548028" sldId="317"/>
            <ac:spMk id="52" creationId="{90072557-45E6-651F-AE92-BF8336FBB8D6}"/>
          </ac:spMkLst>
        </pc:spChg>
        <pc:spChg chg="mod">
          <ac:chgData name="Dhanalakshmi S" userId="91504401-57d8-4e19-824a-3608d37877b0" providerId="ADAL" clId="{BD114AE8-1B57-4C44-B834-A08779010E97}" dt="2024-07-05T07:32:29.646" v="17015"/>
          <ac:spMkLst>
            <pc:docMk/>
            <pc:sldMk cId="587548028" sldId="317"/>
            <ac:spMk id="53" creationId="{491E01D8-353F-6BE6-6922-3DA77FC2BBB0}"/>
          </ac:spMkLst>
        </pc:spChg>
        <pc:spChg chg="mod">
          <ac:chgData name="Dhanalakshmi S" userId="91504401-57d8-4e19-824a-3608d37877b0" providerId="ADAL" clId="{BD114AE8-1B57-4C44-B834-A08779010E97}" dt="2024-07-05T07:32:29.646" v="17015"/>
          <ac:spMkLst>
            <pc:docMk/>
            <pc:sldMk cId="587548028" sldId="317"/>
            <ac:spMk id="54" creationId="{7564DA5B-EA83-0D11-D345-C8B8F4FD868C}"/>
          </ac:spMkLst>
        </pc:spChg>
        <pc:spChg chg="mod">
          <ac:chgData name="Dhanalakshmi S" userId="91504401-57d8-4e19-824a-3608d37877b0" providerId="ADAL" clId="{BD114AE8-1B57-4C44-B834-A08779010E97}" dt="2024-07-05T07:32:29.646" v="17015"/>
          <ac:spMkLst>
            <pc:docMk/>
            <pc:sldMk cId="587548028" sldId="317"/>
            <ac:spMk id="55" creationId="{B786ED00-BA8E-E88C-7772-7A193CA29268}"/>
          </ac:spMkLst>
        </pc:spChg>
        <pc:spChg chg="mod">
          <ac:chgData name="Dhanalakshmi S" userId="91504401-57d8-4e19-824a-3608d37877b0" providerId="ADAL" clId="{BD114AE8-1B57-4C44-B834-A08779010E97}" dt="2024-07-05T07:32:29.646" v="17015"/>
          <ac:spMkLst>
            <pc:docMk/>
            <pc:sldMk cId="587548028" sldId="317"/>
            <ac:spMk id="56" creationId="{46290650-4919-5E90-486D-B0ED606529E9}"/>
          </ac:spMkLst>
        </pc:spChg>
        <pc:spChg chg="mod">
          <ac:chgData name="Dhanalakshmi S" userId="91504401-57d8-4e19-824a-3608d37877b0" providerId="ADAL" clId="{BD114AE8-1B57-4C44-B834-A08779010E97}" dt="2024-07-05T07:39:51.677" v="17313" actId="208"/>
          <ac:spMkLst>
            <pc:docMk/>
            <pc:sldMk cId="587548028" sldId="317"/>
            <ac:spMk id="57" creationId="{85E26322-395A-EB21-79ED-EF9A6059B931}"/>
          </ac:spMkLst>
        </pc:spChg>
        <pc:spChg chg="mod">
          <ac:chgData name="Dhanalakshmi S" userId="91504401-57d8-4e19-824a-3608d37877b0" providerId="ADAL" clId="{BD114AE8-1B57-4C44-B834-A08779010E97}" dt="2024-07-05T07:39:47.567" v="17312" actId="208"/>
          <ac:spMkLst>
            <pc:docMk/>
            <pc:sldMk cId="587548028" sldId="317"/>
            <ac:spMk id="58" creationId="{E6B4F7D3-7618-C62C-4AAB-96B5DDC7A79A}"/>
          </ac:spMkLst>
        </pc:spChg>
        <pc:spChg chg="mod">
          <ac:chgData name="Dhanalakshmi S" userId="91504401-57d8-4e19-824a-3608d37877b0" providerId="ADAL" clId="{BD114AE8-1B57-4C44-B834-A08779010E97}" dt="2024-07-05T07:39:55.508" v="17314" actId="208"/>
          <ac:spMkLst>
            <pc:docMk/>
            <pc:sldMk cId="587548028" sldId="317"/>
            <ac:spMk id="59" creationId="{0E3E6D0E-74C1-BC9D-762B-2F93F5F5482A}"/>
          </ac:spMkLst>
        </pc:spChg>
        <pc:spChg chg="mod">
          <ac:chgData name="Dhanalakshmi S" userId="91504401-57d8-4e19-824a-3608d37877b0" providerId="ADAL" clId="{BD114AE8-1B57-4C44-B834-A08779010E97}" dt="2024-07-05T07:37:09.431" v="17043"/>
          <ac:spMkLst>
            <pc:docMk/>
            <pc:sldMk cId="587548028" sldId="317"/>
            <ac:spMk id="61" creationId="{5B063527-0089-800E-6139-CC1840470AE1}"/>
          </ac:spMkLst>
        </pc:spChg>
        <pc:spChg chg="mod">
          <ac:chgData name="Dhanalakshmi S" userId="91504401-57d8-4e19-824a-3608d37877b0" providerId="ADAL" clId="{BD114AE8-1B57-4C44-B834-A08779010E97}" dt="2024-07-05T07:37:09.431" v="17043"/>
          <ac:spMkLst>
            <pc:docMk/>
            <pc:sldMk cId="587548028" sldId="317"/>
            <ac:spMk id="62" creationId="{C991DCCE-2A1A-3C91-15BC-F460A2E9ADDF}"/>
          </ac:spMkLst>
        </pc:spChg>
        <pc:spChg chg="mod">
          <ac:chgData name="Dhanalakshmi S" userId="91504401-57d8-4e19-824a-3608d37877b0" providerId="ADAL" clId="{BD114AE8-1B57-4C44-B834-A08779010E97}" dt="2024-07-05T07:37:09.431" v="17043"/>
          <ac:spMkLst>
            <pc:docMk/>
            <pc:sldMk cId="587548028" sldId="317"/>
            <ac:spMk id="65" creationId="{4A04AF95-E1A5-4DC5-EF90-309A67139DBC}"/>
          </ac:spMkLst>
        </pc:spChg>
        <pc:spChg chg="mod">
          <ac:chgData name="Dhanalakshmi S" userId="91504401-57d8-4e19-824a-3608d37877b0" providerId="ADAL" clId="{BD114AE8-1B57-4C44-B834-A08779010E97}" dt="2024-07-05T07:37:09.431" v="17043"/>
          <ac:spMkLst>
            <pc:docMk/>
            <pc:sldMk cId="587548028" sldId="317"/>
            <ac:spMk id="66" creationId="{9E12E67C-97B3-063F-34DF-0BF1917BA82A}"/>
          </ac:spMkLst>
        </pc:spChg>
        <pc:spChg chg="mod">
          <ac:chgData name="Dhanalakshmi S" userId="91504401-57d8-4e19-824a-3608d37877b0" providerId="ADAL" clId="{BD114AE8-1B57-4C44-B834-A08779010E97}" dt="2024-07-05T07:37:09.431" v="17043"/>
          <ac:spMkLst>
            <pc:docMk/>
            <pc:sldMk cId="587548028" sldId="317"/>
            <ac:spMk id="67" creationId="{03EE4535-72D2-9418-BFCF-0BE06CDFA892}"/>
          </ac:spMkLst>
        </pc:spChg>
        <pc:spChg chg="mod">
          <ac:chgData name="Dhanalakshmi S" userId="91504401-57d8-4e19-824a-3608d37877b0" providerId="ADAL" clId="{BD114AE8-1B57-4C44-B834-A08779010E97}" dt="2024-07-05T07:37:09.431" v="17043"/>
          <ac:spMkLst>
            <pc:docMk/>
            <pc:sldMk cId="587548028" sldId="317"/>
            <ac:spMk id="68" creationId="{6287CCD3-03D9-A20C-5FB2-87BA664FD51D}"/>
          </ac:spMkLst>
        </pc:spChg>
        <pc:spChg chg="mod">
          <ac:chgData name="Dhanalakshmi S" userId="91504401-57d8-4e19-824a-3608d37877b0" providerId="ADAL" clId="{BD114AE8-1B57-4C44-B834-A08779010E97}" dt="2024-07-05T07:37:09.431" v="17043"/>
          <ac:spMkLst>
            <pc:docMk/>
            <pc:sldMk cId="587548028" sldId="317"/>
            <ac:spMk id="69" creationId="{B729A5B8-694F-86E8-284E-189E8D460BCA}"/>
          </ac:spMkLst>
        </pc:spChg>
        <pc:spChg chg="mod">
          <ac:chgData name="Dhanalakshmi S" userId="91504401-57d8-4e19-824a-3608d37877b0" providerId="ADAL" clId="{BD114AE8-1B57-4C44-B834-A08779010E97}" dt="2024-07-05T07:37:09.431" v="17043"/>
          <ac:spMkLst>
            <pc:docMk/>
            <pc:sldMk cId="587548028" sldId="317"/>
            <ac:spMk id="70" creationId="{8B68EAE9-26D4-9672-9492-9C08CC09E3A2}"/>
          </ac:spMkLst>
        </pc:spChg>
        <pc:spChg chg="mod">
          <ac:chgData name="Dhanalakshmi S" userId="91504401-57d8-4e19-824a-3608d37877b0" providerId="ADAL" clId="{BD114AE8-1B57-4C44-B834-A08779010E97}" dt="2024-07-05T07:37:09.431" v="17043"/>
          <ac:spMkLst>
            <pc:docMk/>
            <pc:sldMk cId="587548028" sldId="317"/>
            <ac:spMk id="71" creationId="{47ED8DAD-5167-5B91-1AF2-DF5C977BB4C6}"/>
          </ac:spMkLst>
        </pc:spChg>
        <pc:spChg chg="mod">
          <ac:chgData name="Dhanalakshmi S" userId="91504401-57d8-4e19-824a-3608d37877b0" providerId="ADAL" clId="{BD114AE8-1B57-4C44-B834-A08779010E97}" dt="2024-07-05T07:37:09.431" v="17043"/>
          <ac:spMkLst>
            <pc:docMk/>
            <pc:sldMk cId="587548028" sldId="317"/>
            <ac:spMk id="72" creationId="{3832791C-78E4-CEB7-B307-1B19BCA7A892}"/>
          </ac:spMkLst>
        </pc:spChg>
        <pc:spChg chg="mod">
          <ac:chgData name="Dhanalakshmi S" userId="91504401-57d8-4e19-824a-3608d37877b0" providerId="ADAL" clId="{BD114AE8-1B57-4C44-B834-A08779010E97}" dt="2024-07-05T07:37:09.431" v="17043"/>
          <ac:spMkLst>
            <pc:docMk/>
            <pc:sldMk cId="587548028" sldId="317"/>
            <ac:spMk id="73" creationId="{5E6BED67-1BEA-5A16-D279-73A72D760F52}"/>
          </ac:spMkLst>
        </pc:spChg>
        <pc:spChg chg="mod">
          <ac:chgData name="Dhanalakshmi S" userId="91504401-57d8-4e19-824a-3608d37877b0" providerId="ADAL" clId="{BD114AE8-1B57-4C44-B834-A08779010E97}" dt="2024-07-05T07:37:12.155" v="17044"/>
          <ac:spMkLst>
            <pc:docMk/>
            <pc:sldMk cId="587548028" sldId="317"/>
            <ac:spMk id="75" creationId="{B1E2483E-8AF2-85EF-F2FC-645BC0B74AD0}"/>
          </ac:spMkLst>
        </pc:spChg>
        <pc:spChg chg="mod">
          <ac:chgData name="Dhanalakshmi S" userId="91504401-57d8-4e19-824a-3608d37877b0" providerId="ADAL" clId="{BD114AE8-1B57-4C44-B834-A08779010E97}" dt="2024-07-05T07:37:12.155" v="17044"/>
          <ac:spMkLst>
            <pc:docMk/>
            <pc:sldMk cId="587548028" sldId="317"/>
            <ac:spMk id="76" creationId="{D8E6DD5C-2D04-CED9-EC80-76C686332F5C}"/>
          </ac:spMkLst>
        </pc:spChg>
        <pc:spChg chg="mod">
          <ac:chgData name="Dhanalakshmi S" userId="91504401-57d8-4e19-824a-3608d37877b0" providerId="ADAL" clId="{BD114AE8-1B57-4C44-B834-A08779010E97}" dt="2024-07-05T07:37:51.563" v="17072" actId="20577"/>
          <ac:spMkLst>
            <pc:docMk/>
            <pc:sldMk cId="587548028" sldId="317"/>
            <ac:spMk id="79" creationId="{292FFB3D-E986-F68F-B6C6-2F3DBC5AC305}"/>
          </ac:spMkLst>
        </pc:spChg>
        <pc:spChg chg="mod">
          <ac:chgData name="Dhanalakshmi S" userId="91504401-57d8-4e19-824a-3608d37877b0" providerId="ADAL" clId="{BD114AE8-1B57-4C44-B834-A08779010E97}" dt="2024-07-05T07:38:16.490" v="17127" actId="122"/>
          <ac:spMkLst>
            <pc:docMk/>
            <pc:sldMk cId="587548028" sldId="317"/>
            <ac:spMk id="80" creationId="{BEA61385-1557-7560-245D-752044310E76}"/>
          </ac:spMkLst>
        </pc:spChg>
        <pc:spChg chg="mod">
          <ac:chgData name="Dhanalakshmi S" userId="91504401-57d8-4e19-824a-3608d37877b0" providerId="ADAL" clId="{BD114AE8-1B57-4C44-B834-A08779010E97}" dt="2024-07-05T07:37:12.155" v="17044"/>
          <ac:spMkLst>
            <pc:docMk/>
            <pc:sldMk cId="587548028" sldId="317"/>
            <ac:spMk id="81" creationId="{21350966-765B-31C8-B9F8-48AEE488D242}"/>
          </ac:spMkLst>
        </pc:spChg>
        <pc:spChg chg="mod">
          <ac:chgData name="Dhanalakshmi S" userId="91504401-57d8-4e19-824a-3608d37877b0" providerId="ADAL" clId="{BD114AE8-1B57-4C44-B834-A08779010E97}" dt="2024-07-05T07:37:12.155" v="17044"/>
          <ac:spMkLst>
            <pc:docMk/>
            <pc:sldMk cId="587548028" sldId="317"/>
            <ac:spMk id="82" creationId="{A3F937AA-4564-D8CE-2BCD-4D2F61A1CC00}"/>
          </ac:spMkLst>
        </pc:spChg>
        <pc:spChg chg="mod">
          <ac:chgData name="Dhanalakshmi S" userId="91504401-57d8-4e19-824a-3608d37877b0" providerId="ADAL" clId="{BD114AE8-1B57-4C44-B834-A08779010E97}" dt="2024-07-05T07:37:12.155" v="17044"/>
          <ac:spMkLst>
            <pc:docMk/>
            <pc:sldMk cId="587548028" sldId="317"/>
            <ac:spMk id="83" creationId="{6DEDE491-E2AA-39E0-5C07-FCD44F09AB19}"/>
          </ac:spMkLst>
        </pc:spChg>
        <pc:spChg chg="mod">
          <ac:chgData name="Dhanalakshmi S" userId="91504401-57d8-4e19-824a-3608d37877b0" providerId="ADAL" clId="{BD114AE8-1B57-4C44-B834-A08779010E97}" dt="2024-07-05T07:37:12.155" v="17044"/>
          <ac:spMkLst>
            <pc:docMk/>
            <pc:sldMk cId="587548028" sldId="317"/>
            <ac:spMk id="84" creationId="{8FB8A670-C75D-BD2D-3D2A-B51105D91CDA}"/>
          </ac:spMkLst>
        </pc:spChg>
        <pc:spChg chg="mod">
          <ac:chgData name="Dhanalakshmi S" userId="91504401-57d8-4e19-824a-3608d37877b0" providerId="ADAL" clId="{BD114AE8-1B57-4C44-B834-A08779010E97}" dt="2024-07-05T07:37:12.155" v="17044"/>
          <ac:spMkLst>
            <pc:docMk/>
            <pc:sldMk cId="587548028" sldId="317"/>
            <ac:spMk id="85" creationId="{C8466F11-1E62-B36F-5984-FAFE5B1DC6EA}"/>
          </ac:spMkLst>
        </pc:spChg>
        <pc:spChg chg="mod">
          <ac:chgData name="Dhanalakshmi S" userId="91504401-57d8-4e19-824a-3608d37877b0" providerId="ADAL" clId="{BD114AE8-1B57-4C44-B834-A08779010E97}" dt="2024-07-05T07:37:12.155" v="17044"/>
          <ac:spMkLst>
            <pc:docMk/>
            <pc:sldMk cId="587548028" sldId="317"/>
            <ac:spMk id="86" creationId="{7609E5D2-4CD1-7FF1-2A3D-B660956E3CD7}"/>
          </ac:spMkLst>
        </pc:spChg>
        <pc:spChg chg="mod">
          <ac:chgData name="Dhanalakshmi S" userId="91504401-57d8-4e19-824a-3608d37877b0" providerId="ADAL" clId="{BD114AE8-1B57-4C44-B834-A08779010E97}" dt="2024-07-05T07:37:12.155" v="17044"/>
          <ac:spMkLst>
            <pc:docMk/>
            <pc:sldMk cId="587548028" sldId="317"/>
            <ac:spMk id="87" creationId="{5779FFEB-8141-CFBE-CD6B-EF5C88D4ACB6}"/>
          </ac:spMkLst>
        </pc:spChg>
        <pc:spChg chg="mod">
          <ac:chgData name="Dhanalakshmi S" userId="91504401-57d8-4e19-824a-3608d37877b0" providerId="ADAL" clId="{BD114AE8-1B57-4C44-B834-A08779010E97}" dt="2024-07-05T07:40:12.659" v="17319" actId="207"/>
          <ac:spMkLst>
            <pc:docMk/>
            <pc:sldMk cId="587548028" sldId="317"/>
            <ac:spMk id="89" creationId="{EB53FE99-BA1B-8C25-209A-2E80F161D6DE}"/>
          </ac:spMkLst>
        </pc:spChg>
        <pc:spChg chg="mod">
          <ac:chgData name="Dhanalakshmi S" userId="91504401-57d8-4e19-824a-3608d37877b0" providerId="ADAL" clId="{BD114AE8-1B57-4C44-B834-A08779010E97}" dt="2024-07-05T07:37:28.114" v="17050"/>
          <ac:spMkLst>
            <pc:docMk/>
            <pc:sldMk cId="587548028" sldId="317"/>
            <ac:spMk id="90" creationId="{C52333E1-FB9F-3E7E-531E-923EC48E053E}"/>
          </ac:spMkLst>
        </pc:spChg>
        <pc:spChg chg="mod">
          <ac:chgData name="Dhanalakshmi S" userId="91504401-57d8-4e19-824a-3608d37877b0" providerId="ADAL" clId="{BD114AE8-1B57-4C44-B834-A08779010E97}" dt="2024-07-05T07:38:54.372" v="17181" actId="20577"/>
          <ac:spMkLst>
            <pc:docMk/>
            <pc:sldMk cId="587548028" sldId="317"/>
            <ac:spMk id="93" creationId="{D9CF3030-0EB0-0310-E1CB-8FD5EBF0A836}"/>
          </ac:spMkLst>
        </pc:spChg>
        <pc:spChg chg="mod">
          <ac:chgData name="Dhanalakshmi S" userId="91504401-57d8-4e19-824a-3608d37877b0" providerId="ADAL" clId="{BD114AE8-1B57-4C44-B834-A08779010E97}" dt="2024-07-05T07:39:35.116" v="17311" actId="14100"/>
          <ac:spMkLst>
            <pc:docMk/>
            <pc:sldMk cId="587548028" sldId="317"/>
            <ac:spMk id="94" creationId="{BAD0A164-157B-20E2-F2F9-C02A67470051}"/>
          </ac:spMkLst>
        </pc:spChg>
        <pc:spChg chg="mod">
          <ac:chgData name="Dhanalakshmi S" userId="91504401-57d8-4e19-824a-3608d37877b0" providerId="ADAL" clId="{BD114AE8-1B57-4C44-B834-A08779010E97}" dt="2024-07-05T07:37:28.114" v="17050"/>
          <ac:spMkLst>
            <pc:docMk/>
            <pc:sldMk cId="587548028" sldId="317"/>
            <ac:spMk id="95" creationId="{E31FB054-0607-F2D6-93A6-35DEF17A28CF}"/>
          </ac:spMkLst>
        </pc:spChg>
        <pc:spChg chg="mod">
          <ac:chgData name="Dhanalakshmi S" userId="91504401-57d8-4e19-824a-3608d37877b0" providerId="ADAL" clId="{BD114AE8-1B57-4C44-B834-A08779010E97}" dt="2024-07-05T07:37:28.114" v="17050"/>
          <ac:spMkLst>
            <pc:docMk/>
            <pc:sldMk cId="587548028" sldId="317"/>
            <ac:spMk id="96" creationId="{5425FD9E-C049-1056-EA86-8B99188337B2}"/>
          </ac:spMkLst>
        </pc:spChg>
        <pc:spChg chg="mod">
          <ac:chgData name="Dhanalakshmi S" userId="91504401-57d8-4e19-824a-3608d37877b0" providerId="ADAL" clId="{BD114AE8-1B57-4C44-B834-A08779010E97}" dt="2024-07-05T07:37:28.114" v="17050"/>
          <ac:spMkLst>
            <pc:docMk/>
            <pc:sldMk cId="587548028" sldId="317"/>
            <ac:spMk id="97" creationId="{2F8E51C1-4413-D842-1F69-B8B3C331D2E5}"/>
          </ac:spMkLst>
        </pc:spChg>
        <pc:spChg chg="mod">
          <ac:chgData name="Dhanalakshmi S" userId="91504401-57d8-4e19-824a-3608d37877b0" providerId="ADAL" clId="{BD114AE8-1B57-4C44-B834-A08779010E97}" dt="2024-07-05T07:37:28.114" v="17050"/>
          <ac:spMkLst>
            <pc:docMk/>
            <pc:sldMk cId="587548028" sldId="317"/>
            <ac:spMk id="98" creationId="{2ACBAEF4-BEF0-6CF4-AA94-EE655B55F527}"/>
          </ac:spMkLst>
        </pc:spChg>
        <pc:spChg chg="mod">
          <ac:chgData name="Dhanalakshmi S" userId="91504401-57d8-4e19-824a-3608d37877b0" providerId="ADAL" clId="{BD114AE8-1B57-4C44-B834-A08779010E97}" dt="2024-07-05T07:40:09.896" v="17318" actId="208"/>
          <ac:spMkLst>
            <pc:docMk/>
            <pc:sldMk cId="587548028" sldId="317"/>
            <ac:spMk id="99" creationId="{FB9A1DAB-CC35-7A6F-177B-B1C7F3024A37}"/>
          </ac:spMkLst>
        </pc:spChg>
        <pc:spChg chg="mod">
          <ac:chgData name="Dhanalakshmi S" userId="91504401-57d8-4e19-824a-3608d37877b0" providerId="ADAL" clId="{BD114AE8-1B57-4C44-B834-A08779010E97}" dt="2024-07-05T07:40:07.544" v="17317" actId="208"/>
          <ac:spMkLst>
            <pc:docMk/>
            <pc:sldMk cId="587548028" sldId="317"/>
            <ac:spMk id="100" creationId="{72001614-662A-11CF-C52E-5E07794884C5}"/>
          </ac:spMkLst>
        </pc:spChg>
        <pc:spChg chg="mod">
          <ac:chgData name="Dhanalakshmi S" userId="91504401-57d8-4e19-824a-3608d37877b0" providerId="ADAL" clId="{BD114AE8-1B57-4C44-B834-A08779010E97}" dt="2024-07-05T07:40:14.972" v="17320" actId="207"/>
          <ac:spMkLst>
            <pc:docMk/>
            <pc:sldMk cId="587548028" sldId="317"/>
            <ac:spMk id="101" creationId="{DDC5D299-A437-1882-27A0-5314CD31A610}"/>
          </ac:spMkLst>
        </pc:spChg>
        <pc:grpChg chg="add mod">
          <ac:chgData name="Dhanalakshmi S" userId="91504401-57d8-4e19-824a-3608d37877b0" providerId="ADAL" clId="{BD114AE8-1B57-4C44-B834-A08779010E97}" dt="2024-07-05T07:32:19.445" v="17014" actId="14100"/>
          <ac:grpSpMkLst>
            <pc:docMk/>
            <pc:sldMk cId="587548028" sldId="317"/>
            <ac:grpSpMk id="4" creationId="{6389C585-7FD6-CF48-F9F2-8D63036A9361}"/>
          </ac:grpSpMkLst>
        </pc:grpChg>
        <pc:grpChg chg="mod">
          <ac:chgData name="Dhanalakshmi S" userId="91504401-57d8-4e19-824a-3608d37877b0" providerId="ADAL" clId="{BD114AE8-1B57-4C44-B834-A08779010E97}" dt="2024-07-05T07:32:15.295" v="17012"/>
          <ac:grpSpMkLst>
            <pc:docMk/>
            <pc:sldMk cId="587548028" sldId="317"/>
            <ac:grpSpMk id="7" creationId="{D93C1259-669C-1138-B9F1-4DC74AD09966}"/>
          </ac:grpSpMkLst>
        </pc:grpChg>
        <pc:grpChg chg="mod">
          <ac:chgData name="Dhanalakshmi S" userId="91504401-57d8-4e19-824a-3608d37877b0" providerId="ADAL" clId="{BD114AE8-1B57-4C44-B834-A08779010E97}" dt="2024-07-05T07:32:15.295" v="17012"/>
          <ac:grpSpMkLst>
            <pc:docMk/>
            <pc:sldMk cId="587548028" sldId="317"/>
            <ac:grpSpMk id="8" creationId="{0F7BA795-A67D-B387-98BB-B4145D185E9E}"/>
          </ac:grpSpMkLst>
        </pc:grpChg>
        <pc:grpChg chg="add mod">
          <ac:chgData name="Dhanalakshmi S" userId="91504401-57d8-4e19-824a-3608d37877b0" providerId="ADAL" clId="{BD114AE8-1B57-4C44-B834-A08779010E97}" dt="2024-07-05T07:32:19.445" v="17014" actId="14100"/>
          <ac:grpSpMkLst>
            <pc:docMk/>
            <pc:sldMk cId="587548028" sldId="317"/>
            <ac:grpSpMk id="18" creationId="{C19E0143-338B-38C7-4F57-473AB9FDDAD9}"/>
          </ac:grpSpMkLst>
        </pc:grpChg>
        <pc:grpChg chg="mod">
          <ac:chgData name="Dhanalakshmi S" userId="91504401-57d8-4e19-824a-3608d37877b0" providerId="ADAL" clId="{BD114AE8-1B57-4C44-B834-A08779010E97}" dt="2024-07-05T07:32:15.295" v="17012"/>
          <ac:grpSpMkLst>
            <pc:docMk/>
            <pc:sldMk cId="587548028" sldId="317"/>
            <ac:grpSpMk id="21" creationId="{CF157B53-FF8A-641A-29B4-22DF98ECA678}"/>
          </ac:grpSpMkLst>
        </pc:grpChg>
        <pc:grpChg chg="mod">
          <ac:chgData name="Dhanalakshmi S" userId="91504401-57d8-4e19-824a-3608d37877b0" providerId="ADAL" clId="{BD114AE8-1B57-4C44-B834-A08779010E97}" dt="2024-07-05T07:32:15.295" v="17012"/>
          <ac:grpSpMkLst>
            <pc:docMk/>
            <pc:sldMk cId="587548028" sldId="317"/>
            <ac:grpSpMk id="22" creationId="{F2F65AD8-B356-6244-3D06-374184C912D0}"/>
          </ac:grpSpMkLst>
        </pc:grpChg>
        <pc:grpChg chg="add mod">
          <ac:chgData name="Dhanalakshmi S" userId="91504401-57d8-4e19-824a-3608d37877b0" providerId="ADAL" clId="{BD114AE8-1B57-4C44-B834-A08779010E97}" dt="2024-07-05T07:32:19.445" v="17014" actId="14100"/>
          <ac:grpSpMkLst>
            <pc:docMk/>
            <pc:sldMk cId="587548028" sldId="317"/>
            <ac:grpSpMk id="32" creationId="{8DF1C90A-9238-4A04-AA03-012AFA417D0A}"/>
          </ac:grpSpMkLst>
        </pc:grpChg>
        <pc:grpChg chg="mod">
          <ac:chgData name="Dhanalakshmi S" userId="91504401-57d8-4e19-824a-3608d37877b0" providerId="ADAL" clId="{BD114AE8-1B57-4C44-B834-A08779010E97}" dt="2024-07-05T07:32:15.295" v="17012"/>
          <ac:grpSpMkLst>
            <pc:docMk/>
            <pc:sldMk cId="587548028" sldId="317"/>
            <ac:grpSpMk id="35" creationId="{49F90242-0D39-4336-1856-70EBAA165D4F}"/>
          </ac:grpSpMkLst>
        </pc:grpChg>
        <pc:grpChg chg="mod">
          <ac:chgData name="Dhanalakshmi S" userId="91504401-57d8-4e19-824a-3608d37877b0" providerId="ADAL" clId="{BD114AE8-1B57-4C44-B834-A08779010E97}" dt="2024-07-05T07:32:15.295" v="17012"/>
          <ac:grpSpMkLst>
            <pc:docMk/>
            <pc:sldMk cId="587548028" sldId="317"/>
            <ac:grpSpMk id="36" creationId="{2D75385B-8C4B-0606-FD9F-A69B805890C2}"/>
          </ac:grpSpMkLst>
        </pc:grpChg>
        <pc:grpChg chg="add mod">
          <ac:chgData name="Dhanalakshmi S" userId="91504401-57d8-4e19-824a-3608d37877b0" providerId="ADAL" clId="{BD114AE8-1B57-4C44-B834-A08779010E97}" dt="2024-07-05T07:32:35.524" v="17018" actId="14100"/>
          <ac:grpSpMkLst>
            <pc:docMk/>
            <pc:sldMk cId="587548028" sldId="317"/>
            <ac:grpSpMk id="46" creationId="{A7EFB11B-5BE4-9E30-8B4D-4D3B2CB8E09C}"/>
          </ac:grpSpMkLst>
        </pc:grpChg>
        <pc:grpChg chg="mod">
          <ac:chgData name="Dhanalakshmi S" userId="91504401-57d8-4e19-824a-3608d37877b0" providerId="ADAL" clId="{BD114AE8-1B57-4C44-B834-A08779010E97}" dt="2024-07-05T07:32:29.646" v="17015"/>
          <ac:grpSpMkLst>
            <pc:docMk/>
            <pc:sldMk cId="587548028" sldId="317"/>
            <ac:grpSpMk id="49" creationId="{1A73C66C-1D67-71B9-1B43-47B61567227E}"/>
          </ac:grpSpMkLst>
        </pc:grpChg>
        <pc:grpChg chg="mod">
          <ac:chgData name="Dhanalakshmi S" userId="91504401-57d8-4e19-824a-3608d37877b0" providerId="ADAL" clId="{BD114AE8-1B57-4C44-B834-A08779010E97}" dt="2024-07-05T07:32:29.646" v="17015"/>
          <ac:grpSpMkLst>
            <pc:docMk/>
            <pc:sldMk cId="587548028" sldId="317"/>
            <ac:grpSpMk id="50" creationId="{AB0C5CB1-3DEA-B5EE-B0FE-247DBDCA4936}"/>
          </ac:grpSpMkLst>
        </pc:grpChg>
        <pc:grpChg chg="add mod">
          <ac:chgData name="Dhanalakshmi S" userId="91504401-57d8-4e19-824a-3608d37877b0" providerId="ADAL" clId="{BD114AE8-1B57-4C44-B834-A08779010E97}" dt="2024-07-05T07:37:09.431" v="17043"/>
          <ac:grpSpMkLst>
            <pc:docMk/>
            <pc:sldMk cId="587548028" sldId="317"/>
            <ac:grpSpMk id="60" creationId="{80BA67C9-1ACD-F48B-E66E-5E2AA645110B}"/>
          </ac:grpSpMkLst>
        </pc:grpChg>
        <pc:grpChg chg="mod">
          <ac:chgData name="Dhanalakshmi S" userId="91504401-57d8-4e19-824a-3608d37877b0" providerId="ADAL" clId="{BD114AE8-1B57-4C44-B834-A08779010E97}" dt="2024-07-05T07:37:09.431" v="17043"/>
          <ac:grpSpMkLst>
            <pc:docMk/>
            <pc:sldMk cId="587548028" sldId="317"/>
            <ac:grpSpMk id="63" creationId="{D4C46C53-70E1-4F62-F767-C4800645E993}"/>
          </ac:grpSpMkLst>
        </pc:grpChg>
        <pc:grpChg chg="mod">
          <ac:chgData name="Dhanalakshmi S" userId="91504401-57d8-4e19-824a-3608d37877b0" providerId="ADAL" clId="{BD114AE8-1B57-4C44-B834-A08779010E97}" dt="2024-07-05T07:37:09.431" v="17043"/>
          <ac:grpSpMkLst>
            <pc:docMk/>
            <pc:sldMk cId="587548028" sldId="317"/>
            <ac:grpSpMk id="64" creationId="{96F645B0-6B70-49BF-092F-1ECC08B2011C}"/>
          </ac:grpSpMkLst>
        </pc:grpChg>
        <pc:grpChg chg="add mod">
          <ac:chgData name="Dhanalakshmi S" userId="91504401-57d8-4e19-824a-3608d37877b0" providerId="ADAL" clId="{BD114AE8-1B57-4C44-B834-A08779010E97}" dt="2024-07-05T07:37:23.908" v="17049" actId="14100"/>
          <ac:grpSpMkLst>
            <pc:docMk/>
            <pc:sldMk cId="587548028" sldId="317"/>
            <ac:grpSpMk id="74" creationId="{716C4967-489B-94B3-B7BE-86ED120E3615}"/>
          </ac:grpSpMkLst>
        </pc:grpChg>
        <pc:grpChg chg="mod">
          <ac:chgData name="Dhanalakshmi S" userId="91504401-57d8-4e19-824a-3608d37877b0" providerId="ADAL" clId="{BD114AE8-1B57-4C44-B834-A08779010E97}" dt="2024-07-05T07:37:12.155" v="17044"/>
          <ac:grpSpMkLst>
            <pc:docMk/>
            <pc:sldMk cId="587548028" sldId="317"/>
            <ac:grpSpMk id="77" creationId="{7B21E19E-2131-5486-8089-E766E270ECE5}"/>
          </ac:grpSpMkLst>
        </pc:grpChg>
        <pc:grpChg chg="mod">
          <ac:chgData name="Dhanalakshmi S" userId="91504401-57d8-4e19-824a-3608d37877b0" providerId="ADAL" clId="{BD114AE8-1B57-4C44-B834-A08779010E97}" dt="2024-07-05T07:37:12.155" v="17044"/>
          <ac:grpSpMkLst>
            <pc:docMk/>
            <pc:sldMk cId="587548028" sldId="317"/>
            <ac:grpSpMk id="78" creationId="{382F4F38-5A24-3359-18E1-324BC36AB740}"/>
          </ac:grpSpMkLst>
        </pc:grpChg>
        <pc:grpChg chg="add mod">
          <ac:chgData name="Dhanalakshmi S" userId="91504401-57d8-4e19-824a-3608d37877b0" providerId="ADAL" clId="{BD114AE8-1B57-4C44-B834-A08779010E97}" dt="2024-07-05T07:37:33.676" v="17051" actId="1076"/>
          <ac:grpSpMkLst>
            <pc:docMk/>
            <pc:sldMk cId="587548028" sldId="317"/>
            <ac:grpSpMk id="88" creationId="{B56D249A-FAAA-BCAC-6705-B645E6F04535}"/>
          </ac:grpSpMkLst>
        </pc:grpChg>
        <pc:grpChg chg="mod">
          <ac:chgData name="Dhanalakshmi S" userId="91504401-57d8-4e19-824a-3608d37877b0" providerId="ADAL" clId="{BD114AE8-1B57-4C44-B834-A08779010E97}" dt="2024-07-05T07:37:28.114" v="17050"/>
          <ac:grpSpMkLst>
            <pc:docMk/>
            <pc:sldMk cId="587548028" sldId="317"/>
            <ac:grpSpMk id="91" creationId="{F4B97F84-F6E0-F430-8679-F677C4AC5E16}"/>
          </ac:grpSpMkLst>
        </pc:grpChg>
        <pc:grpChg chg="mod">
          <ac:chgData name="Dhanalakshmi S" userId="91504401-57d8-4e19-824a-3608d37877b0" providerId="ADAL" clId="{BD114AE8-1B57-4C44-B834-A08779010E97}" dt="2024-07-05T07:37:28.114" v="17050"/>
          <ac:grpSpMkLst>
            <pc:docMk/>
            <pc:sldMk cId="587548028" sldId="317"/>
            <ac:grpSpMk id="92" creationId="{0157010E-0817-4341-9487-D1612DEDA252}"/>
          </ac:grpSpMkLst>
        </pc:grpChg>
      </pc:sldChg>
      <pc:sldChg chg="addSp delSp modSp new mod ord">
        <pc:chgData name="Dhanalakshmi S" userId="91504401-57d8-4e19-824a-3608d37877b0" providerId="ADAL" clId="{BD114AE8-1B57-4C44-B834-A08779010E97}" dt="2024-07-05T10:53:14.892" v="17672" actId="20577"/>
        <pc:sldMkLst>
          <pc:docMk/>
          <pc:sldMk cId="897716518" sldId="318"/>
        </pc:sldMkLst>
        <pc:spChg chg="mod">
          <ac:chgData name="Dhanalakshmi S" userId="91504401-57d8-4e19-824a-3608d37877b0" providerId="ADAL" clId="{BD114AE8-1B57-4C44-B834-A08779010E97}" dt="2024-07-05T08:03:30.697" v="17504" actId="20577"/>
          <ac:spMkLst>
            <pc:docMk/>
            <pc:sldMk cId="897716518" sldId="318"/>
            <ac:spMk id="2" creationId="{10922417-E38C-1B41-8B91-BC1B7EA30895}"/>
          </ac:spMkLst>
        </pc:spChg>
        <pc:spChg chg="add del mod">
          <ac:chgData name="Dhanalakshmi S" userId="91504401-57d8-4e19-824a-3608d37877b0" providerId="ADAL" clId="{BD114AE8-1B57-4C44-B834-A08779010E97}" dt="2024-07-05T07:55:41.393" v="17369" actId="478"/>
          <ac:spMkLst>
            <pc:docMk/>
            <pc:sldMk cId="897716518" sldId="318"/>
            <ac:spMk id="3" creationId="{67BC8B47-CBE0-BF25-070E-EDE327E9F4C3}"/>
          </ac:spMkLst>
        </pc:spChg>
        <pc:spChg chg="add mod">
          <ac:chgData name="Dhanalakshmi S" userId="91504401-57d8-4e19-824a-3608d37877b0" providerId="ADAL" clId="{BD114AE8-1B57-4C44-B834-A08779010E97}" dt="2024-07-05T07:58:15.273" v="17410" actId="1076"/>
          <ac:spMkLst>
            <pc:docMk/>
            <pc:sldMk cId="897716518" sldId="318"/>
            <ac:spMk id="4" creationId="{C68F21A6-AE1E-C106-A004-9055FE432577}"/>
          </ac:spMkLst>
        </pc:spChg>
        <pc:spChg chg="add mod">
          <ac:chgData name="Dhanalakshmi S" userId="91504401-57d8-4e19-824a-3608d37877b0" providerId="ADAL" clId="{BD114AE8-1B57-4C44-B834-A08779010E97}" dt="2024-07-05T10:53:14.892" v="17672" actId="20577"/>
          <ac:spMkLst>
            <pc:docMk/>
            <pc:sldMk cId="897716518" sldId="318"/>
            <ac:spMk id="5" creationId="{F0585405-2F29-CAA9-5FED-8BE0AE075741}"/>
          </ac:spMkLst>
        </pc:spChg>
        <pc:spChg chg="add mod">
          <ac:chgData name="Dhanalakshmi S" userId="91504401-57d8-4e19-824a-3608d37877b0" providerId="ADAL" clId="{BD114AE8-1B57-4C44-B834-A08779010E97}" dt="2024-07-05T08:03:14.402" v="17503" actId="113"/>
          <ac:spMkLst>
            <pc:docMk/>
            <pc:sldMk cId="897716518" sldId="318"/>
            <ac:spMk id="6" creationId="{CE36BF71-3F21-EE67-B7B0-ACA53FCA4D91}"/>
          </ac:spMkLst>
        </pc:spChg>
        <pc:picChg chg="add del mod">
          <ac:chgData name="Dhanalakshmi S" userId="91504401-57d8-4e19-824a-3608d37877b0" providerId="ADAL" clId="{BD114AE8-1B57-4C44-B834-A08779010E97}" dt="2024-07-05T07:43:32.847" v="17354" actId="478"/>
          <ac:picMkLst>
            <pc:docMk/>
            <pc:sldMk cId="897716518" sldId="318"/>
            <ac:picMk id="11266" creationId="{31E1A58F-7D84-EC8C-070C-C18CAE34A618}"/>
          </ac:picMkLst>
        </pc:picChg>
        <pc:picChg chg="add mod">
          <ac:chgData name="Dhanalakshmi S" userId="91504401-57d8-4e19-824a-3608d37877b0" providerId="ADAL" clId="{BD114AE8-1B57-4C44-B834-A08779010E97}" dt="2024-07-05T08:02:32.948" v="17445" actId="1076"/>
          <ac:picMkLst>
            <pc:docMk/>
            <pc:sldMk cId="897716518" sldId="318"/>
            <ac:picMk id="11268" creationId="{25AB5678-0787-A078-CF5F-050C69417FD6}"/>
          </ac:picMkLst>
        </pc:picChg>
        <pc:picChg chg="add mod">
          <ac:chgData name="Dhanalakshmi S" userId="91504401-57d8-4e19-824a-3608d37877b0" providerId="ADAL" clId="{BD114AE8-1B57-4C44-B834-A08779010E97}" dt="2024-07-05T07:58:03.136" v="17407" actId="14100"/>
          <ac:picMkLst>
            <pc:docMk/>
            <pc:sldMk cId="897716518" sldId="318"/>
            <ac:picMk id="11270" creationId="{3A01A26B-B8FD-696F-1D7A-28C00960E16B}"/>
          </ac:picMkLst>
        </pc:picChg>
        <pc:picChg chg="add mod">
          <ac:chgData name="Dhanalakshmi S" userId="91504401-57d8-4e19-824a-3608d37877b0" providerId="ADAL" clId="{BD114AE8-1B57-4C44-B834-A08779010E97}" dt="2024-07-05T07:57:00.738" v="17383" actId="1076"/>
          <ac:picMkLst>
            <pc:docMk/>
            <pc:sldMk cId="897716518" sldId="318"/>
            <ac:picMk id="11272" creationId="{8F4764C8-7C1C-166C-9CC4-68EF0603E090}"/>
          </ac:picMkLst>
        </pc:picChg>
        <pc:picChg chg="add mod">
          <ac:chgData name="Dhanalakshmi S" userId="91504401-57d8-4e19-824a-3608d37877b0" providerId="ADAL" clId="{BD114AE8-1B57-4C44-B834-A08779010E97}" dt="2024-07-05T07:58:37.783" v="17414" actId="1076"/>
          <ac:picMkLst>
            <pc:docMk/>
            <pc:sldMk cId="897716518" sldId="318"/>
            <ac:picMk id="11274" creationId="{9D9ABBF9-0788-F0C4-1361-648FACB85FAC}"/>
          </ac:picMkLst>
        </pc:picChg>
      </pc:sldChg>
      <pc:sldChg chg="addSp modSp new mod">
        <pc:chgData name="Dhanalakshmi S" userId="91504401-57d8-4e19-824a-3608d37877b0" providerId="ADAL" clId="{BD114AE8-1B57-4C44-B834-A08779010E97}" dt="2024-07-08T09:19:44.538" v="21588" actId="120"/>
        <pc:sldMkLst>
          <pc:docMk/>
          <pc:sldMk cId="946967348" sldId="319"/>
        </pc:sldMkLst>
        <pc:spChg chg="mod">
          <ac:chgData name="Dhanalakshmi S" userId="91504401-57d8-4e19-824a-3608d37877b0" providerId="ADAL" clId="{BD114AE8-1B57-4C44-B834-A08779010E97}" dt="2024-07-05T08:03:53.557" v="17509" actId="1076"/>
          <ac:spMkLst>
            <pc:docMk/>
            <pc:sldMk cId="946967348" sldId="319"/>
            <ac:spMk id="2" creationId="{0A210016-2F58-CE1F-7E9D-13C70F54A24A}"/>
          </ac:spMkLst>
        </pc:spChg>
        <pc:spChg chg="add mod">
          <ac:chgData name="Dhanalakshmi S" userId="91504401-57d8-4e19-824a-3608d37877b0" providerId="ADAL" clId="{BD114AE8-1B57-4C44-B834-A08779010E97}" dt="2024-07-05T08:09:31.438" v="17564" actId="1076"/>
          <ac:spMkLst>
            <pc:docMk/>
            <pc:sldMk cId="946967348" sldId="319"/>
            <ac:spMk id="3" creationId="{06D41829-74A4-44C6-DAA1-F53BC0BA7040}"/>
          </ac:spMkLst>
        </pc:spChg>
        <pc:spChg chg="add mod">
          <ac:chgData name="Dhanalakshmi S" userId="91504401-57d8-4e19-824a-3608d37877b0" providerId="ADAL" clId="{BD114AE8-1B57-4C44-B834-A08779010E97}" dt="2024-07-05T08:09:31.438" v="17564" actId="1076"/>
          <ac:spMkLst>
            <pc:docMk/>
            <pc:sldMk cId="946967348" sldId="319"/>
            <ac:spMk id="5" creationId="{B336DB69-C8BA-9606-57ED-792515DD3D9B}"/>
          </ac:spMkLst>
        </pc:spChg>
        <pc:spChg chg="add mod">
          <ac:chgData name="Dhanalakshmi S" userId="91504401-57d8-4e19-824a-3608d37877b0" providerId="ADAL" clId="{BD114AE8-1B57-4C44-B834-A08779010E97}" dt="2024-07-08T09:19:44.538" v="21588" actId="120"/>
          <ac:spMkLst>
            <pc:docMk/>
            <pc:sldMk cId="946967348" sldId="319"/>
            <ac:spMk id="6" creationId="{5B6BE1D8-96BF-96FA-15B7-A065CA76E294}"/>
          </ac:spMkLst>
        </pc:spChg>
        <pc:picChg chg="add mod">
          <ac:chgData name="Dhanalakshmi S" userId="91504401-57d8-4e19-824a-3608d37877b0" providerId="ADAL" clId="{BD114AE8-1B57-4C44-B834-A08779010E97}" dt="2024-07-05T10:44:08.887" v="17643" actId="1076"/>
          <ac:picMkLst>
            <pc:docMk/>
            <pc:sldMk cId="946967348" sldId="319"/>
            <ac:picMk id="4" creationId="{BC9C1D85-6A8A-5808-D72D-BB9F96B8B986}"/>
          </ac:picMkLst>
        </pc:picChg>
        <pc:picChg chg="add mod">
          <ac:chgData name="Dhanalakshmi S" userId="91504401-57d8-4e19-824a-3608d37877b0" providerId="ADAL" clId="{BD114AE8-1B57-4C44-B834-A08779010E97}" dt="2024-07-05T10:43:28.530" v="17636" actId="171"/>
          <ac:picMkLst>
            <pc:docMk/>
            <pc:sldMk cId="946967348" sldId="319"/>
            <ac:picMk id="12290" creationId="{7CEF504A-B8B3-6811-FF1A-553C2C8F441E}"/>
          </ac:picMkLst>
        </pc:picChg>
        <pc:picChg chg="add mod">
          <ac:chgData name="Dhanalakshmi S" userId="91504401-57d8-4e19-824a-3608d37877b0" providerId="ADAL" clId="{BD114AE8-1B57-4C44-B834-A08779010E97}" dt="2024-07-05T08:09:31.438" v="17564" actId="1076"/>
          <ac:picMkLst>
            <pc:docMk/>
            <pc:sldMk cId="946967348" sldId="319"/>
            <ac:picMk id="12292" creationId="{6BDF62C6-826C-DBA4-FCC4-F775753D82AE}"/>
          </ac:picMkLst>
        </pc:picChg>
      </pc:sldChg>
      <pc:sldChg chg="addSp delSp modSp new mod">
        <pc:chgData name="Dhanalakshmi S" userId="91504401-57d8-4e19-824a-3608d37877b0" providerId="ADAL" clId="{BD114AE8-1B57-4C44-B834-A08779010E97}" dt="2024-07-08T05:27:49.811" v="20972" actId="1076"/>
        <pc:sldMkLst>
          <pc:docMk/>
          <pc:sldMk cId="2546064811" sldId="320"/>
        </pc:sldMkLst>
        <pc:spChg chg="del mod">
          <ac:chgData name="Dhanalakshmi S" userId="91504401-57d8-4e19-824a-3608d37877b0" providerId="ADAL" clId="{BD114AE8-1B57-4C44-B834-A08779010E97}" dt="2024-07-05T10:51:56.358" v="17660" actId="478"/>
          <ac:spMkLst>
            <pc:docMk/>
            <pc:sldMk cId="2546064811" sldId="320"/>
            <ac:spMk id="2" creationId="{B231E9D4-CD9B-981D-4BE4-2A1D4B503556}"/>
          </ac:spMkLst>
        </pc:spChg>
        <pc:spChg chg="add mod">
          <ac:chgData name="Dhanalakshmi S" userId="91504401-57d8-4e19-824a-3608d37877b0" providerId="ADAL" clId="{BD114AE8-1B57-4C44-B834-A08779010E97}" dt="2024-07-05T10:52:02.958" v="17663" actId="14100"/>
          <ac:spMkLst>
            <pc:docMk/>
            <pc:sldMk cId="2546064811" sldId="320"/>
            <ac:spMk id="3" creationId="{0463DF17-AF47-09F8-46A6-BEE8212CEC7E}"/>
          </ac:spMkLst>
        </pc:spChg>
        <pc:spChg chg="mod">
          <ac:chgData name="Dhanalakshmi S" userId="91504401-57d8-4e19-824a-3608d37877b0" providerId="ADAL" clId="{BD114AE8-1B57-4C44-B834-A08779010E97}" dt="2024-07-05T10:51:03.085" v="17652"/>
          <ac:spMkLst>
            <pc:docMk/>
            <pc:sldMk cId="2546064811" sldId="320"/>
            <ac:spMk id="5" creationId="{EFA86A31-D2AC-EA4A-50B0-C4870BD1D87B}"/>
          </ac:spMkLst>
        </pc:spChg>
        <pc:spChg chg="mod">
          <ac:chgData name="Dhanalakshmi S" userId="91504401-57d8-4e19-824a-3608d37877b0" providerId="ADAL" clId="{BD114AE8-1B57-4C44-B834-A08779010E97}" dt="2024-07-05T10:51:03.085" v="17652"/>
          <ac:spMkLst>
            <pc:docMk/>
            <pc:sldMk cId="2546064811" sldId="320"/>
            <ac:spMk id="6" creationId="{2B02F8A9-3284-D82C-C416-387C2D09B465}"/>
          </ac:spMkLst>
        </pc:spChg>
        <pc:spChg chg="mod">
          <ac:chgData name="Dhanalakshmi S" userId="91504401-57d8-4e19-824a-3608d37877b0" providerId="ADAL" clId="{BD114AE8-1B57-4C44-B834-A08779010E97}" dt="2024-07-05T10:51:03.085" v="17652"/>
          <ac:spMkLst>
            <pc:docMk/>
            <pc:sldMk cId="2546064811" sldId="320"/>
            <ac:spMk id="9" creationId="{2528F326-A489-76DD-D5B5-16E77F07F909}"/>
          </ac:spMkLst>
        </pc:spChg>
        <pc:spChg chg="mod">
          <ac:chgData name="Dhanalakshmi S" userId="91504401-57d8-4e19-824a-3608d37877b0" providerId="ADAL" clId="{BD114AE8-1B57-4C44-B834-A08779010E97}" dt="2024-07-08T05:27:49.811" v="20972" actId="1076"/>
          <ac:spMkLst>
            <pc:docMk/>
            <pc:sldMk cId="2546064811" sldId="320"/>
            <ac:spMk id="10" creationId="{EACD6594-467F-3CCA-B3FF-955BA1083541}"/>
          </ac:spMkLst>
        </pc:spChg>
        <pc:spChg chg="mod">
          <ac:chgData name="Dhanalakshmi S" userId="91504401-57d8-4e19-824a-3608d37877b0" providerId="ADAL" clId="{BD114AE8-1B57-4C44-B834-A08779010E97}" dt="2024-07-05T10:51:03.085" v="17652"/>
          <ac:spMkLst>
            <pc:docMk/>
            <pc:sldMk cId="2546064811" sldId="320"/>
            <ac:spMk id="11" creationId="{A5532358-4A92-5346-288C-67BD75E3E0F9}"/>
          </ac:spMkLst>
        </pc:spChg>
        <pc:spChg chg="mod">
          <ac:chgData name="Dhanalakshmi S" userId="91504401-57d8-4e19-824a-3608d37877b0" providerId="ADAL" clId="{BD114AE8-1B57-4C44-B834-A08779010E97}" dt="2024-07-05T10:51:03.085" v="17652"/>
          <ac:spMkLst>
            <pc:docMk/>
            <pc:sldMk cId="2546064811" sldId="320"/>
            <ac:spMk id="12" creationId="{CCED6396-FF54-D084-C2D8-4FFA5ACD8ABF}"/>
          </ac:spMkLst>
        </pc:spChg>
        <pc:spChg chg="mod">
          <ac:chgData name="Dhanalakshmi S" userId="91504401-57d8-4e19-824a-3608d37877b0" providerId="ADAL" clId="{BD114AE8-1B57-4C44-B834-A08779010E97}" dt="2024-07-05T10:51:03.085" v="17652"/>
          <ac:spMkLst>
            <pc:docMk/>
            <pc:sldMk cId="2546064811" sldId="320"/>
            <ac:spMk id="13" creationId="{67205B12-EB3D-0506-3023-82E3FF475EBE}"/>
          </ac:spMkLst>
        </pc:spChg>
        <pc:spChg chg="mod">
          <ac:chgData name="Dhanalakshmi S" userId="91504401-57d8-4e19-824a-3608d37877b0" providerId="ADAL" clId="{BD114AE8-1B57-4C44-B834-A08779010E97}" dt="2024-07-05T10:51:03.085" v="17652"/>
          <ac:spMkLst>
            <pc:docMk/>
            <pc:sldMk cId="2546064811" sldId="320"/>
            <ac:spMk id="14" creationId="{262AF0EE-7992-131D-213F-6131CB2BCEE8}"/>
          </ac:spMkLst>
        </pc:spChg>
        <pc:spChg chg="mod">
          <ac:chgData name="Dhanalakshmi S" userId="91504401-57d8-4e19-824a-3608d37877b0" providerId="ADAL" clId="{BD114AE8-1B57-4C44-B834-A08779010E97}" dt="2024-07-05T10:51:03.085" v="17652"/>
          <ac:spMkLst>
            <pc:docMk/>
            <pc:sldMk cId="2546064811" sldId="320"/>
            <ac:spMk id="15" creationId="{6D581FB7-343E-9972-4CE3-82EFC53599D7}"/>
          </ac:spMkLst>
        </pc:spChg>
        <pc:spChg chg="mod">
          <ac:chgData name="Dhanalakshmi S" userId="91504401-57d8-4e19-824a-3608d37877b0" providerId="ADAL" clId="{BD114AE8-1B57-4C44-B834-A08779010E97}" dt="2024-07-05T10:51:03.085" v="17652"/>
          <ac:spMkLst>
            <pc:docMk/>
            <pc:sldMk cId="2546064811" sldId="320"/>
            <ac:spMk id="16" creationId="{50ABEE70-CB84-4027-6804-E261925B87FA}"/>
          </ac:spMkLst>
        </pc:spChg>
        <pc:spChg chg="mod">
          <ac:chgData name="Dhanalakshmi S" userId="91504401-57d8-4e19-824a-3608d37877b0" providerId="ADAL" clId="{BD114AE8-1B57-4C44-B834-A08779010E97}" dt="2024-07-07T17:05:46.105" v="20902" actId="207"/>
          <ac:spMkLst>
            <pc:docMk/>
            <pc:sldMk cId="2546064811" sldId="320"/>
            <ac:spMk id="17" creationId="{CD6B6929-A81B-7648-B8E6-ECB9A8A29AEF}"/>
          </ac:spMkLst>
        </pc:spChg>
        <pc:spChg chg="mod">
          <ac:chgData name="Dhanalakshmi S" userId="91504401-57d8-4e19-824a-3608d37877b0" providerId="ADAL" clId="{BD114AE8-1B57-4C44-B834-A08779010E97}" dt="2024-07-07T17:05:36.907" v="20899" actId="207"/>
          <ac:spMkLst>
            <pc:docMk/>
            <pc:sldMk cId="2546064811" sldId="320"/>
            <ac:spMk id="19" creationId="{D0D2E660-C5BB-E8AA-6563-5588F690555F}"/>
          </ac:spMkLst>
        </pc:spChg>
        <pc:spChg chg="mod">
          <ac:chgData name="Dhanalakshmi S" userId="91504401-57d8-4e19-824a-3608d37877b0" providerId="ADAL" clId="{BD114AE8-1B57-4C44-B834-A08779010E97}" dt="2024-07-05T10:51:03.085" v="17652"/>
          <ac:spMkLst>
            <pc:docMk/>
            <pc:sldMk cId="2546064811" sldId="320"/>
            <ac:spMk id="20" creationId="{EAFF8218-3375-4F1B-7089-71EA2DF422B2}"/>
          </ac:spMkLst>
        </pc:spChg>
        <pc:spChg chg="mod">
          <ac:chgData name="Dhanalakshmi S" userId="91504401-57d8-4e19-824a-3608d37877b0" providerId="ADAL" clId="{BD114AE8-1B57-4C44-B834-A08779010E97}" dt="2024-07-05T10:51:03.085" v="17652"/>
          <ac:spMkLst>
            <pc:docMk/>
            <pc:sldMk cId="2546064811" sldId="320"/>
            <ac:spMk id="23" creationId="{D46904D0-947B-1FD4-E12A-4035A0375A6A}"/>
          </ac:spMkLst>
        </pc:spChg>
        <pc:spChg chg="mod">
          <ac:chgData name="Dhanalakshmi S" userId="91504401-57d8-4e19-824a-3608d37877b0" providerId="ADAL" clId="{BD114AE8-1B57-4C44-B834-A08779010E97}" dt="2024-07-05T10:51:03.085" v="17652"/>
          <ac:spMkLst>
            <pc:docMk/>
            <pc:sldMk cId="2546064811" sldId="320"/>
            <ac:spMk id="24" creationId="{39824EAC-6316-621A-DC9C-2A81E900F65A}"/>
          </ac:spMkLst>
        </pc:spChg>
        <pc:spChg chg="mod">
          <ac:chgData name="Dhanalakshmi S" userId="91504401-57d8-4e19-824a-3608d37877b0" providerId="ADAL" clId="{BD114AE8-1B57-4C44-B834-A08779010E97}" dt="2024-07-05T10:51:03.085" v="17652"/>
          <ac:spMkLst>
            <pc:docMk/>
            <pc:sldMk cId="2546064811" sldId="320"/>
            <ac:spMk id="25" creationId="{F47222FE-5AB3-F55B-7532-61BF77947B00}"/>
          </ac:spMkLst>
        </pc:spChg>
        <pc:spChg chg="mod">
          <ac:chgData name="Dhanalakshmi S" userId="91504401-57d8-4e19-824a-3608d37877b0" providerId="ADAL" clId="{BD114AE8-1B57-4C44-B834-A08779010E97}" dt="2024-07-05T10:51:03.085" v="17652"/>
          <ac:spMkLst>
            <pc:docMk/>
            <pc:sldMk cId="2546064811" sldId="320"/>
            <ac:spMk id="26" creationId="{D8A178DB-031D-E0ED-3C4A-CF769BC079EB}"/>
          </ac:spMkLst>
        </pc:spChg>
        <pc:spChg chg="mod">
          <ac:chgData name="Dhanalakshmi S" userId="91504401-57d8-4e19-824a-3608d37877b0" providerId="ADAL" clId="{BD114AE8-1B57-4C44-B834-A08779010E97}" dt="2024-07-05T10:51:03.085" v="17652"/>
          <ac:spMkLst>
            <pc:docMk/>
            <pc:sldMk cId="2546064811" sldId="320"/>
            <ac:spMk id="27" creationId="{E417504B-1187-95DB-CBC2-3C1D3854949D}"/>
          </ac:spMkLst>
        </pc:spChg>
        <pc:spChg chg="mod">
          <ac:chgData name="Dhanalakshmi S" userId="91504401-57d8-4e19-824a-3608d37877b0" providerId="ADAL" clId="{BD114AE8-1B57-4C44-B834-A08779010E97}" dt="2024-07-05T10:51:03.085" v="17652"/>
          <ac:spMkLst>
            <pc:docMk/>
            <pc:sldMk cId="2546064811" sldId="320"/>
            <ac:spMk id="28" creationId="{982BDDFB-1C71-EAE8-9B43-9EAE55D9BCE5}"/>
          </ac:spMkLst>
        </pc:spChg>
        <pc:spChg chg="mod">
          <ac:chgData name="Dhanalakshmi S" userId="91504401-57d8-4e19-824a-3608d37877b0" providerId="ADAL" clId="{BD114AE8-1B57-4C44-B834-A08779010E97}" dt="2024-07-07T17:05:40.220" v="20900" actId="208"/>
          <ac:spMkLst>
            <pc:docMk/>
            <pc:sldMk cId="2546064811" sldId="320"/>
            <ac:spMk id="29" creationId="{89492B3B-4F30-FB1A-D08A-591E8ACC8404}"/>
          </ac:spMkLst>
        </pc:spChg>
        <pc:spChg chg="mod">
          <ac:chgData name="Dhanalakshmi S" userId="91504401-57d8-4e19-824a-3608d37877b0" providerId="ADAL" clId="{BD114AE8-1B57-4C44-B834-A08779010E97}" dt="2024-07-07T17:05:31.153" v="20898" actId="208"/>
          <ac:spMkLst>
            <pc:docMk/>
            <pc:sldMk cId="2546064811" sldId="320"/>
            <ac:spMk id="30" creationId="{090925F8-3D54-B8E7-D479-259E52E50C78}"/>
          </ac:spMkLst>
        </pc:spChg>
        <pc:spChg chg="mod">
          <ac:chgData name="Dhanalakshmi S" userId="91504401-57d8-4e19-824a-3608d37877b0" providerId="ADAL" clId="{BD114AE8-1B57-4C44-B834-A08779010E97}" dt="2024-07-07T17:05:49.588" v="20903" actId="207"/>
          <ac:spMkLst>
            <pc:docMk/>
            <pc:sldMk cId="2546064811" sldId="320"/>
            <ac:spMk id="31" creationId="{73092C69-9E3F-F82C-4803-591B36A88237}"/>
          </ac:spMkLst>
        </pc:spChg>
        <pc:spChg chg="mod">
          <ac:chgData name="Dhanalakshmi S" userId="91504401-57d8-4e19-824a-3608d37877b0" providerId="ADAL" clId="{BD114AE8-1B57-4C44-B834-A08779010E97}" dt="2024-07-05T10:51:03.085" v="17652"/>
          <ac:spMkLst>
            <pc:docMk/>
            <pc:sldMk cId="2546064811" sldId="320"/>
            <ac:spMk id="33" creationId="{F5EBA872-A385-9098-6811-EBD123CB1B26}"/>
          </ac:spMkLst>
        </pc:spChg>
        <pc:spChg chg="mod">
          <ac:chgData name="Dhanalakshmi S" userId="91504401-57d8-4e19-824a-3608d37877b0" providerId="ADAL" clId="{BD114AE8-1B57-4C44-B834-A08779010E97}" dt="2024-07-05T10:51:03.085" v="17652"/>
          <ac:spMkLst>
            <pc:docMk/>
            <pc:sldMk cId="2546064811" sldId="320"/>
            <ac:spMk id="34" creationId="{B843677E-5BE7-FCD4-EA4E-5628EE29AEB8}"/>
          </ac:spMkLst>
        </pc:spChg>
        <pc:spChg chg="mod">
          <ac:chgData name="Dhanalakshmi S" userId="91504401-57d8-4e19-824a-3608d37877b0" providerId="ADAL" clId="{BD114AE8-1B57-4C44-B834-A08779010E97}" dt="2024-07-05T10:51:03.085" v="17652"/>
          <ac:spMkLst>
            <pc:docMk/>
            <pc:sldMk cId="2546064811" sldId="320"/>
            <ac:spMk id="37" creationId="{2C69A9FC-CAC0-7AB0-6996-84B358A507BD}"/>
          </ac:spMkLst>
        </pc:spChg>
        <pc:spChg chg="mod">
          <ac:chgData name="Dhanalakshmi S" userId="91504401-57d8-4e19-824a-3608d37877b0" providerId="ADAL" clId="{BD114AE8-1B57-4C44-B834-A08779010E97}" dt="2024-07-05T10:51:15.842" v="17654" actId="14100"/>
          <ac:spMkLst>
            <pc:docMk/>
            <pc:sldMk cId="2546064811" sldId="320"/>
            <ac:spMk id="38" creationId="{BE148779-A585-5864-CAB3-69E761E58A31}"/>
          </ac:spMkLst>
        </pc:spChg>
        <pc:spChg chg="mod">
          <ac:chgData name="Dhanalakshmi S" userId="91504401-57d8-4e19-824a-3608d37877b0" providerId="ADAL" clId="{BD114AE8-1B57-4C44-B834-A08779010E97}" dt="2024-07-05T10:51:03.085" v="17652"/>
          <ac:spMkLst>
            <pc:docMk/>
            <pc:sldMk cId="2546064811" sldId="320"/>
            <ac:spMk id="39" creationId="{430EA5C9-CC4E-F648-1518-49E8CCA12B4C}"/>
          </ac:spMkLst>
        </pc:spChg>
        <pc:spChg chg="mod">
          <ac:chgData name="Dhanalakshmi S" userId="91504401-57d8-4e19-824a-3608d37877b0" providerId="ADAL" clId="{BD114AE8-1B57-4C44-B834-A08779010E97}" dt="2024-07-05T10:51:03.085" v="17652"/>
          <ac:spMkLst>
            <pc:docMk/>
            <pc:sldMk cId="2546064811" sldId="320"/>
            <ac:spMk id="40" creationId="{CF2B7711-DFF2-F350-ED45-9E032CA20857}"/>
          </ac:spMkLst>
        </pc:spChg>
        <pc:spChg chg="mod">
          <ac:chgData name="Dhanalakshmi S" userId="91504401-57d8-4e19-824a-3608d37877b0" providerId="ADAL" clId="{BD114AE8-1B57-4C44-B834-A08779010E97}" dt="2024-07-05T10:51:03.085" v="17652"/>
          <ac:spMkLst>
            <pc:docMk/>
            <pc:sldMk cId="2546064811" sldId="320"/>
            <ac:spMk id="41" creationId="{914FF776-164E-2D34-5D44-F6C62A4CACE1}"/>
          </ac:spMkLst>
        </pc:spChg>
        <pc:spChg chg="mod">
          <ac:chgData name="Dhanalakshmi S" userId="91504401-57d8-4e19-824a-3608d37877b0" providerId="ADAL" clId="{BD114AE8-1B57-4C44-B834-A08779010E97}" dt="2024-07-05T10:51:03.085" v="17652"/>
          <ac:spMkLst>
            <pc:docMk/>
            <pc:sldMk cId="2546064811" sldId="320"/>
            <ac:spMk id="42" creationId="{48EBCEC1-5C1F-6C76-7364-CF36A0B48965}"/>
          </ac:spMkLst>
        </pc:spChg>
        <pc:spChg chg="mod">
          <ac:chgData name="Dhanalakshmi S" userId="91504401-57d8-4e19-824a-3608d37877b0" providerId="ADAL" clId="{BD114AE8-1B57-4C44-B834-A08779010E97}" dt="2024-07-05T10:51:03.085" v="17652"/>
          <ac:spMkLst>
            <pc:docMk/>
            <pc:sldMk cId="2546064811" sldId="320"/>
            <ac:spMk id="43" creationId="{ED92322E-BF29-D13D-A1F7-AF40CC78D7D2}"/>
          </ac:spMkLst>
        </pc:spChg>
        <pc:spChg chg="mod">
          <ac:chgData name="Dhanalakshmi S" userId="91504401-57d8-4e19-824a-3608d37877b0" providerId="ADAL" clId="{BD114AE8-1B57-4C44-B834-A08779010E97}" dt="2024-07-05T10:51:03.085" v="17652"/>
          <ac:spMkLst>
            <pc:docMk/>
            <pc:sldMk cId="2546064811" sldId="320"/>
            <ac:spMk id="44" creationId="{ABFE5FBE-453E-EB05-EC8F-EFCD13CC29C4}"/>
          </ac:spMkLst>
        </pc:spChg>
        <pc:spChg chg="mod">
          <ac:chgData name="Dhanalakshmi S" userId="91504401-57d8-4e19-824a-3608d37877b0" providerId="ADAL" clId="{BD114AE8-1B57-4C44-B834-A08779010E97}" dt="2024-07-05T10:51:03.085" v="17652"/>
          <ac:spMkLst>
            <pc:docMk/>
            <pc:sldMk cId="2546064811" sldId="320"/>
            <ac:spMk id="45" creationId="{43250128-7246-7083-FFC8-A2F30AA22E9B}"/>
          </ac:spMkLst>
        </pc:spChg>
        <pc:grpChg chg="add mod">
          <ac:chgData name="Dhanalakshmi S" userId="91504401-57d8-4e19-824a-3608d37877b0" providerId="ADAL" clId="{BD114AE8-1B57-4C44-B834-A08779010E97}" dt="2024-07-05T10:52:16.548" v="17666" actId="1076"/>
          <ac:grpSpMkLst>
            <pc:docMk/>
            <pc:sldMk cId="2546064811" sldId="320"/>
            <ac:grpSpMk id="4" creationId="{9162AF40-836B-9669-DC19-2D21FB00D2F7}"/>
          </ac:grpSpMkLst>
        </pc:grpChg>
        <pc:grpChg chg="mod">
          <ac:chgData name="Dhanalakshmi S" userId="91504401-57d8-4e19-824a-3608d37877b0" providerId="ADAL" clId="{BD114AE8-1B57-4C44-B834-A08779010E97}" dt="2024-07-05T10:51:03.085" v="17652"/>
          <ac:grpSpMkLst>
            <pc:docMk/>
            <pc:sldMk cId="2546064811" sldId="320"/>
            <ac:grpSpMk id="7" creationId="{B5773499-4C82-FFC9-20B9-DB49593112BD}"/>
          </ac:grpSpMkLst>
        </pc:grpChg>
        <pc:grpChg chg="mod">
          <ac:chgData name="Dhanalakshmi S" userId="91504401-57d8-4e19-824a-3608d37877b0" providerId="ADAL" clId="{BD114AE8-1B57-4C44-B834-A08779010E97}" dt="2024-07-05T10:51:03.085" v="17652"/>
          <ac:grpSpMkLst>
            <pc:docMk/>
            <pc:sldMk cId="2546064811" sldId="320"/>
            <ac:grpSpMk id="8" creationId="{81C07B7A-92B0-439D-DFAB-84D6AC3EA7A8}"/>
          </ac:grpSpMkLst>
        </pc:grpChg>
        <pc:grpChg chg="add mod">
          <ac:chgData name="Dhanalakshmi S" userId="91504401-57d8-4e19-824a-3608d37877b0" providerId="ADAL" clId="{BD114AE8-1B57-4C44-B834-A08779010E97}" dt="2024-07-05T10:52:16.548" v="17666" actId="1076"/>
          <ac:grpSpMkLst>
            <pc:docMk/>
            <pc:sldMk cId="2546064811" sldId="320"/>
            <ac:grpSpMk id="18" creationId="{ABE336ED-5F5D-F897-26C1-226AEEBA6841}"/>
          </ac:grpSpMkLst>
        </pc:grpChg>
        <pc:grpChg chg="mod">
          <ac:chgData name="Dhanalakshmi S" userId="91504401-57d8-4e19-824a-3608d37877b0" providerId="ADAL" clId="{BD114AE8-1B57-4C44-B834-A08779010E97}" dt="2024-07-05T10:51:03.085" v="17652"/>
          <ac:grpSpMkLst>
            <pc:docMk/>
            <pc:sldMk cId="2546064811" sldId="320"/>
            <ac:grpSpMk id="21" creationId="{08E048CC-CFDE-C38C-9F57-9A5E6E5F16A1}"/>
          </ac:grpSpMkLst>
        </pc:grpChg>
        <pc:grpChg chg="mod">
          <ac:chgData name="Dhanalakshmi S" userId="91504401-57d8-4e19-824a-3608d37877b0" providerId="ADAL" clId="{BD114AE8-1B57-4C44-B834-A08779010E97}" dt="2024-07-05T10:51:03.085" v="17652"/>
          <ac:grpSpMkLst>
            <pc:docMk/>
            <pc:sldMk cId="2546064811" sldId="320"/>
            <ac:grpSpMk id="22" creationId="{DA381636-1530-7179-7B7A-54E077E78559}"/>
          </ac:grpSpMkLst>
        </pc:grpChg>
        <pc:grpChg chg="add mod">
          <ac:chgData name="Dhanalakshmi S" userId="91504401-57d8-4e19-824a-3608d37877b0" providerId="ADAL" clId="{BD114AE8-1B57-4C44-B834-A08779010E97}" dt="2024-07-05T10:52:16.548" v="17666" actId="1076"/>
          <ac:grpSpMkLst>
            <pc:docMk/>
            <pc:sldMk cId="2546064811" sldId="320"/>
            <ac:grpSpMk id="32" creationId="{6369E6E0-E9EE-4513-9527-A1A1E84F7DD9}"/>
          </ac:grpSpMkLst>
        </pc:grpChg>
        <pc:grpChg chg="mod">
          <ac:chgData name="Dhanalakshmi S" userId="91504401-57d8-4e19-824a-3608d37877b0" providerId="ADAL" clId="{BD114AE8-1B57-4C44-B834-A08779010E97}" dt="2024-07-05T10:51:03.085" v="17652"/>
          <ac:grpSpMkLst>
            <pc:docMk/>
            <pc:sldMk cId="2546064811" sldId="320"/>
            <ac:grpSpMk id="35" creationId="{9A7378AE-77B2-279A-9F4A-66FBFCD631DE}"/>
          </ac:grpSpMkLst>
        </pc:grpChg>
        <pc:grpChg chg="mod">
          <ac:chgData name="Dhanalakshmi S" userId="91504401-57d8-4e19-824a-3608d37877b0" providerId="ADAL" clId="{BD114AE8-1B57-4C44-B834-A08779010E97}" dt="2024-07-05T10:51:03.085" v="17652"/>
          <ac:grpSpMkLst>
            <pc:docMk/>
            <pc:sldMk cId="2546064811" sldId="320"/>
            <ac:grpSpMk id="36" creationId="{2C2E800F-E51D-FDB1-D72C-4C37720455E2}"/>
          </ac:grpSpMkLst>
        </pc:grpChg>
      </pc:sldChg>
      <pc:sldChg chg="addSp delSp modSp new mod ord">
        <pc:chgData name="Dhanalakshmi S" userId="91504401-57d8-4e19-824a-3608d37877b0" providerId="ADAL" clId="{BD114AE8-1B57-4C44-B834-A08779010E97}" dt="2024-07-08T06:17:27.302" v="21026" actId="1076"/>
        <pc:sldMkLst>
          <pc:docMk/>
          <pc:sldMk cId="1625226821" sldId="321"/>
        </pc:sldMkLst>
        <pc:spChg chg="mod">
          <ac:chgData name="Dhanalakshmi S" userId="91504401-57d8-4e19-824a-3608d37877b0" providerId="ADAL" clId="{BD114AE8-1B57-4C44-B834-A08779010E97}" dt="2024-07-05T12:51:13.106" v="18335" actId="14100"/>
          <ac:spMkLst>
            <pc:docMk/>
            <pc:sldMk cId="1625226821" sldId="321"/>
            <ac:spMk id="2" creationId="{3615F63F-BA41-A09D-6EA7-7349A5F1A84D}"/>
          </ac:spMkLst>
        </pc:spChg>
        <pc:spChg chg="add del mod">
          <ac:chgData name="Dhanalakshmi S" userId="91504401-57d8-4e19-824a-3608d37877b0" providerId="ADAL" clId="{BD114AE8-1B57-4C44-B834-A08779010E97}" dt="2024-07-05T11:27:15.430" v="17716" actId="478"/>
          <ac:spMkLst>
            <pc:docMk/>
            <pc:sldMk cId="1625226821" sldId="321"/>
            <ac:spMk id="3" creationId="{54DF3298-EA87-99FC-616D-261D0A0FAF0E}"/>
          </ac:spMkLst>
        </pc:spChg>
        <pc:spChg chg="add del mod">
          <ac:chgData name="Dhanalakshmi S" userId="91504401-57d8-4e19-824a-3608d37877b0" providerId="ADAL" clId="{BD114AE8-1B57-4C44-B834-A08779010E97}" dt="2024-07-05T12:44:32.900" v="18258" actId="478"/>
          <ac:spMkLst>
            <pc:docMk/>
            <pc:sldMk cId="1625226821" sldId="321"/>
            <ac:spMk id="4" creationId="{357C21F1-8C45-1A41-E819-94800F0DBCC0}"/>
          </ac:spMkLst>
        </pc:spChg>
        <pc:spChg chg="add del mod">
          <ac:chgData name="Dhanalakshmi S" userId="91504401-57d8-4e19-824a-3608d37877b0" providerId="ADAL" clId="{BD114AE8-1B57-4C44-B834-A08779010E97}" dt="2024-07-05T12:44:18.683" v="18254" actId="478"/>
          <ac:spMkLst>
            <pc:docMk/>
            <pc:sldMk cId="1625226821" sldId="321"/>
            <ac:spMk id="5" creationId="{B7B2FDEB-D8B4-F4F4-D8B7-9D8CD7348169}"/>
          </ac:spMkLst>
        </pc:spChg>
        <pc:spChg chg="add del mod">
          <ac:chgData name="Dhanalakshmi S" userId="91504401-57d8-4e19-824a-3608d37877b0" providerId="ADAL" clId="{BD114AE8-1B57-4C44-B834-A08779010E97}" dt="2024-07-05T12:47:24.298" v="18292" actId="478"/>
          <ac:spMkLst>
            <pc:docMk/>
            <pc:sldMk cId="1625226821" sldId="321"/>
            <ac:spMk id="6" creationId="{823B29D3-A84C-D3BA-3443-F9B0EB476E34}"/>
          </ac:spMkLst>
        </pc:spChg>
        <pc:spChg chg="mod">
          <ac:chgData name="Dhanalakshmi S" userId="91504401-57d8-4e19-824a-3608d37877b0" providerId="ADAL" clId="{BD114AE8-1B57-4C44-B834-A08779010E97}" dt="2024-07-05T12:47:19.118" v="18291" actId="208"/>
          <ac:spMkLst>
            <pc:docMk/>
            <pc:sldMk cId="1625226821" sldId="321"/>
            <ac:spMk id="8" creationId="{2FBFB7E8-76E7-D419-DCBA-C1C8C4D7AED4}"/>
          </ac:spMkLst>
        </pc:spChg>
        <pc:spChg chg="mod">
          <ac:chgData name="Dhanalakshmi S" userId="91504401-57d8-4e19-824a-3608d37877b0" providerId="ADAL" clId="{BD114AE8-1B57-4C44-B834-A08779010E97}" dt="2024-07-05T12:46:44.376" v="18289" actId="207"/>
          <ac:spMkLst>
            <pc:docMk/>
            <pc:sldMk cId="1625226821" sldId="321"/>
            <ac:spMk id="9" creationId="{6D6F5620-3DD4-95DC-D304-B822B8086C3B}"/>
          </ac:spMkLst>
        </pc:spChg>
        <pc:spChg chg="add del mod">
          <ac:chgData name="Dhanalakshmi S" userId="91504401-57d8-4e19-824a-3608d37877b0" providerId="ADAL" clId="{BD114AE8-1B57-4C44-B834-A08779010E97}" dt="2024-07-05T12:48:15.655" v="18304" actId="478"/>
          <ac:spMkLst>
            <pc:docMk/>
            <pc:sldMk cId="1625226821" sldId="321"/>
            <ac:spMk id="10" creationId="{ED54CCD7-1BA3-CABF-6A82-9EF341298C73}"/>
          </ac:spMkLst>
        </pc:spChg>
        <pc:spChg chg="add mod">
          <ac:chgData name="Dhanalakshmi S" userId="91504401-57d8-4e19-824a-3608d37877b0" providerId="ADAL" clId="{BD114AE8-1B57-4C44-B834-A08779010E97}" dt="2024-07-05T12:47:51.844" v="18297" actId="767"/>
          <ac:spMkLst>
            <pc:docMk/>
            <pc:sldMk cId="1625226821" sldId="321"/>
            <ac:spMk id="11" creationId="{4DDF1715-C536-E437-9EDC-145BD4BD21D3}"/>
          </ac:spMkLst>
        </pc:spChg>
        <pc:spChg chg="add del mod">
          <ac:chgData name="Dhanalakshmi S" userId="91504401-57d8-4e19-824a-3608d37877b0" providerId="ADAL" clId="{BD114AE8-1B57-4C44-B834-A08779010E97}" dt="2024-07-05T12:48:15.655" v="18304" actId="478"/>
          <ac:spMkLst>
            <pc:docMk/>
            <pc:sldMk cId="1625226821" sldId="321"/>
            <ac:spMk id="12" creationId="{695D7431-51AF-425A-5A4A-D90BEF3BD69B}"/>
          </ac:spMkLst>
        </pc:spChg>
        <pc:spChg chg="add mod">
          <ac:chgData name="Dhanalakshmi S" userId="91504401-57d8-4e19-824a-3608d37877b0" providerId="ADAL" clId="{BD114AE8-1B57-4C44-B834-A08779010E97}" dt="2024-07-08T05:40:09.292" v="20981" actId="403"/>
          <ac:spMkLst>
            <pc:docMk/>
            <pc:sldMk cId="1625226821" sldId="321"/>
            <ac:spMk id="17" creationId="{895216B3-CA0A-684D-A87B-BD1A078B5AB8}"/>
          </ac:spMkLst>
        </pc:spChg>
        <pc:grpChg chg="add del mod">
          <ac:chgData name="Dhanalakshmi S" userId="91504401-57d8-4e19-824a-3608d37877b0" providerId="ADAL" clId="{BD114AE8-1B57-4C44-B834-A08779010E97}" dt="2024-07-05T12:51:18.562" v="18336" actId="478"/>
          <ac:grpSpMkLst>
            <pc:docMk/>
            <pc:sldMk cId="1625226821" sldId="321"/>
            <ac:grpSpMk id="7" creationId="{65F30214-2D65-A6A2-7B8D-39F76BC26DE1}"/>
          </ac:grpSpMkLst>
        </pc:grpChg>
        <pc:graphicFrameChg chg="add del mod modGraphic">
          <ac:chgData name="Dhanalakshmi S" userId="91504401-57d8-4e19-824a-3608d37877b0" providerId="ADAL" clId="{BD114AE8-1B57-4C44-B834-A08779010E97}" dt="2024-07-05T12:51:23.202" v="18338" actId="478"/>
          <ac:graphicFrameMkLst>
            <pc:docMk/>
            <pc:sldMk cId="1625226821" sldId="321"/>
            <ac:graphicFrameMk id="13" creationId="{B913E15C-BB31-976F-AEB8-672A4215D1E6}"/>
          </ac:graphicFrameMkLst>
        </pc:graphicFrameChg>
        <pc:picChg chg="add del mod">
          <ac:chgData name="Dhanalakshmi S" userId="91504401-57d8-4e19-824a-3608d37877b0" providerId="ADAL" clId="{BD114AE8-1B57-4C44-B834-A08779010E97}" dt="2024-07-08T05:42:46.121" v="21016" actId="478"/>
          <ac:picMkLst>
            <pc:docMk/>
            <pc:sldMk cId="1625226821" sldId="321"/>
            <ac:picMk id="19" creationId="{F6AD9AF9-5800-0748-EFE1-F5EC696949FC}"/>
          </ac:picMkLst>
        </pc:picChg>
        <pc:picChg chg="add mod">
          <ac:chgData name="Dhanalakshmi S" userId="91504401-57d8-4e19-824a-3608d37877b0" providerId="ADAL" clId="{BD114AE8-1B57-4C44-B834-A08779010E97}" dt="2024-07-08T06:17:27.302" v="21026" actId="1076"/>
          <ac:picMkLst>
            <pc:docMk/>
            <pc:sldMk cId="1625226821" sldId="321"/>
            <ac:picMk id="21" creationId="{277CD94B-0195-666D-31AD-3FEB05DAE7A3}"/>
          </ac:picMkLst>
        </pc:picChg>
        <pc:cxnChg chg="add del mod">
          <ac:chgData name="Dhanalakshmi S" userId="91504401-57d8-4e19-824a-3608d37877b0" providerId="ADAL" clId="{BD114AE8-1B57-4C44-B834-A08779010E97}" dt="2024-07-08T05:35:51.201" v="20976" actId="478"/>
          <ac:cxnSpMkLst>
            <pc:docMk/>
            <pc:sldMk cId="1625226821" sldId="321"/>
            <ac:cxnSpMk id="15" creationId="{18304746-79F7-CBF1-4B84-AD08E80169BF}"/>
          </ac:cxnSpMkLst>
        </pc:cxnChg>
      </pc:sldChg>
      <pc:sldChg chg="addSp modSp new mod">
        <pc:chgData name="Dhanalakshmi S" userId="91504401-57d8-4e19-824a-3608d37877b0" providerId="ADAL" clId="{BD114AE8-1B57-4C44-B834-A08779010E97}" dt="2024-07-05T12:38:56.701" v="18215" actId="1076"/>
        <pc:sldMkLst>
          <pc:docMk/>
          <pc:sldMk cId="474140133" sldId="322"/>
        </pc:sldMkLst>
        <pc:spChg chg="mod">
          <ac:chgData name="Dhanalakshmi S" userId="91504401-57d8-4e19-824a-3608d37877b0" providerId="ADAL" clId="{BD114AE8-1B57-4C44-B834-A08779010E97}" dt="2024-07-05T11:31:40.387" v="17871" actId="1076"/>
          <ac:spMkLst>
            <pc:docMk/>
            <pc:sldMk cId="474140133" sldId="322"/>
            <ac:spMk id="2" creationId="{5C7C77B6-ED8E-D0B1-3CE0-ED12CFA581DC}"/>
          </ac:spMkLst>
        </pc:spChg>
        <pc:graphicFrameChg chg="add mod modGraphic">
          <ac:chgData name="Dhanalakshmi S" userId="91504401-57d8-4e19-824a-3608d37877b0" providerId="ADAL" clId="{BD114AE8-1B57-4C44-B834-A08779010E97}" dt="2024-07-05T11:50:07.991" v="18202" actId="122"/>
          <ac:graphicFrameMkLst>
            <pc:docMk/>
            <pc:sldMk cId="474140133" sldId="322"/>
            <ac:graphicFrameMk id="3" creationId="{47F971DB-689D-7825-2B6E-3EEAF26C01A4}"/>
          </ac:graphicFrameMkLst>
        </pc:graphicFrameChg>
        <pc:picChg chg="add mod">
          <ac:chgData name="Dhanalakshmi S" userId="91504401-57d8-4e19-824a-3608d37877b0" providerId="ADAL" clId="{BD114AE8-1B57-4C44-B834-A08779010E97}" dt="2024-07-05T11:42:07.405" v="18041" actId="1076"/>
          <ac:picMkLst>
            <pc:docMk/>
            <pc:sldMk cId="474140133" sldId="322"/>
            <ac:picMk id="5" creationId="{07F1E3B2-21C0-B70F-406E-05B1963EABF1}"/>
          </ac:picMkLst>
        </pc:picChg>
        <pc:picChg chg="add mod">
          <ac:chgData name="Dhanalakshmi S" userId="91504401-57d8-4e19-824a-3608d37877b0" providerId="ADAL" clId="{BD114AE8-1B57-4C44-B834-A08779010E97}" dt="2024-07-05T11:37:54.656" v="18039" actId="1076"/>
          <ac:picMkLst>
            <pc:docMk/>
            <pc:sldMk cId="474140133" sldId="322"/>
            <ac:picMk id="13314" creationId="{703676BD-5A61-2581-338A-300A39D2BFDF}"/>
          </ac:picMkLst>
        </pc:picChg>
        <pc:picChg chg="add mod">
          <ac:chgData name="Dhanalakshmi S" userId="91504401-57d8-4e19-824a-3608d37877b0" providerId="ADAL" clId="{BD114AE8-1B57-4C44-B834-A08779010E97}" dt="2024-07-05T12:38:56.701" v="18215" actId="1076"/>
          <ac:picMkLst>
            <pc:docMk/>
            <pc:sldMk cId="474140133" sldId="322"/>
            <ac:picMk id="13316" creationId="{4FC24627-B2A8-3762-FD3D-56F11C111628}"/>
          </ac:picMkLst>
        </pc:picChg>
      </pc:sldChg>
      <pc:sldChg chg="addSp delSp modSp new mod">
        <pc:chgData name="Dhanalakshmi S" userId="91504401-57d8-4e19-824a-3608d37877b0" providerId="ADAL" clId="{BD114AE8-1B57-4C44-B834-A08779010E97}" dt="2024-07-24T08:13:04.183" v="34125" actId="120"/>
        <pc:sldMkLst>
          <pc:docMk/>
          <pc:sldMk cId="2225690225" sldId="323"/>
        </pc:sldMkLst>
        <pc:spChg chg="mod">
          <ac:chgData name="Dhanalakshmi S" userId="91504401-57d8-4e19-824a-3608d37877b0" providerId="ADAL" clId="{BD114AE8-1B57-4C44-B834-A08779010E97}" dt="2024-07-24T08:13:04.183" v="34125" actId="120"/>
          <ac:spMkLst>
            <pc:docMk/>
            <pc:sldMk cId="2225690225" sldId="323"/>
            <ac:spMk id="2" creationId="{BA85D6F1-0AF8-7436-EDBD-43A7E15A9FD1}"/>
          </ac:spMkLst>
        </pc:spChg>
        <pc:spChg chg="del">
          <ac:chgData name="Dhanalakshmi S" userId="91504401-57d8-4e19-824a-3608d37877b0" providerId="ADAL" clId="{BD114AE8-1B57-4C44-B834-A08779010E97}" dt="2024-07-05T12:55:37.502" v="18397" actId="478"/>
          <ac:spMkLst>
            <pc:docMk/>
            <pc:sldMk cId="2225690225" sldId="323"/>
            <ac:spMk id="3" creationId="{180BB14B-6A9C-2434-119C-AD2E2816DC24}"/>
          </ac:spMkLst>
        </pc:spChg>
        <pc:spChg chg="add mod">
          <ac:chgData name="Dhanalakshmi S" userId="91504401-57d8-4e19-824a-3608d37877b0" providerId="ADAL" clId="{BD114AE8-1B57-4C44-B834-A08779010E97}" dt="2024-07-06T06:32:39.889" v="18852" actId="1076"/>
          <ac:spMkLst>
            <pc:docMk/>
            <pc:sldMk cId="2225690225" sldId="323"/>
            <ac:spMk id="4" creationId="{D91DFA08-24DB-9A98-5D2A-70F5E386FB7E}"/>
          </ac:spMkLst>
        </pc:spChg>
        <pc:spChg chg="add mod">
          <ac:chgData name="Dhanalakshmi S" userId="91504401-57d8-4e19-824a-3608d37877b0" providerId="ADAL" clId="{BD114AE8-1B57-4C44-B834-A08779010E97}" dt="2024-07-06T06:32:39.889" v="18852" actId="1076"/>
          <ac:spMkLst>
            <pc:docMk/>
            <pc:sldMk cId="2225690225" sldId="323"/>
            <ac:spMk id="5" creationId="{BF9EBA6D-02AF-0216-1EA8-BA504C3E92E4}"/>
          </ac:spMkLst>
        </pc:spChg>
        <pc:spChg chg="add mod">
          <ac:chgData name="Dhanalakshmi S" userId="91504401-57d8-4e19-824a-3608d37877b0" providerId="ADAL" clId="{BD114AE8-1B57-4C44-B834-A08779010E97}" dt="2024-07-06T06:32:39.889" v="18852" actId="1076"/>
          <ac:spMkLst>
            <pc:docMk/>
            <pc:sldMk cId="2225690225" sldId="323"/>
            <ac:spMk id="6" creationId="{F6258B8A-50BA-C0E2-571B-0EBD39C3BAD2}"/>
          </ac:spMkLst>
        </pc:spChg>
        <pc:spChg chg="add mod">
          <ac:chgData name="Dhanalakshmi S" userId="91504401-57d8-4e19-824a-3608d37877b0" providerId="ADAL" clId="{BD114AE8-1B57-4C44-B834-A08779010E97}" dt="2024-07-06T06:32:39.889" v="18852" actId="1076"/>
          <ac:spMkLst>
            <pc:docMk/>
            <pc:sldMk cId="2225690225" sldId="323"/>
            <ac:spMk id="7" creationId="{E9DA4D11-544A-9F77-4433-B06B2ED22C88}"/>
          </ac:spMkLst>
        </pc:spChg>
        <pc:spChg chg="add mod">
          <ac:chgData name="Dhanalakshmi S" userId="91504401-57d8-4e19-824a-3608d37877b0" providerId="ADAL" clId="{BD114AE8-1B57-4C44-B834-A08779010E97}" dt="2024-07-06T06:32:39.889" v="18852" actId="1076"/>
          <ac:spMkLst>
            <pc:docMk/>
            <pc:sldMk cId="2225690225" sldId="323"/>
            <ac:spMk id="8" creationId="{218E0B25-7249-6286-B0B7-EFD433399BF7}"/>
          </ac:spMkLst>
        </pc:spChg>
        <pc:spChg chg="add mod">
          <ac:chgData name="Dhanalakshmi S" userId="91504401-57d8-4e19-824a-3608d37877b0" providerId="ADAL" clId="{BD114AE8-1B57-4C44-B834-A08779010E97}" dt="2024-07-06T06:35:02.820" v="18926" actId="403"/>
          <ac:spMkLst>
            <pc:docMk/>
            <pc:sldMk cId="2225690225" sldId="323"/>
            <ac:spMk id="9" creationId="{208BCE88-A712-EFD2-C0B4-EA56E8CA1F1A}"/>
          </ac:spMkLst>
        </pc:spChg>
        <pc:spChg chg="add mod">
          <ac:chgData name="Dhanalakshmi S" userId="91504401-57d8-4e19-824a-3608d37877b0" providerId="ADAL" clId="{BD114AE8-1B57-4C44-B834-A08779010E97}" dt="2024-07-06T06:32:39.889" v="18852" actId="1076"/>
          <ac:spMkLst>
            <pc:docMk/>
            <pc:sldMk cId="2225690225" sldId="323"/>
            <ac:spMk id="10" creationId="{AC830038-D3D5-B4A8-2E4A-1C0DA802D1A6}"/>
          </ac:spMkLst>
        </pc:spChg>
        <pc:spChg chg="add mod">
          <ac:chgData name="Dhanalakshmi S" userId="91504401-57d8-4e19-824a-3608d37877b0" providerId="ADAL" clId="{BD114AE8-1B57-4C44-B834-A08779010E97}" dt="2024-07-06T06:34:33.745" v="18914" actId="207"/>
          <ac:spMkLst>
            <pc:docMk/>
            <pc:sldMk cId="2225690225" sldId="323"/>
            <ac:spMk id="11" creationId="{6C22D904-933D-5D8A-A28B-AA5D0089239C}"/>
          </ac:spMkLst>
        </pc:spChg>
        <pc:spChg chg="add mod">
          <ac:chgData name="Dhanalakshmi S" userId="91504401-57d8-4e19-824a-3608d37877b0" providerId="ADAL" clId="{BD114AE8-1B57-4C44-B834-A08779010E97}" dt="2024-07-06T06:32:39.889" v="18852" actId="1076"/>
          <ac:spMkLst>
            <pc:docMk/>
            <pc:sldMk cId="2225690225" sldId="323"/>
            <ac:spMk id="12" creationId="{4E285F82-364A-C843-B077-E9F0E0ACFCED}"/>
          </ac:spMkLst>
        </pc:spChg>
        <pc:spChg chg="add del mod">
          <ac:chgData name="Dhanalakshmi S" userId="91504401-57d8-4e19-824a-3608d37877b0" providerId="ADAL" clId="{BD114AE8-1B57-4C44-B834-A08779010E97}" dt="2024-07-05T13:10:46.228" v="18603" actId="478"/>
          <ac:spMkLst>
            <pc:docMk/>
            <pc:sldMk cId="2225690225" sldId="323"/>
            <ac:spMk id="13" creationId="{546AB567-0214-4E86-2F02-E04FB421A19A}"/>
          </ac:spMkLst>
        </pc:spChg>
        <pc:spChg chg="add del mod">
          <ac:chgData name="Dhanalakshmi S" userId="91504401-57d8-4e19-824a-3608d37877b0" providerId="ADAL" clId="{BD114AE8-1B57-4C44-B834-A08779010E97}" dt="2024-07-05T13:19:40.021" v="18650" actId="478"/>
          <ac:spMkLst>
            <pc:docMk/>
            <pc:sldMk cId="2225690225" sldId="323"/>
            <ac:spMk id="14" creationId="{BF152C17-723C-3BF1-6139-372DADCCD247}"/>
          </ac:spMkLst>
        </pc:spChg>
        <pc:spChg chg="add mod">
          <ac:chgData name="Dhanalakshmi S" userId="91504401-57d8-4e19-824a-3608d37877b0" providerId="ADAL" clId="{BD114AE8-1B57-4C44-B834-A08779010E97}" dt="2024-07-06T06:32:39.889" v="18852" actId="1076"/>
          <ac:spMkLst>
            <pc:docMk/>
            <pc:sldMk cId="2225690225" sldId="323"/>
            <ac:spMk id="15" creationId="{E3628691-94A7-42B8-5E1A-EE40362FC262}"/>
          </ac:spMkLst>
        </pc:spChg>
        <pc:spChg chg="add mod">
          <ac:chgData name="Dhanalakshmi S" userId="91504401-57d8-4e19-824a-3608d37877b0" providerId="ADAL" clId="{BD114AE8-1B57-4C44-B834-A08779010E97}" dt="2024-07-06T06:32:39.889" v="18852" actId="1076"/>
          <ac:spMkLst>
            <pc:docMk/>
            <pc:sldMk cId="2225690225" sldId="323"/>
            <ac:spMk id="16" creationId="{F82E8D07-9E86-7C39-DC94-9BF5F44F8A2B}"/>
          </ac:spMkLst>
        </pc:spChg>
        <pc:spChg chg="add mod">
          <ac:chgData name="Dhanalakshmi S" userId="91504401-57d8-4e19-824a-3608d37877b0" providerId="ADAL" clId="{BD114AE8-1B57-4C44-B834-A08779010E97}" dt="2024-07-07T09:01:45.179" v="18947" actId="403"/>
          <ac:spMkLst>
            <pc:docMk/>
            <pc:sldMk cId="2225690225" sldId="323"/>
            <ac:spMk id="17" creationId="{D1B77397-BA4F-6242-1285-513E63304F9F}"/>
          </ac:spMkLst>
        </pc:spChg>
        <pc:spChg chg="add mod">
          <ac:chgData name="Dhanalakshmi S" userId="91504401-57d8-4e19-824a-3608d37877b0" providerId="ADAL" clId="{BD114AE8-1B57-4C44-B834-A08779010E97}" dt="2024-07-06T06:34:18.979" v="18900" actId="403"/>
          <ac:spMkLst>
            <pc:docMk/>
            <pc:sldMk cId="2225690225" sldId="323"/>
            <ac:spMk id="18" creationId="{78BF2D3F-5764-3D5C-4AFC-5F35BF050E21}"/>
          </ac:spMkLst>
        </pc:spChg>
        <pc:spChg chg="add mod">
          <ac:chgData name="Dhanalakshmi S" userId="91504401-57d8-4e19-824a-3608d37877b0" providerId="ADAL" clId="{BD114AE8-1B57-4C44-B834-A08779010E97}" dt="2024-07-06T06:34:01.170" v="18895" actId="403"/>
          <ac:spMkLst>
            <pc:docMk/>
            <pc:sldMk cId="2225690225" sldId="323"/>
            <ac:spMk id="19" creationId="{E2F5834C-9526-407F-BC47-D90EF762A09C}"/>
          </ac:spMkLst>
        </pc:spChg>
        <pc:spChg chg="add mod">
          <ac:chgData name="Dhanalakshmi S" userId="91504401-57d8-4e19-824a-3608d37877b0" providerId="ADAL" clId="{BD114AE8-1B57-4C44-B834-A08779010E97}" dt="2024-07-06T06:34:58.038" v="18924" actId="403"/>
          <ac:spMkLst>
            <pc:docMk/>
            <pc:sldMk cId="2225690225" sldId="323"/>
            <ac:spMk id="20" creationId="{DE818609-FE7F-CCC1-7961-D5A7E6636772}"/>
          </ac:spMkLst>
        </pc:spChg>
        <pc:spChg chg="add mod">
          <ac:chgData name="Dhanalakshmi S" userId="91504401-57d8-4e19-824a-3608d37877b0" providerId="ADAL" clId="{BD114AE8-1B57-4C44-B834-A08779010E97}" dt="2024-07-06T06:34:08.006" v="18897" actId="403"/>
          <ac:spMkLst>
            <pc:docMk/>
            <pc:sldMk cId="2225690225" sldId="323"/>
            <ac:spMk id="21" creationId="{5275CABE-3922-8890-7CDB-74311EC10E1A}"/>
          </ac:spMkLst>
        </pc:spChg>
        <pc:picChg chg="add mod">
          <ac:chgData name="Dhanalakshmi S" userId="91504401-57d8-4e19-824a-3608d37877b0" providerId="ADAL" clId="{BD114AE8-1B57-4C44-B834-A08779010E97}" dt="2024-07-06T06:30:54.988" v="18783" actId="1076"/>
          <ac:picMkLst>
            <pc:docMk/>
            <pc:sldMk cId="2225690225" sldId="323"/>
            <ac:picMk id="15362" creationId="{4B531A40-5F3B-E3DC-CED6-7BABBE0AC24F}"/>
          </ac:picMkLst>
        </pc:picChg>
      </pc:sldChg>
      <pc:sldChg chg="delSp modSp add mod">
        <pc:chgData name="Dhanalakshmi S" userId="91504401-57d8-4e19-824a-3608d37877b0" providerId="ADAL" clId="{BD114AE8-1B57-4C44-B834-A08779010E97}" dt="2024-07-24T08:13:20.197" v="34131" actId="20577"/>
        <pc:sldMkLst>
          <pc:docMk/>
          <pc:sldMk cId="2311125401" sldId="324"/>
        </pc:sldMkLst>
        <pc:spChg chg="mod">
          <ac:chgData name="Dhanalakshmi S" userId="91504401-57d8-4e19-824a-3608d37877b0" providerId="ADAL" clId="{BD114AE8-1B57-4C44-B834-A08779010E97}" dt="2024-07-24T08:13:20.197" v="34131" actId="20577"/>
          <ac:spMkLst>
            <pc:docMk/>
            <pc:sldMk cId="2311125401" sldId="324"/>
            <ac:spMk id="2" creationId="{BA85D6F1-0AF8-7436-EDBD-43A7E15A9FD1}"/>
          </ac:spMkLst>
        </pc:spChg>
        <pc:spChg chg="mod">
          <ac:chgData name="Dhanalakshmi S" userId="91504401-57d8-4e19-824a-3608d37877b0" providerId="ADAL" clId="{BD114AE8-1B57-4C44-B834-A08779010E97}" dt="2024-07-07T09:04:50.625" v="18986" actId="20577"/>
          <ac:spMkLst>
            <pc:docMk/>
            <pc:sldMk cId="2311125401" sldId="324"/>
            <ac:spMk id="5" creationId="{BF9EBA6D-02AF-0216-1EA8-BA504C3E92E4}"/>
          </ac:spMkLst>
        </pc:spChg>
        <pc:spChg chg="mod">
          <ac:chgData name="Dhanalakshmi S" userId="91504401-57d8-4e19-824a-3608d37877b0" providerId="ADAL" clId="{BD114AE8-1B57-4C44-B834-A08779010E97}" dt="2024-07-07T09:03:31.594" v="18970" actId="20577"/>
          <ac:spMkLst>
            <pc:docMk/>
            <pc:sldMk cId="2311125401" sldId="324"/>
            <ac:spMk id="6" creationId="{F6258B8A-50BA-C0E2-571B-0EBD39C3BAD2}"/>
          </ac:spMkLst>
        </pc:spChg>
        <pc:spChg chg="mod">
          <ac:chgData name="Dhanalakshmi S" userId="91504401-57d8-4e19-824a-3608d37877b0" providerId="ADAL" clId="{BD114AE8-1B57-4C44-B834-A08779010E97}" dt="2024-07-07T09:05:20.384" v="19009" actId="20577"/>
          <ac:spMkLst>
            <pc:docMk/>
            <pc:sldMk cId="2311125401" sldId="324"/>
            <ac:spMk id="7" creationId="{E9DA4D11-544A-9F77-4433-B06B2ED22C88}"/>
          </ac:spMkLst>
        </pc:spChg>
        <pc:spChg chg="del">
          <ac:chgData name="Dhanalakshmi S" userId="91504401-57d8-4e19-824a-3608d37877b0" providerId="ADAL" clId="{BD114AE8-1B57-4C44-B834-A08779010E97}" dt="2024-07-07T09:05:47.774" v="19011" actId="478"/>
          <ac:spMkLst>
            <pc:docMk/>
            <pc:sldMk cId="2311125401" sldId="324"/>
            <ac:spMk id="8" creationId="{218E0B25-7249-6286-B0B7-EFD433399BF7}"/>
          </ac:spMkLst>
        </pc:spChg>
        <pc:spChg chg="del">
          <ac:chgData name="Dhanalakshmi S" userId="91504401-57d8-4e19-824a-3608d37877b0" providerId="ADAL" clId="{BD114AE8-1B57-4C44-B834-A08779010E97}" dt="2024-07-07T09:05:47.774" v="19011" actId="478"/>
          <ac:spMkLst>
            <pc:docMk/>
            <pc:sldMk cId="2311125401" sldId="324"/>
            <ac:spMk id="11" creationId="{6C22D904-933D-5D8A-A28B-AA5D0089239C}"/>
          </ac:spMkLst>
        </pc:spChg>
        <pc:spChg chg="del">
          <ac:chgData name="Dhanalakshmi S" userId="91504401-57d8-4e19-824a-3608d37877b0" providerId="ADAL" clId="{BD114AE8-1B57-4C44-B834-A08779010E97}" dt="2024-07-07T09:05:47.774" v="19011" actId="478"/>
          <ac:spMkLst>
            <pc:docMk/>
            <pc:sldMk cId="2311125401" sldId="324"/>
            <ac:spMk id="12" creationId="{4E285F82-364A-C843-B077-E9F0E0ACFCED}"/>
          </ac:spMkLst>
        </pc:spChg>
        <pc:spChg chg="del">
          <ac:chgData name="Dhanalakshmi S" userId="91504401-57d8-4e19-824a-3608d37877b0" providerId="ADAL" clId="{BD114AE8-1B57-4C44-B834-A08779010E97}" dt="2024-07-07T09:05:47.774" v="19011" actId="478"/>
          <ac:spMkLst>
            <pc:docMk/>
            <pc:sldMk cId="2311125401" sldId="324"/>
            <ac:spMk id="15" creationId="{E3628691-94A7-42B8-5E1A-EE40362FC262}"/>
          </ac:spMkLst>
        </pc:spChg>
        <pc:spChg chg="mod">
          <ac:chgData name="Dhanalakshmi S" userId="91504401-57d8-4e19-824a-3608d37877b0" providerId="ADAL" clId="{BD114AE8-1B57-4C44-B834-A08779010E97}" dt="2024-07-07T09:04:55.761" v="18987"/>
          <ac:spMkLst>
            <pc:docMk/>
            <pc:sldMk cId="2311125401" sldId="324"/>
            <ac:spMk id="17" creationId="{D1B77397-BA4F-6242-1285-513E63304F9F}"/>
          </ac:spMkLst>
        </pc:spChg>
        <pc:spChg chg="mod">
          <ac:chgData name="Dhanalakshmi S" userId="91504401-57d8-4e19-824a-3608d37877b0" providerId="ADAL" clId="{BD114AE8-1B57-4C44-B834-A08779010E97}" dt="2024-07-07T09:05:28.020" v="19010"/>
          <ac:spMkLst>
            <pc:docMk/>
            <pc:sldMk cId="2311125401" sldId="324"/>
            <ac:spMk id="18" creationId="{78BF2D3F-5764-3D5C-4AFC-5F35BF050E21}"/>
          </ac:spMkLst>
        </pc:spChg>
        <pc:spChg chg="del">
          <ac:chgData name="Dhanalakshmi S" userId="91504401-57d8-4e19-824a-3608d37877b0" providerId="ADAL" clId="{BD114AE8-1B57-4C44-B834-A08779010E97}" dt="2024-07-07T09:05:47.774" v="19011" actId="478"/>
          <ac:spMkLst>
            <pc:docMk/>
            <pc:sldMk cId="2311125401" sldId="324"/>
            <ac:spMk id="19" creationId="{E2F5834C-9526-407F-BC47-D90EF762A09C}"/>
          </ac:spMkLst>
        </pc:spChg>
        <pc:spChg chg="del">
          <ac:chgData name="Dhanalakshmi S" userId="91504401-57d8-4e19-824a-3608d37877b0" providerId="ADAL" clId="{BD114AE8-1B57-4C44-B834-A08779010E97}" dt="2024-07-07T09:05:47.774" v="19011" actId="478"/>
          <ac:spMkLst>
            <pc:docMk/>
            <pc:sldMk cId="2311125401" sldId="324"/>
            <ac:spMk id="20" creationId="{DE818609-FE7F-CCC1-7961-D5A7E6636772}"/>
          </ac:spMkLst>
        </pc:spChg>
        <pc:spChg chg="mod">
          <ac:chgData name="Dhanalakshmi S" userId="91504401-57d8-4e19-824a-3608d37877b0" providerId="ADAL" clId="{BD114AE8-1B57-4C44-B834-A08779010E97}" dt="2024-07-07T09:03:38.136" v="18971"/>
          <ac:spMkLst>
            <pc:docMk/>
            <pc:sldMk cId="2311125401" sldId="324"/>
            <ac:spMk id="21" creationId="{5275CABE-3922-8890-7CDB-74311EC10E1A}"/>
          </ac:spMkLst>
        </pc:spChg>
      </pc:sldChg>
      <pc:sldChg chg="addSp delSp modSp new mod">
        <pc:chgData name="Dhanalakshmi S" userId="91504401-57d8-4e19-824a-3608d37877b0" providerId="ADAL" clId="{BD114AE8-1B57-4C44-B834-A08779010E97}" dt="2024-07-07T15:45:21.474" v="19526" actId="1076"/>
        <pc:sldMkLst>
          <pc:docMk/>
          <pc:sldMk cId="2941698428" sldId="325"/>
        </pc:sldMkLst>
        <pc:spChg chg="mod">
          <ac:chgData name="Dhanalakshmi S" userId="91504401-57d8-4e19-824a-3608d37877b0" providerId="ADAL" clId="{BD114AE8-1B57-4C44-B834-A08779010E97}" dt="2024-07-07T09:08:12.762" v="19103" actId="20577"/>
          <ac:spMkLst>
            <pc:docMk/>
            <pc:sldMk cId="2941698428" sldId="325"/>
            <ac:spMk id="2" creationId="{FA9029DB-D895-6DAE-3CCC-558AA661E7E6}"/>
          </ac:spMkLst>
        </pc:spChg>
        <pc:spChg chg="del">
          <ac:chgData name="Dhanalakshmi S" userId="91504401-57d8-4e19-824a-3608d37877b0" providerId="ADAL" clId="{BD114AE8-1B57-4C44-B834-A08779010E97}" dt="2024-07-07T09:08:16.265" v="19104" actId="478"/>
          <ac:spMkLst>
            <pc:docMk/>
            <pc:sldMk cId="2941698428" sldId="325"/>
            <ac:spMk id="3" creationId="{74D60B45-B9E9-18B6-5FEE-F0BF74DC7EE8}"/>
          </ac:spMkLst>
        </pc:spChg>
        <pc:spChg chg="add mod">
          <ac:chgData name="Dhanalakshmi S" userId="91504401-57d8-4e19-824a-3608d37877b0" providerId="ADAL" clId="{BD114AE8-1B57-4C44-B834-A08779010E97}" dt="2024-07-07T09:09:02.505" v="19141" actId="113"/>
          <ac:spMkLst>
            <pc:docMk/>
            <pc:sldMk cId="2941698428" sldId="325"/>
            <ac:spMk id="5" creationId="{9E0E9B36-13DD-AC61-94F7-71A038C1197B}"/>
          </ac:spMkLst>
        </pc:spChg>
        <pc:spChg chg="mod">
          <ac:chgData name="Dhanalakshmi S" userId="91504401-57d8-4e19-824a-3608d37877b0" providerId="ADAL" clId="{BD114AE8-1B57-4C44-B834-A08779010E97}" dt="2024-07-07T15:44:11.759" v="19469" actId="14100"/>
          <ac:spMkLst>
            <pc:docMk/>
            <pc:sldMk cId="2941698428" sldId="325"/>
            <ac:spMk id="7" creationId="{AB0AC40A-5FBC-3889-D08C-48B7A15DD321}"/>
          </ac:spMkLst>
        </pc:spChg>
        <pc:spChg chg="mod">
          <ac:chgData name="Dhanalakshmi S" userId="91504401-57d8-4e19-824a-3608d37877b0" providerId="ADAL" clId="{BD114AE8-1B57-4C44-B834-A08779010E97}" dt="2024-07-07T15:42:43.487" v="19351" actId="20577"/>
          <ac:spMkLst>
            <pc:docMk/>
            <pc:sldMk cId="2941698428" sldId="325"/>
            <ac:spMk id="8" creationId="{BFD12333-3AFA-2035-685B-A130765E838A}"/>
          </ac:spMkLst>
        </pc:spChg>
        <pc:spChg chg="add mod">
          <ac:chgData name="Dhanalakshmi S" userId="91504401-57d8-4e19-824a-3608d37877b0" providerId="ADAL" clId="{BD114AE8-1B57-4C44-B834-A08779010E97}" dt="2024-07-07T15:43:31.901" v="19420" actId="14100"/>
          <ac:spMkLst>
            <pc:docMk/>
            <pc:sldMk cId="2941698428" sldId="325"/>
            <ac:spMk id="9" creationId="{88F405F7-A8F9-6DD8-B1FD-1BF59A9AB91F}"/>
          </ac:spMkLst>
        </pc:spChg>
        <pc:spChg chg="mod">
          <ac:chgData name="Dhanalakshmi S" userId="91504401-57d8-4e19-824a-3608d37877b0" providerId="ADAL" clId="{BD114AE8-1B57-4C44-B834-A08779010E97}" dt="2024-07-07T15:44:14.806" v="19470" actId="14100"/>
          <ac:spMkLst>
            <pc:docMk/>
            <pc:sldMk cId="2941698428" sldId="325"/>
            <ac:spMk id="11" creationId="{7BBCDDB8-F08A-69B7-97D7-F43F591E5EDB}"/>
          </ac:spMkLst>
        </pc:spChg>
        <pc:spChg chg="mod">
          <ac:chgData name="Dhanalakshmi S" userId="91504401-57d8-4e19-824a-3608d37877b0" providerId="ADAL" clId="{BD114AE8-1B57-4C44-B834-A08779010E97}" dt="2024-07-07T15:41:55.124" v="19281" actId="20577"/>
          <ac:spMkLst>
            <pc:docMk/>
            <pc:sldMk cId="2941698428" sldId="325"/>
            <ac:spMk id="12" creationId="{89CE1F3E-F155-27EA-00C7-D3252EC39665}"/>
          </ac:spMkLst>
        </pc:spChg>
        <pc:spChg chg="mod">
          <ac:chgData name="Dhanalakshmi S" userId="91504401-57d8-4e19-824a-3608d37877b0" providerId="ADAL" clId="{BD114AE8-1B57-4C44-B834-A08779010E97}" dt="2024-07-07T15:44:18.124" v="19471" actId="14100"/>
          <ac:spMkLst>
            <pc:docMk/>
            <pc:sldMk cId="2941698428" sldId="325"/>
            <ac:spMk id="14" creationId="{AA095CF3-39A0-53C4-022F-9A9ECCC8C952}"/>
          </ac:spMkLst>
        </pc:spChg>
        <pc:spChg chg="mod">
          <ac:chgData name="Dhanalakshmi S" userId="91504401-57d8-4e19-824a-3608d37877b0" providerId="ADAL" clId="{BD114AE8-1B57-4C44-B834-A08779010E97}" dt="2024-07-07T15:40:34.675" v="19219" actId="207"/>
          <ac:spMkLst>
            <pc:docMk/>
            <pc:sldMk cId="2941698428" sldId="325"/>
            <ac:spMk id="15" creationId="{ECE9A44B-CB43-15D7-F8FA-B891B9BADC7F}"/>
          </ac:spMkLst>
        </pc:spChg>
        <pc:spChg chg="mod">
          <ac:chgData name="Dhanalakshmi S" userId="91504401-57d8-4e19-824a-3608d37877b0" providerId="ADAL" clId="{BD114AE8-1B57-4C44-B834-A08779010E97}" dt="2024-07-07T15:44:08.419" v="19468" actId="14100"/>
          <ac:spMkLst>
            <pc:docMk/>
            <pc:sldMk cId="2941698428" sldId="325"/>
            <ac:spMk id="17" creationId="{4A6A0744-6BF0-8A2F-DB9A-223DF17F1F9D}"/>
          </ac:spMkLst>
        </pc:spChg>
        <pc:spChg chg="mod">
          <ac:chgData name="Dhanalakshmi S" userId="91504401-57d8-4e19-824a-3608d37877b0" providerId="ADAL" clId="{BD114AE8-1B57-4C44-B834-A08779010E97}" dt="2024-07-07T15:44:28.074" v="19485" actId="5793"/>
          <ac:spMkLst>
            <pc:docMk/>
            <pc:sldMk cId="2941698428" sldId="325"/>
            <ac:spMk id="18" creationId="{607A98EA-2A7D-E527-D99A-38444639ACE3}"/>
          </ac:spMkLst>
        </pc:spChg>
        <pc:spChg chg="add mod">
          <ac:chgData name="Dhanalakshmi S" userId="91504401-57d8-4e19-824a-3608d37877b0" providerId="ADAL" clId="{BD114AE8-1B57-4C44-B834-A08779010E97}" dt="2024-07-07T15:45:14.424" v="19524" actId="1076"/>
          <ac:spMkLst>
            <pc:docMk/>
            <pc:sldMk cId="2941698428" sldId="325"/>
            <ac:spMk id="19" creationId="{BAC241F6-4B06-94C0-E503-37773688D01B}"/>
          </ac:spMkLst>
        </pc:spChg>
        <pc:spChg chg="add mod">
          <ac:chgData name="Dhanalakshmi S" userId="91504401-57d8-4e19-824a-3608d37877b0" providerId="ADAL" clId="{BD114AE8-1B57-4C44-B834-A08779010E97}" dt="2024-07-07T15:45:17.035" v="19525" actId="1076"/>
          <ac:spMkLst>
            <pc:docMk/>
            <pc:sldMk cId="2941698428" sldId="325"/>
            <ac:spMk id="20" creationId="{5625CDEF-A90D-DD61-0579-CEA017446E43}"/>
          </ac:spMkLst>
        </pc:spChg>
        <pc:spChg chg="add mod">
          <ac:chgData name="Dhanalakshmi S" userId="91504401-57d8-4e19-824a-3608d37877b0" providerId="ADAL" clId="{BD114AE8-1B57-4C44-B834-A08779010E97}" dt="2024-07-07T15:44:56.061" v="19522" actId="403"/>
          <ac:spMkLst>
            <pc:docMk/>
            <pc:sldMk cId="2941698428" sldId="325"/>
            <ac:spMk id="21" creationId="{19951F90-376B-CBF1-754D-5FA08CE06EB3}"/>
          </ac:spMkLst>
        </pc:spChg>
        <pc:grpChg chg="add mod">
          <ac:chgData name="Dhanalakshmi S" userId="91504401-57d8-4e19-824a-3608d37877b0" providerId="ADAL" clId="{BD114AE8-1B57-4C44-B834-A08779010E97}" dt="2024-07-07T15:45:21.474" v="19526" actId="1076"/>
          <ac:grpSpMkLst>
            <pc:docMk/>
            <pc:sldMk cId="2941698428" sldId="325"/>
            <ac:grpSpMk id="6" creationId="{DB38E1AB-CDB2-D3D5-5F7C-0CEA01FFBD4A}"/>
          </ac:grpSpMkLst>
        </pc:grpChg>
        <pc:grpChg chg="add mod">
          <ac:chgData name="Dhanalakshmi S" userId="91504401-57d8-4e19-824a-3608d37877b0" providerId="ADAL" clId="{BD114AE8-1B57-4C44-B834-A08779010E97}" dt="2024-07-07T15:45:07.854" v="19523" actId="1076"/>
          <ac:grpSpMkLst>
            <pc:docMk/>
            <pc:sldMk cId="2941698428" sldId="325"/>
            <ac:grpSpMk id="10" creationId="{5479F039-6EE1-783B-DBB9-1E9D05A6E143}"/>
          </ac:grpSpMkLst>
        </pc:grpChg>
        <pc:grpChg chg="add mod">
          <ac:chgData name="Dhanalakshmi S" userId="91504401-57d8-4e19-824a-3608d37877b0" providerId="ADAL" clId="{BD114AE8-1B57-4C44-B834-A08779010E97}" dt="2024-07-07T15:40:30.041" v="19218" actId="207"/>
          <ac:grpSpMkLst>
            <pc:docMk/>
            <pc:sldMk cId="2941698428" sldId="325"/>
            <ac:grpSpMk id="13" creationId="{3A6998AC-8D75-B77C-6C79-8A8BA388E66C}"/>
          </ac:grpSpMkLst>
        </pc:grpChg>
        <pc:grpChg chg="add mod">
          <ac:chgData name="Dhanalakshmi S" userId="91504401-57d8-4e19-824a-3608d37877b0" providerId="ADAL" clId="{BD114AE8-1B57-4C44-B834-A08779010E97}" dt="2024-07-07T15:40:30.041" v="19218" actId="207"/>
          <ac:grpSpMkLst>
            <pc:docMk/>
            <pc:sldMk cId="2941698428" sldId="325"/>
            <ac:grpSpMk id="16" creationId="{A9AE32A1-4E47-D133-8AE7-2E1501A352A5}"/>
          </ac:grpSpMkLst>
        </pc:grpChg>
        <pc:picChg chg="add mod">
          <ac:chgData name="Dhanalakshmi S" userId="91504401-57d8-4e19-824a-3608d37877b0" providerId="ADAL" clId="{BD114AE8-1B57-4C44-B834-A08779010E97}" dt="2024-07-07T09:08:05.430" v="19047"/>
          <ac:picMkLst>
            <pc:docMk/>
            <pc:sldMk cId="2941698428" sldId="325"/>
            <ac:picMk id="4" creationId="{3AD1DD37-6294-8663-CC2E-A42B9191F82D}"/>
          </ac:picMkLst>
        </pc:picChg>
      </pc:sldChg>
      <pc:sldChg chg="addSp delSp modSp new mod delAnim modAnim">
        <pc:chgData name="Dhanalakshmi S" userId="91504401-57d8-4e19-824a-3608d37877b0" providerId="ADAL" clId="{BD114AE8-1B57-4C44-B834-A08779010E97}" dt="2024-07-07T16:23:17.202" v="20897"/>
        <pc:sldMkLst>
          <pc:docMk/>
          <pc:sldMk cId="3682811521" sldId="326"/>
        </pc:sldMkLst>
        <pc:spChg chg="mod">
          <ac:chgData name="Dhanalakshmi S" userId="91504401-57d8-4e19-824a-3608d37877b0" providerId="ADAL" clId="{BD114AE8-1B57-4C44-B834-A08779010E97}" dt="2024-07-07T15:47:07.823" v="19595" actId="120"/>
          <ac:spMkLst>
            <pc:docMk/>
            <pc:sldMk cId="3682811521" sldId="326"/>
            <ac:spMk id="2" creationId="{55327B01-2F77-C6CF-D32F-B7A20BE3EC50}"/>
          </ac:spMkLst>
        </pc:spChg>
        <pc:spChg chg="del">
          <ac:chgData name="Dhanalakshmi S" userId="91504401-57d8-4e19-824a-3608d37877b0" providerId="ADAL" clId="{BD114AE8-1B57-4C44-B834-A08779010E97}" dt="2024-07-07T15:46:46.642" v="19535"/>
          <ac:spMkLst>
            <pc:docMk/>
            <pc:sldMk cId="3682811521" sldId="326"/>
            <ac:spMk id="3" creationId="{09DCF3C3-A0F4-A11B-E1C9-897D6151C2A1}"/>
          </ac:spMkLst>
        </pc:spChg>
        <pc:spChg chg="del mod">
          <ac:chgData name="Dhanalakshmi S" userId="91504401-57d8-4e19-824a-3608d37877b0" providerId="ADAL" clId="{BD114AE8-1B57-4C44-B834-A08779010E97}" dt="2024-07-07T16:17:36.693" v="20726" actId="478"/>
          <ac:spMkLst>
            <pc:docMk/>
            <pc:sldMk cId="3682811521" sldId="326"/>
            <ac:spMk id="6" creationId="{287E07BC-7ECB-B0DD-1BA0-9B7E18D5633F}"/>
          </ac:spMkLst>
        </pc:spChg>
        <pc:spChg chg="del mod">
          <ac:chgData name="Dhanalakshmi S" userId="91504401-57d8-4e19-824a-3608d37877b0" providerId="ADAL" clId="{BD114AE8-1B57-4C44-B834-A08779010E97}" dt="2024-07-07T16:19:02.098" v="20748" actId="478"/>
          <ac:spMkLst>
            <pc:docMk/>
            <pc:sldMk cId="3682811521" sldId="326"/>
            <ac:spMk id="7" creationId="{49F3C58F-4F4D-0F24-0B91-D1134E5BB648}"/>
          </ac:spMkLst>
        </pc:spChg>
        <pc:spChg chg="mod">
          <ac:chgData name="Dhanalakshmi S" userId="91504401-57d8-4e19-824a-3608d37877b0" providerId="ADAL" clId="{BD114AE8-1B57-4C44-B834-A08779010E97}" dt="2024-07-07T15:49:20.470" v="19675" actId="207"/>
          <ac:spMkLst>
            <pc:docMk/>
            <pc:sldMk cId="3682811521" sldId="326"/>
            <ac:spMk id="8" creationId="{8E45FFB7-BC39-3CF6-3A23-D4C011C1614E}"/>
          </ac:spMkLst>
        </pc:spChg>
        <pc:spChg chg="mod">
          <ac:chgData name="Dhanalakshmi S" userId="91504401-57d8-4e19-824a-3608d37877b0" providerId="ADAL" clId="{BD114AE8-1B57-4C44-B834-A08779010E97}" dt="2024-07-07T15:48:01.113" v="19596"/>
          <ac:spMkLst>
            <pc:docMk/>
            <pc:sldMk cId="3682811521" sldId="326"/>
            <ac:spMk id="9" creationId="{164836C9-81DD-0607-70D7-D04DC5D3F0C3}"/>
          </ac:spMkLst>
        </pc:spChg>
        <pc:spChg chg="mod">
          <ac:chgData name="Dhanalakshmi S" userId="91504401-57d8-4e19-824a-3608d37877b0" providerId="ADAL" clId="{BD114AE8-1B57-4C44-B834-A08779010E97}" dt="2024-07-07T15:49:37.263" v="19680" actId="14100"/>
          <ac:spMkLst>
            <pc:docMk/>
            <pc:sldMk cId="3682811521" sldId="326"/>
            <ac:spMk id="10" creationId="{8E6CCFE5-50CE-244D-C776-596A30EA73B2}"/>
          </ac:spMkLst>
        </pc:spChg>
        <pc:spChg chg="del mod">
          <ac:chgData name="Dhanalakshmi S" userId="91504401-57d8-4e19-824a-3608d37877b0" providerId="ADAL" clId="{BD114AE8-1B57-4C44-B834-A08779010E97}" dt="2024-07-07T15:48:07.458" v="19598" actId="478"/>
          <ac:spMkLst>
            <pc:docMk/>
            <pc:sldMk cId="3682811521" sldId="326"/>
            <ac:spMk id="12" creationId="{0803F56A-47C5-F02D-152B-2433A5039ED7}"/>
          </ac:spMkLst>
        </pc:spChg>
        <pc:spChg chg="mod">
          <ac:chgData name="Dhanalakshmi S" userId="91504401-57d8-4e19-824a-3608d37877b0" providerId="ADAL" clId="{BD114AE8-1B57-4C44-B834-A08779010E97}" dt="2024-07-07T15:49:24.830" v="19677" actId="207"/>
          <ac:spMkLst>
            <pc:docMk/>
            <pc:sldMk cId="3682811521" sldId="326"/>
            <ac:spMk id="13" creationId="{0F235828-34FE-059D-201B-B090084954E0}"/>
          </ac:spMkLst>
        </pc:spChg>
        <pc:spChg chg="del mod">
          <ac:chgData name="Dhanalakshmi S" userId="91504401-57d8-4e19-824a-3608d37877b0" providerId="ADAL" clId="{BD114AE8-1B57-4C44-B834-A08779010E97}" dt="2024-07-07T16:17:53.131" v="20732" actId="478"/>
          <ac:spMkLst>
            <pc:docMk/>
            <pc:sldMk cId="3682811521" sldId="326"/>
            <ac:spMk id="15" creationId="{165D1E49-46E4-2A90-7DB4-6D502E009D08}"/>
          </ac:spMkLst>
        </pc:spChg>
        <pc:spChg chg="add del mod">
          <ac:chgData name="Dhanalakshmi S" userId="91504401-57d8-4e19-824a-3608d37877b0" providerId="ADAL" clId="{BD114AE8-1B57-4C44-B834-A08779010E97}" dt="2024-07-07T16:19:04.868" v="20749" actId="478"/>
          <ac:spMkLst>
            <pc:docMk/>
            <pc:sldMk cId="3682811521" sldId="326"/>
            <ac:spMk id="16" creationId="{1194F3F7-E19C-F305-2F33-98D900F2B87A}"/>
          </ac:spMkLst>
        </pc:spChg>
        <pc:spChg chg="mod">
          <ac:chgData name="Dhanalakshmi S" userId="91504401-57d8-4e19-824a-3608d37877b0" providerId="ADAL" clId="{BD114AE8-1B57-4C44-B834-A08779010E97}" dt="2024-07-07T15:49:41.804" v="19681"/>
          <ac:spMkLst>
            <pc:docMk/>
            <pc:sldMk cId="3682811521" sldId="326"/>
            <ac:spMk id="17" creationId="{F3F2BB89-E0E3-02ED-64FD-8D1207556DD3}"/>
          </ac:spMkLst>
        </pc:spChg>
        <pc:spChg chg="mod">
          <ac:chgData name="Dhanalakshmi S" userId="91504401-57d8-4e19-824a-3608d37877b0" providerId="ADAL" clId="{BD114AE8-1B57-4C44-B834-A08779010E97}" dt="2024-07-07T15:49:41.804" v="19681"/>
          <ac:spMkLst>
            <pc:docMk/>
            <pc:sldMk cId="3682811521" sldId="326"/>
            <ac:spMk id="18" creationId="{E167077E-0717-4529-FCE0-332B74BE09DF}"/>
          </ac:spMkLst>
        </pc:spChg>
        <pc:spChg chg="mod">
          <ac:chgData name="Dhanalakshmi S" userId="91504401-57d8-4e19-824a-3608d37877b0" providerId="ADAL" clId="{BD114AE8-1B57-4C44-B834-A08779010E97}" dt="2024-07-07T16:02:05.877" v="20104" actId="20577"/>
          <ac:spMkLst>
            <pc:docMk/>
            <pc:sldMk cId="3682811521" sldId="326"/>
            <ac:spMk id="19" creationId="{CAD0DAD2-B15A-0512-9D23-605553C1E594}"/>
          </ac:spMkLst>
        </pc:spChg>
        <pc:spChg chg="mod">
          <ac:chgData name="Dhanalakshmi S" userId="91504401-57d8-4e19-824a-3608d37877b0" providerId="ADAL" clId="{BD114AE8-1B57-4C44-B834-A08779010E97}" dt="2024-07-07T16:01:56.499" v="20087" actId="20577"/>
          <ac:spMkLst>
            <pc:docMk/>
            <pc:sldMk cId="3682811521" sldId="326"/>
            <ac:spMk id="20" creationId="{68C5179F-789A-1C02-B7AB-F1D3CD62D488}"/>
          </ac:spMkLst>
        </pc:spChg>
        <pc:spChg chg="add del mod">
          <ac:chgData name="Dhanalakshmi S" userId="91504401-57d8-4e19-824a-3608d37877b0" providerId="ADAL" clId="{BD114AE8-1B57-4C44-B834-A08779010E97}" dt="2024-07-07T15:58:35.271" v="19826" actId="21"/>
          <ac:spMkLst>
            <pc:docMk/>
            <pc:sldMk cId="3682811521" sldId="326"/>
            <ac:spMk id="21" creationId="{164C5BC1-9E63-FB7F-2E7E-7D979D8D7019}"/>
          </ac:spMkLst>
        </pc:spChg>
        <pc:spChg chg="add del mod">
          <ac:chgData name="Dhanalakshmi S" userId="91504401-57d8-4e19-824a-3608d37877b0" providerId="ADAL" clId="{BD114AE8-1B57-4C44-B834-A08779010E97}" dt="2024-07-07T15:58:35.271" v="19826" actId="21"/>
          <ac:spMkLst>
            <pc:docMk/>
            <pc:sldMk cId="3682811521" sldId="326"/>
            <ac:spMk id="22" creationId="{D4098647-A24A-79C9-BD4C-7F1EA3A17A06}"/>
          </ac:spMkLst>
        </pc:spChg>
        <pc:spChg chg="add del mod">
          <ac:chgData name="Dhanalakshmi S" userId="91504401-57d8-4e19-824a-3608d37877b0" providerId="ADAL" clId="{BD114AE8-1B57-4C44-B834-A08779010E97}" dt="2024-07-07T15:58:35.271" v="19826" actId="21"/>
          <ac:spMkLst>
            <pc:docMk/>
            <pc:sldMk cId="3682811521" sldId="326"/>
            <ac:spMk id="23" creationId="{FF139CA1-78CF-13D8-6623-4372FAE8C681}"/>
          </ac:spMkLst>
        </pc:spChg>
        <pc:spChg chg="add del mod">
          <ac:chgData name="Dhanalakshmi S" userId="91504401-57d8-4e19-824a-3608d37877b0" providerId="ADAL" clId="{BD114AE8-1B57-4C44-B834-A08779010E97}" dt="2024-07-07T15:58:35.271" v="19826" actId="21"/>
          <ac:spMkLst>
            <pc:docMk/>
            <pc:sldMk cId="3682811521" sldId="326"/>
            <ac:spMk id="24" creationId="{0D344C19-7A0A-9B35-0C0D-79815F3D41B9}"/>
          </ac:spMkLst>
        </pc:spChg>
        <pc:spChg chg="del mod">
          <ac:chgData name="Dhanalakshmi S" userId="91504401-57d8-4e19-824a-3608d37877b0" providerId="ADAL" clId="{BD114AE8-1B57-4C44-B834-A08779010E97}" dt="2024-07-07T16:17:42.545" v="20728" actId="478"/>
          <ac:spMkLst>
            <pc:docMk/>
            <pc:sldMk cId="3682811521" sldId="326"/>
            <ac:spMk id="26" creationId="{D5DBDF50-55A0-0F8F-A277-D10967DEA9FB}"/>
          </ac:spMkLst>
        </pc:spChg>
        <pc:spChg chg="del mod">
          <ac:chgData name="Dhanalakshmi S" userId="91504401-57d8-4e19-824a-3608d37877b0" providerId="ADAL" clId="{BD114AE8-1B57-4C44-B834-A08779010E97}" dt="2024-07-07T16:18:57.927" v="20747" actId="478"/>
          <ac:spMkLst>
            <pc:docMk/>
            <pc:sldMk cId="3682811521" sldId="326"/>
            <ac:spMk id="27" creationId="{3BC9C39F-BCC7-C18F-26FE-C1D6158B881B}"/>
          </ac:spMkLst>
        </pc:spChg>
        <pc:spChg chg="mod">
          <ac:chgData name="Dhanalakshmi S" userId="91504401-57d8-4e19-824a-3608d37877b0" providerId="ADAL" clId="{BD114AE8-1B57-4C44-B834-A08779010E97}" dt="2024-07-07T16:01:14.316" v="20007"/>
          <ac:spMkLst>
            <pc:docMk/>
            <pc:sldMk cId="3682811521" sldId="326"/>
            <ac:spMk id="28" creationId="{27B2093E-BB07-051B-D16D-5CB740CBF5DF}"/>
          </ac:spMkLst>
        </pc:spChg>
        <pc:spChg chg="mod">
          <ac:chgData name="Dhanalakshmi S" userId="91504401-57d8-4e19-824a-3608d37877b0" providerId="ADAL" clId="{BD114AE8-1B57-4C44-B834-A08779010E97}" dt="2024-07-07T16:01:14.316" v="20007"/>
          <ac:spMkLst>
            <pc:docMk/>
            <pc:sldMk cId="3682811521" sldId="326"/>
            <ac:spMk id="29" creationId="{EBA09371-5927-90FC-C735-D834DB2DEC15}"/>
          </ac:spMkLst>
        </pc:spChg>
        <pc:spChg chg="mod">
          <ac:chgData name="Dhanalakshmi S" userId="91504401-57d8-4e19-824a-3608d37877b0" providerId="ADAL" clId="{BD114AE8-1B57-4C44-B834-A08779010E97}" dt="2024-07-07T16:01:14.316" v="20007"/>
          <ac:spMkLst>
            <pc:docMk/>
            <pc:sldMk cId="3682811521" sldId="326"/>
            <ac:spMk id="30" creationId="{1AD8EF98-EF9F-B782-9547-B8BB1D4FAA2A}"/>
          </ac:spMkLst>
        </pc:spChg>
        <pc:spChg chg="mod">
          <ac:chgData name="Dhanalakshmi S" userId="91504401-57d8-4e19-824a-3608d37877b0" providerId="ADAL" clId="{BD114AE8-1B57-4C44-B834-A08779010E97}" dt="2024-07-07T16:01:14.316" v="20007"/>
          <ac:spMkLst>
            <pc:docMk/>
            <pc:sldMk cId="3682811521" sldId="326"/>
            <ac:spMk id="31" creationId="{69B56CCB-3E04-392E-9D9A-15EA6368DF3F}"/>
          </ac:spMkLst>
        </pc:spChg>
        <pc:spChg chg="add mod">
          <ac:chgData name="Dhanalakshmi S" userId="91504401-57d8-4e19-824a-3608d37877b0" providerId="ADAL" clId="{BD114AE8-1B57-4C44-B834-A08779010E97}" dt="2024-07-07T16:19:48.844" v="20776" actId="113"/>
          <ac:spMkLst>
            <pc:docMk/>
            <pc:sldMk cId="3682811521" sldId="326"/>
            <ac:spMk id="32" creationId="{36895EE9-3E77-0498-BC8A-565548A89F0E}"/>
          </ac:spMkLst>
        </pc:spChg>
        <pc:spChg chg="add mod">
          <ac:chgData name="Dhanalakshmi S" userId="91504401-57d8-4e19-824a-3608d37877b0" providerId="ADAL" clId="{BD114AE8-1B57-4C44-B834-A08779010E97}" dt="2024-07-07T16:20:03.986" v="20797" actId="20577"/>
          <ac:spMkLst>
            <pc:docMk/>
            <pc:sldMk cId="3682811521" sldId="326"/>
            <ac:spMk id="33" creationId="{72569749-83CA-4592-44D0-344767701582}"/>
          </ac:spMkLst>
        </pc:spChg>
        <pc:spChg chg="add mod">
          <ac:chgData name="Dhanalakshmi S" userId="91504401-57d8-4e19-824a-3608d37877b0" providerId="ADAL" clId="{BD114AE8-1B57-4C44-B834-A08779010E97}" dt="2024-07-07T16:20:18.609" v="20816" actId="20577"/>
          <ac:spMkLst>
            <pc:docMk/>
            <pc:sldMk cId="3682811521" sldId="326"/>
            <ac:spMk id="34" creationId="{58EA3212-BC10-2123-3BC2-B9E4E5F11B37}"/>
          </ac:spMkLst>
        </pc:spChg>
        <pc:grpChg chg="add mod">
          <ac:chgData name="Dhanalakshmi S" userId="91504401-57d8-4e19-824a-3608d37877b0" providerId="ADAL" clId="{BD114AE8-1B57-4C44-B834-A08779010E97}" dt="2024-07-07T16:17:58.380" v="20733" actId="1076"/>
          <ac:grpSpMkLst>
            <pc:docMk/>
            <pc:sldMk cId="3682811521" sldId="326"/>
            <ac:grpSpMk id="5" creationId="{14782A95-F164-8E13-65DD-1416822FB0BE}"/>
          </ac:grpSpMkLst>
        </pc:grpChg>
        <pc:grpChg chg="del mod">
          <ac:chgData name="Dhanalakshmi S" userId="91504401-57d8-4e19-824a-3608d37877b0" providerId="ADAL" clId="{BD114AE8-1B57-4C44-B834-A08779010E97}" dt="2024-07-07T15:48:07.458" v="19598" actId="478"/>
          <ac:grpSpMkLst>
            <pc:docMk/>
            <pc:sldMk cId="3682811521" sldId="326"/>
            <ac:grpSpMk id="11" creationId="{CE70D8F9-9C28-E08B-1BD2-50101FAF50A3}"/>
          </ac:grpSpMkLst>
        </pc:grpChg>
        <pc:grpChg chg="add mod">
          <ac:chgData name="Dhanalakshmi S" userId="91504401-57d8-4e19-824a-3608d37877b0" providerId="ADAL" clId="{BD114AE8-1B57-4C44-B834-A08779010E97}" dt="2024-07-07T16:02:09.979" v="20105" actId="1076"/>
          <ac:grpSpMkLst>
            <pc:docMk/>
            <pc:sldMk cId="3682811521" sldId="326"/>
            <ac:grpSpMk id="14" creationId="{C2B88FEE-0364-1A2F-8106-A41029939C8E}"/>
          </ac:grpSpMkLst>
        </pc:grpChg>
        <pc:grpChg chg="add del mod">
          <ac:chgData name="Dhanalakshmi S" userId="91504401-57d8-4e19-824a-3608d37877b0" providerId="ADAL" clId="{BD114AE8-1B57-4C44-B834-A08779010E97}" dt="2024-07-07T16:18:52.478" v="20746" actId="1076"/>
          <ac:grpSpMkLst>
            <pc:docMk/>
            <pc:sldMk cId="3682811521" sldId="326"/>
            <ac:grpSpMk id="25" creationId="{936EEC61-929A-5E0B-D552-3F523C7C3523}"/>
          </ac:grpSpMkLst>
        </pc:grpChg>
        <pc:picChg chg="add mod">
          <ac:chgData name="Dhanalakshmi S" userId="91504401-57d8-4e19-824a-3608d37877b0" providerId="ADAL" clId="{BD114AE8-1B57-4C44-B834-A08779010E97}" dt="2024-07-07T16:18:32.291" v="20740" actId="1076"/>
          <ac:picMkLst>
            <pc:docMk/>
            <pc:sldMk cId="3682811521" sldId="326"/>
            <ac:picMk id="4" creationId="{134F6C03-4462-58E2-FD25-E5119C6D4FCE}"/>
          </ac:picMkLst>
        </pc:picChg>
      </pc:sldChg>
      <pc:sldChg chg="addSp delSp modSp new mod modAnim">
        <pc:chgData name="Dhanalakshmi S" userId="91504401-57d8-4e19-824a-3608d37877b0" providerId="ADAL" clId="{BD114AE8-1B57-4C44-B834-A08779010E97}" dt="2024-07-07T16:16:13.687" v="20704" actId="20577"/>
        <pc:sldMkLst>
          <pc:docMk/>
          <pc:sldMk cId="1860331582" sldId="327"/>
        </pc:sldMkLst>
        <pc:spChg chg="del">
          <ac:chgData name="Dhanalakshmi S" userId="91504401-57d8-4e19-824a-3608d37877b0" providerId="ADAL" clId="{BD114AE8-1B57-4C44-B834-A08779010E97}" dt="2024-07-07T15:50:44.452" v="19684"/>
          <ac:spMkLst>
            <pc:docMk/>
            <pc:sldMk cId="1860331582" sldId="327"/>
            <ac:spMk id="2" creationId="{87A1AC65-F93E-2512-8394-01D8B754526B}"/>
          </ac:spMkLst>
        </pc:spChg>
        <pc:spChg chg="del">
          <ac:chgData name="Dhanalakshmi S" userId="91504401-57d8-4e19-824a-3608d37877b0" providerId="ADAL" clId="{BD114AE8-1B57-4C44-B834-A08779010E97}" dt="2024-07-07T15:50:55.526" v="19688" actId="478"/>
          <ac:spMkLst>
            <pc:docMk/>
            <pc:sldMk cId="1860331582" sldId="327"/>
            <ac:spMk id="3" creationId="{4308C3C2-F448-5EB2-F37C-A1F3E472504A}"/>
          </ac:spMkLst>
        </pc:spChg>
        <pc:spChg chg="add mod">
          <ac:chgData name="Dhanalakshmi S" userId="91504401-57d8-4e19-824a-3608d37877b0" providerId="ADAL" clId="{BD114AE8-1B57-4C44-B834-A08779010E97}" dt="2024-07-07T15:50:44.452" v="19684"/>
          <ac:spMkLst>
            <pc:docMk/>
            <pc:sldMk cId="1860331582" sldId="327"/>
            <ac:spMk id="4" creationId="{98C3E1DF-0E0B-EFD6-53FB-85723BA8E3B5}"/>
          </ac:spMkLst>
        </pc:spChg>
        <pc:spChg chg="add mod">
          <ac:chgData name="Dhanalakshmi S" userId="91504401-57d8-4e19-824a-3608d37877b0" providerId="ADAL" clId="{BD114AE8-1B57-4C44-B834-A08779010E97}" dt="2024-07-07T16:16:13.687" v="20704" actId="20577"/>
          <ac:spMkLst>
            <pc:docMk/>
            <pc:sldMk cId="1860331582" sldId="327"/>
            <ac:spMk id="5" creationId="{6B7E6B21-0305-6B88-6305-1BB324070425}"/>
          </ac:spMkLst>
        </pc:spChg>
        <pc:spChg chg="add mod">
          <ac:chgData name="Dhanalakshmi S" userId="91504401-57d8-4e19-824a-3608d37877b0" providerId="ADAL" clId="{BD114AE8-1B57-4C44-B834-A08779010E97}" dt="2024-07-07T15:52:51.512" v="19780" actId="14100"/>
          <ac:spMkLst>
            <pc:docMk/>
            <pc:sldMk cId="1860331582" sldId="327"/>
            <ac:spMk id="6" creationId="{0A7A5C1C-75AC-7DE4-6928-B8DBDCEAF381}"/>
          </ac:spMkLst>
        </pc:spChg>
        <pc:spChg chg="add mod">
          <ac:chgData name="Dhanalakshmi S" userId="91504401-57d8-4e19-824a-3608d37877b0" providerId="ADAL" clId="{BD114AE8-1B57-4C44-B834-A08779010E97}" dt="2024-07-07T15:53:09.001" v="19782" actId="1076"/>
          <ac:spMkLst>
            <pc:docMk/>
            <pc:sldMk cId="1860331582" sldId="327"/>
            <ac:spMk id="7" creationId="{B5719208-4486-35A2-B95B-FBE6EDE33944}"/>
          </ac:spMkLst>
        </pc:spChg>
        <pc:spChg chg="add mod">
          <ac:chgData name="Dhanalakshmi S" userId="91504401-57d8-4e19-824a-3608d37877b0" providerId="ADAL" clId="{BD114AE8-1B57-4C44-B834-A08779010E97}" dt="2024-07-07T15:53:16.549" v="19806" actId="20577"/>
          <ac:spMkLst>
            <pc:docMk/>
            <pc:sldMk cId="1860331582" sldId="327"/>
            <ac:spMk id="8" creationId="{9B6E7639-D8B1-CDB7-A13F-C518224B6FA8}"/>
          </ac:spMkLst>
        </pc:spChg>
        <pc:spChg chg="add mod">
          <ac:chgData name="Dhanalakshmi S" userId="91504401-57d8-4e19-824a-3608d37877b0" providerId="ADAL" clId="{BD114AE8-1B57-4C44-B834-A08779010E97}" dt="2024-07-07T15:58:52.470" v="19830" actId="1076"/>
          <ac:spMkLst>
            <pc:docMk/>
            <pc:sldMk cId="1860331582" sldId="327"/>
            <ac:spMk id="13" creationId="{8C57A8C3-20F2-FF19-7FD9-A97EAD8323B1}"/>
          </ac:spMkLst>
        </pc:spChg>
        <pc:spChg chg="add mod">
          <ac:chgData name="Dhanalakshmi S" userId="91504401-57d8-4e19-824a-3608d37877b0" providerId="ADAL" clId="{BD114AE8-1B57-4C44-B834-A08779010E97}" dt="2024-07-07T16:00:26.283" v="19927" actId="207"/>
          <ac:spMkLst>
            <pc:docMk/>
            <pc:sldMk cId="1860331582" sldId="327"/>
            <ac:spMk id="21" creationId="{164C5BC1-9E63-FB7F-2E7E-7D979D8D7019}"/>
          </ac:spMkLst>
        </pc:spChg>
        <pc:spChg chg="add mod">
          <ac:chgData name="Dhanalakshmi S" userId="91504401-57d8-4e19-824a-3608d37877b0" providerId="ADAL" clId="{BD114AE8-1B57-4C44-B834-A08779010E97}" dt="2024-07-07T16:00:26.283" v="19927" actId="207"/>
          <ac:spMkLst>
            <pc:docMk/>
            <pc:sldMk cId="1860331582" sldId="327"/>
            <ac:spMk id="22" creationId="{D4098647-A24A-79C9-BD4C-7F1EA3A17A06}"/>
          </ac:spMkLst>
        </pc:spChg>
        <pc:spChg chg="add mod">
          <ac:chgData name="Dhanalakshmi S" userId="91504401-57d8-4e19-824a-3608d37877b0" providerId="ADAL" clId="{BD114AE8-1B57-4C44-B834-A08779010E97}" dt="2024-07-07T15:59:45.730" v="19860" actId="207"/>
          <ac:spMkLst>
            <pc:docMk/>
            <pc:sldMk cId="1860331582" sldId="327"/>
            <ac:spMk id="23" creationId="{FF139CA1-78CF-13D8-6623-4372FAE8C681}"/>
          </ac:spMkLst>
        </pc:spChg>
        <pc:spChg chg="add mod">
          <ac:chgData name="Dhanalakshmi S" userId="91504401-57d8-4e19-824a-3608d37877b0" providerId="ADAL" clId="{BD114AE8-1B57-4C44-B834-A08779010E97}" dt="2024-07-07T15:59:45.730" v="19860" actId="207"/>
          <ac:spMkLst>
            <pc:docMk/>
            <pc:sldMk cId="1860331582" sldId="327"/>
            <ac:spMk id="24" creationId="{0D344C19-7A0A-9B35-0C0D-79815F3D41B9}"/>
          </ac:spMkLst>
        </pc:spChg>
        <pc:picChg chg="add mod">
          <ac:chgData name="Dhanalakshmi S" userId="91504401-57d8-4e19-824a-3608d37877b0" providerId="ADAL" clId="{BD114AE8-1B57-4C44-B834-A08779010E97}" dt="2024-07-07T15:58:48.158" v="19829" actId="1076"/>
          <ac:picMkLst>
            <pc:docMk/>
            <pc:sldMk cId="1860331582" sldId="327"/>
            <ac:picMk id="10" creationId="{5E9FE6AC-7FC3-BD80-75CF-AEA49CFFCB81}"/>
          </ac:picMkLst>
        </pc:picChg>
        <pc:picChg chg="add mod">
          <ac:chgData name="Dhanalakshmi S" userId="91504401-57d8-4e19-824a-3608d37877b0" providerId="ADAL" clId="{BD114AE8-1B57-4C44-B834-A08779010E97}" dt="2024-07-07T15:58:55.820" v="19831" actId="1076"/>
          <ac:picMkLst>
            <pc:docMk/>
            <pc:sldMk cId="1860331582" sldId="327"/>
            <ac:picMk id="12" creationId="{0B51771B-DC66-D039-5FF0-5105D81F0B23}"/>
          </ac:picMkLst>
        </pc:picChg>
      </pc:sldChg>
      <pc:sldChg chg="addSp delSp modSp add mod">
        <pc:chgData name="Dhanalakshmi S" userId="91504401-57d8-4e19-824a-3608d37877b0" providerId="ADAL" clId="{BD114AE8-1B57-4C44-B834-A08779010E97}" dt="2024-07-07T16:21:58.267" v="20894" actId="20577"/>
        <pc:sldMkLst>
          <pc:docMk/>
          <pc:sldMk cId="67731047" sldId="328"/>
        </pc:sldMkLst>
        <pc:spChg chg="add mod">
          <ac:chgData name="Dhanalakshmi S" userId="91504401-57d8-4e19-824a-3608d37877b0" providerId="ADAL" clId="{BD114AE8-1B57-4C44-B834-A08779010E97}" dt="2024-07-07T16:21:11.447" v="20852" actId="14100"/>
          <ac:spMkLst>
            <pc:docMk/>
            <pc:sldMk cId="67731047" sldId="328"/>
            <ac:spMk id="3" creationId="{18826AEF-E2EB-332E-E467-C2B64BB75150}"/>
          </ac:spMkLst>
        </pc:spChg>
        <pc:spChg chg="del">
          <ac:chgData name="Dhanalakshmi S" userId="91504401-57d8-4e19-824a-3608d37877b0" providerId="ADAL" clId="{BD114AE8-1B57-4C44-B834-A08779010E97}" dt="2024-07-07T16:20:30.127" v="20818" actId="478"/>
          <ac:spMkLst>
            <pc:docMk/>
            <pc:sldMk cId="67731047" sldId="328"/>
            <ac:spMk id="6" creationId="{287E07BC-7ECB-B0DD-1BA0-9B7E18D5633F}"/>
          </ac:spMkLst>
        </pc:spChg>
        <pc:spChg chg="del mod">
          <ac:chgData name="Dhanalakshmi S" userId="91504401-57d8-4e19-824a-3608d37877b0" providerId="ADAL" clId="{BD114AE8-1B57-4C44-B834-A08779010E97}" dt="2024-07-07T16:20:26.827" v="20817" actId="478"/>
          <ac:spMkLst>
            <pc:docMk/>
            <pc:sldMk cId="67731047" sldId="328"/>
            <ac:spMk id="7" creationId="{49F3C58F-4F4D-0F24-0B91-D1134E5BB648}"/>
          </ac:spMkLst>
        </pc:spChg>
        <pc:spChg chg="mod">
          <ac:chgData name="Dhanalakshmi S" userId="91504401-57d8-4e19-824a-3608d37877b0" providerId="ADAL" clId="{BD114AE8-1B57-4C44-B834-A08779010E97}" dt="2024-07-07T16:05:48.184" v="20457" actId="14100"/>
          <ac:spMkLst>
            <pc:docMk/>
            <pc:sldMk cId="67731047" sldId="328"/>
            <ac:spMk id="9" creationId="{164836C9-81DD-0607-70D7-D04DC5D3F0C3}"/>
          </ac:spMkLst>
        </pc:spChg>
        <pc:spChg chg="mod">
          <ac:chgData name="Dhanalakshmi S" userId="91504401-57d8-4e19-824a-3608d37877b0" providerId="ADAL" clId="{BD114AE8-1B57-4C44-B834-A08779010E97}" dt="2024-07-07T16:03:03.850" v="20160" actId="20577"/>
          <ac:spMkLst>
            <pc:docMk/>
            <pc:sldMk cId="67731047" sldId="328"/>
            <ac:spMk id="10" creationId="{8E6CCFE5-50CE-244D-C776-596A30EA73B2}"/>
          </ac:spMkLst>
        </pc:spChg>
        <pc:spChg chg="add mod">
          <ac:chgData name="Dhanalakshmi S" userId="91504401-57d8-4e19-824a-3608d37877b0" providerId="ADAL" clId="{BD114AE8-1B57-4C44-B834-A08779010E97}" dt="2024-07-07T16:21:58.267" v="20894" actId="20577"/>
          <ac:spMkLst>
            <pc:docMk/>
            <pc:sldMk cId="67731047" sldId="328"/>
            <ac:spMk id="11" creationId="{0779D77E-37CF-EDA7-7760-DB0970CCB3BA}"/>
          </ac:spMkLst>
        </pc:spChg>
        <pc:spChg chg="add mod">
          <ac:chgData name="Dhanalakshmi S" userId="91504401-57d8-4e19-824a-3608d37877b0" providerId="ADAL" clId="{BD114AE8-1B57-4C44-B834-A08779010E97}" dt="2024-07-07T16:21:48.832" v="20889" actId="14100"/>
          <ac:spMkLst>
            <pc:docMk/>
            <pc:sldMk cId="67731047" sldId="328"/>
            <ac:spMk id="12" creationId="{742589E9-0776-9A01-16CE-203FA6E762E9}"/>
          </ac:spMkLst>
        </pc:spChg>
        <pc:spChg chg="mod">
          <ac:chgData name="Dhanalakshmi S" userId="91504401-57d8-4e19-824a-3608d37877b0" providerId="ADAL" clId="{BD114AE8-1B57-4C44-B834-A08779010E97}" dt="2024-07-07T16:03:00.985" v="20158" actId="20577"/>
          <ac:spMkLst>
            <pc:docMk/>
            <pc:sldMk cId="67731047" sldId="328"/>
            <ac:spMk id="13" creationId="{0F235828-34FE-059D-201B-B090084954E0}"/>
          </ac:spMkLst>
        </pc:spChg>
        <pc:spChg chg="del">
          <ac:chgData name="Dhanalakshmi S" userId="91504401-57d8-4e19-824a-3608d37877b0" providerId="ADAL" clId="{BD114AE8-1B57-4C44-B834-A08779010E97}" dt="2024-07-07T16:20:44.718" v="20823" actId="478"/>
          <ac:spMkLst>
            <pc:docMk/>
            <pc:sldMk cId="67731047" sldId="328"/>
            <ac:spMk id="15" creationId="{165D1E49-46E4-2A90-7DB4-6D502E009D08}"/>
          </ac:spMkLst>
        </pc:spChg>
        <pc:spChg chg="del mod">
          <ac:chgData name="Dhanalakshmi S" userId="91504401-57d8-4e19-824a-3608d37877b0" providerId="ADAL" clId="{BD114AE8-1B57-4C44-B834-A08779010E97}" dt="2024-07-07T16:20:42.187" v="20822" actId="478"/>
          <ac:spMkLst>
            <pc:docMk/>
            <pc:sldMk cId="67731047" sldId="328"/>
            <ac:spMk id="16" creationId="{1194F3F7-E19C-F305-2F33-98D900F2B87A}"/>
          </ac:spMkLst>
        </pc:spChg>
        <pc:spChg chg="mod">
          <ac:chgData name="Dhanalakshmi S" userId="91504401-57d8-4e19-824a-3608d37877b0" providerId="ADAL" clId="{BD114AE8-1B57-4C44-B834-A08779010E97}" dt="2024-07-07T16:05:40.245" v="20456" actId="14100"/>
          <ac:spMkLst>
            <pc:docMk/>
            <pc:sldMk cId="67731047" sldId="328"/>
            <ac:spMk id="18" creationId="{E167077E-0717-4529-FCE0-332B74BE09DF}"/>
          </ac:spMkLst>
        </pc:spChg>
        <pc:spChg chg="mod">
          <ac:chgData name="Dhanalakshmi S" userId="91504401-57d8-4e19-824a-3608d37877b0" providerId="ADAL" clId="{BD114AE8-1B57-4C44-B834-A08779010E97}" dt="2024-07-07T16:05:31.365" v="20454" actId="14100"/>
          <ac:spMkLst>
            <pc:docMk/>
            <pc:sldMk cId="67731047" sldId="328"/>
            <ac:spMk id="19" creationId="{CAD0DAD2-B15A-0512-9D23-605553C1E594}"/>
          </ac:spMkLst>
        </pc:spChg>
        <pc:spChg chg="mod">
          <ac:chgData name="Dhanalakshmi S" userId="91504401-57d8-4e19-824a-3608d37877b0" providerId="ADAL" clId="{BD114AE8-1B57-4C44-B834-A08779010E97}" dt="2024-07-07T16:04:46.340" v="20409" actId="20577"/>
          <ac:spMkLst>
            <pc:docMk/>
            <pc:sldMk cId="67731047" sldId="328"/>
            <ac:spMk id="20" creationId="{68C5179F-789A-1C02-B7AB-F1D3CD62D488}"/>
          </ac:spMkLst>
        </pc:spChg>
        <pc:spChg chg="del">
          <ac:chgData name="Dhanalakshmi S" userId="91504401-57d8-4e19-824a-3608d37877b0" providerId="ADAL" clId="{BD114AE8-1B57-4C44-B834-A08779010E97}" dt="2024-07-07T16:20:36.894" v="20820" actId="478"/>
          <ac:spMkLst>
            <pc:docMk/>
            <pc:sldMk cId="67731047" sldId="328"/>
            <ac:spMk id="26" creationId="{D5DBDF50-55A0-0F8F-A277-D10967DEA9FB}"/>
          </ac:spMkLst>
        </pc:spChg>
        <pc:spChg chg="del mod">
          <ac:chgData name="Dhanalakshmi S" userId="91504401-57d8-4e19-824a-3608d37877b0" providerId="ADAL" clId="{BD114AE8-1B57-4C44-B834-A08779010E97}" dt="2024-07-07T16:20:34.377" v="20819" actId="478"/>
          <ac:spMkLst>
            <pc:docMk/>
            <pc:sldMk cId="67731047" sldId="328"/>
            <ac:spMk id="27" creationId="{3BC9C39F-BCC7-C18F-26FE-C1D6158B881B}"/>
          </ac:spMkLst>
        </pc:spChg>
        <pc:spChg chg="mod">
          <ac:chgData name="Dhanalakshmi S" userId="91504401-57d8-4e19-824a-3608d37877b0" providerId="ADAL" clId="{BD114AE8-1B57-4C44-B834-A08779010E97}" dt="2024-07-07T16:05:27.157" v="20453" actId="14100"/>
          <ac:spMkLst>
            <pc:docMk/>
            <pc:sldMk cId="67731047" sldId="328"/>
            <ac:spMk id="29" creationId="{EBA09371-5927-90FC-C735-D834DB2DEC15}"/>
          </ac:spMkLst>
        </pc:spChg>
        <pc:spChg chg="mod">
          <ac:chgData name="Dhanalakshmi S" userId="91504401-57d8-4e19-824a-3608d37877b0" providerId="ADAL" clId="{BD114AE8-1B57-4C44-B834-A08779010E97}" dt="2024-07-07T16:05:21.068" v="20451" actId="14100"/>
          <ac:spMkLst>
            <pc:docMk/>
            <pc:sldMk cId="67731047" sldId="328"/>
            <ac:spMk id="30" creationId="{1AD8EF98-EF9F-B782-9547-B8BB1D4FAA2A}"/>
          </ac:spMkLst>
        </pc:spChg>
        <pc:spChg chg="mod">
          <ac:chgData name="Dhanalakshmi S" userId="91504401-57d8-4e19-824a-3608d37877b0" providerId="ADAL" clId="{BD114AE8-1B57-4C44-B834-A08779010E97}" dt="2024-07-07T16:03:56.619" v="20294" actId="20577"/>
          <ac:spMkLst>
            <pc:docMk/>
            <pc:sldMk cId="67731047" sldId="328"/>
            <ac:spMk id="31" creationId="{69B56CCB-3E04-392E-9D9A-15EA6368DF3F}"/>
          </ac:spMkLst>
        </pc:spChg>
        <pc:grpChg chg="mod">
          <ac:chgData name="Dhanalakshmi S" userId="91504401-57d8-4e19-824a-3608d37877b0" providerId="ADAL" clId="{BD114AE8-1B57-4C44-B834-A08779010E97}" dt="2024-07-07T16:05:03.589" v="20445" actId="14100"/>
          <ac:grpSpMkLst>
            <pc:docMk/>
            <pc:sldMk cId="67731047" sldId="328"/>
            <ac:grpSpMk id="14" creationId="{C2B88FEE-0364-1A2F-8106-A41029939C8E}"/>
          </ac:grpSpMkLst>
        </pc:grpChg>
        <pc:grpChg chg="mod">
          <ac:chgData name="Dhanalakshmi S" userId="91504401-57d8-4e19-824a-3608d37877b0" providerId="ADAL" clId="{BD114AE8-1B57-4C44-B834-A08779010E97}" dt="2024-07-07T16:05:16.588" v="20450" actId="14100"/>
          <ac:grpSpMkLst>
            <pc:docMk/>
            <pc:sldMk cId="67731047" sldId="328"/>
            <ac:grpSpMk id="25" creationId="{936EEC61-929A-5E0B-D552-3F523C7C3523}"/>
          </ac:grpSpMkLst>
        </pc:grpChg>
      </pc:sldChg>
      <pc:sldChg chg="addSp delSp modSp new mod modAnim">
        <pc:chgData name="Dhanalakshmi S" userId="91504401-57d8-4e19-824a-3608d37877b0" providerId="ADAL" clId="{BD114AE8-1B57-4C44-B834-A08779010E97}" dt="2024-07-07T16:15:53.682" v="20700"/>
        <pc:sldMkLst>
          <pc:docMk/>
          <pc:sldMk cId="1102620476" sldId="329"/>
        </pc:sldMkLst>
        <pc:spChg chg="mod">
          <ac:chgData name="Dhanalakshmi S" userId="91504401-57d8-4e19-824a-3608d37877b0" providerId="ADAL" clId="{BD114AE8-1B57-4C44-B834-A08779010E97}" dt="2024-07-07T16:11:58.347" v="20462" actId="122"/>
          <ac:spMkLst>
            <pc:docMk/>
            <pc:sldMk cId="1102620476" sldId="329"/>
            <ac:spMk id="2" creationId="{0FEB5A6E-CF67-A6F9-CE51-F551955DE3E1}"/>
          </ac:spMkLst>
        </pc:spChg>
        <pc:spChg chg="add del">
          <ac:chgData name="Dhanalakshmi S" userId="91504401-57d8-4e19-824a-3608d37877b0" providerId="ADAL" clId="{BD114AE8-1B57-4C44-B834-A08779010E97}" dt="2024-07-07T16:12:16.806" v="20468" actId="478"/>
          <ac:spMkLst>
            <pc:docMk/>
            <pc:sldMk cId="1102620476" sldId="329"/>
            <ac:spMk id="3" creationId="{3DFC2F15-791C-E007-F4FB-041027233840}"/>
          </ac:spMkLst>
        </pc:spChg>
        <pc:spChg chg="add mod">
          <ac:chgData name="Dhanalakshmi S" userId="91504401-57d8-4e19-824a-3608d37877b0" providerId="ADAL" clId="{BD114AE8-1B57-4C44-B834-A08779010E97}" dt="2024-07-07T16:12:05.978" v="20465" actId="20577"/>
          <ac:spMkLst>
            <pc:docMk/>
            <pc:sldMk cId="1102620476" sldId="329"/>
            <ac:spMk id="4" creationId="{7FE5AE32-6308-6972-FCA2-F538BCE764D3}"/>
          </ac:spMkLst>
        </pc:spChg>
        <pc:spChg chg="add mod">
          <ac:chgData name="Dhanalakshmi S" userId="91504401-57d8-4e19-824a-3608d37877b0" providerId="ADAL" clId="{BD114AE8-1B57-4C44-B834-A08779010E97}" dt="2024-07-07T16:12:15.181" v="20467"/>
          <ac:spMkLst>
            <pc:docMk/>
            <pc:sldMk cId="1102620476" sldId="329"/>
            <ac:spMk id="5" creationId="{67B0E9C3-E550-47C5-0F25-DCE9C4AB6D2A}"/>
          </ac:spMkLst>
        </pc:spChg>
        <pc:spChg chg="add mod">
          <ac:chgData name="Dhanalakshmi S" userId="91504401-57d8-4e19-824a-3608d37877b0" providerId="ADAL" clId="{BD114AE8-1B57-4C44-B834-A08779010E97}" dt="2024-07-07T16:14:32.636" v="20691" actId="14100"/>
          <ac:spMkLst>
            <pc:docMk/>
            <pc:sldMk cId="1102620476" sldId="329"/>
            <ac:spMk id="6" creationId="{37C384D6-1397-7A2B-813E-A011C335D4AB}"/>
          </ac:spMkLst>
        </pc:spChg>
        <pc:spChg chg="add mod">
          <ac:chgData name="Dhanalakshmi S" userId="91504401-57d8-4e19-824a-3608d37877b0" providerId="ADAL" clId="{BD114AE8-1B57-4C44-B834-A08779010E97}" dt="2024-07-07T16:14:36.050" v="20692" actId="1076"/>
          <ac:spMkLst>
            <pc:docMk/>
            <pc:sldMk cId="1102620476" sldId="329"/>
            <ac:spMk id="7" creationId="{DE9944D5-16FB-5FDF-8053-B8EEDB856F74}"/>
          </ac:spMkLst>
        </pc:spChg>
        <pc:spChg chg="add mod">
          <ac:chgData name="Dhanalakshmi S" userId="91504401-57d8-4e19-824a-3608d37877b0" providerId="ADAL" clId="{BD114AE8-1B57-4C44-B834-A08779010E97}" dt="2024-07-07T16:14:32.636" v="20691" actId="14100"/>
          <ac:spMkLst>
            <pc:docMk/>
            <pc:sldMk cId="1102620476" sldId="329"/>
            <ac:spMk id="8" creationId="{BE91C229-B630-23AA-3D2D-E87A291C5FD0}"/>
          </ac:spMkLst>
        </pc:spChg>
        <pc:picChg chg="add mod">
          <ac:chgData name="Dhanalakshmi S" userId="91504401-57d8-4e19-824a-3608d37877b0" providerId="ADAL" clId="{BD114AE8-1B57-4C44-B834-A08779010E97}" dt="2024-07-07T16:14:50.383" v="20697" actId="208"/>
          <ac:picMkLst>
            <pc:docMk/>
            <pc:sldMk cId="1102620476" sldId="329"/>
            <ac:picMk id="10" creationId="{09A4C858-746C-7D30-39BA-8F25A00FAC53}"/>
          </ac:picMkLst>
        </pc:picChg>
      </pc:sldChg>
      <pc:sldChg chg="add del">
        <pc:chgData name="Dhanalakshmi S" userId="91504401-57d8-4e19-824a-3608d37877b0" providerId="ADAL" clId="{BD114AE8-1B57-4C44-B834-A08779010E97}" dt="2024-07-07T16:11:48.763" v="20460"/>
        <pc:sldMkLst>
          <pc:docMk/>
          <pc:sldMk cId="425849176" sldId="330"/>
        </pc:sldMkLst>
      </pc:sldChg>
      <pc:sldChg chg="addSp modSp new mod">
        <pc:chgData name="Dhanalakshmi S" userId="91504401-57d8-4e19-824a-3608d37877b0" providerId="ADAL" clId="{BD114AE8-1B57-4C44-B834-A08779010E97}" dt="2024-07-08T05:43:55.182" v="21024" actId="208"/>
        <pc:sldMkLst>
          <pc:docMk/>
          <pc:sldMk cId="1730026740" sldId="330"/>
        </pc:sldMkLst>
        <pc:spChg chg="mod">
          <ac:chgData name="Dhanalakshmi S" userId="91504401-57d8-4e19-824a-3608d37877b0" providerId="ADAL" clId="{BD114AE8-1B57-4C44-B834-A08779010E97}" dt="2024-07-08T05:41:04.680" v="20989" actId="1076"/>
          <ac:spMkLst>
            <pc:docMk/>
            <pc:sldMk cId="1730026740" sldId="330"/>
            <ac:spMk id="2" creationId="{BE480AFD-7BC6-7DE1-98D6-3035157E3DFF}"/>
          </ac:spMkLst>
        </pc:spChg>
        <pc:spChg chg="add mod">
          <ac:chgData name="Dhanalakshmi S" userId="91504401-57d8-4e19-824a-3608d37877b0" providerId="ADAL" clId="{BD114AE8-1B57-4C44-B834-A08779010E97}" dt="2024-07-08T05:41:25.671" v="21014" actId="20577"/>
          <ac:spMkLst>
            <pc:docMk/>
            <pc:sldMk cId="1730026740" sldId="330"/>
            <ac:spMk id="3" creationId="{51E45A07-960C-8089-ED49-865D1C626EB9}"/>
          </ac:spMkLst>
        </pc:spChg>
        <pc:picChg chg="add mod">
          <ac:chgData name="Dhanalakshmi S" userId="91504401-57d8-4e19-824a-3608d37877b0" providerId="ADAL" clId="{BD114AE8-1B57-4C44-B834-A08779010E97}" dt="2024-07-08T05:43:55.182" v="21024" actId="208"/>
          <ac:picMkLst>
            <pc:docMk/>
            <pc:sldMk cId="1730026740" sldId="330"/>
            <ac:picMk id="5" creationId="{BD86EEEC-9D98-154A-5FCA-F4C85668A80C}"/>
          </ac:picMkLst>
        </pc:picChg>
      </pc:sldChg>
      <pc:sldChg chg="addSp modSp new mod">
        <pc:chgData name="Dhanalakshmi S" userId="91504401-57d8-4e19-824a-3608d37877b0" providerId="ADAL" clId="{BD114AE8-1B57-4C44-B834-A08779010E97}" dt="2024-07-08T06:30:31.136" v="21521" actId="12269"/>
        <pc:sldMkLst>
          <pc:docMk/>
          <pc:sldMk cId="3275912923" sldId="331"/>
        </pc:sldMkLst>
        <pc:spChg chg="mod">
          <ac:chgData name="Dhanalakshmi S" userId="91504401-57d8-4e19-824a-3608d37877b0" providerId="ADAL" clId="{BD114AE8-1B57-4C44-B834-A08779010E97}" dt="2024-07-08T06:17:46.041" v="21046" actId="20577"/>
          <ac:spMkLst>
            <pc:docMk/>
            <pc:sldMk cId="3275912923" sldId="331"/>
            <ac:spMk id="2" creationId="{21BC787B-E692-629E-E2EF-39A5B802324B}"/>
          </ac:spMkLst>
        </pc:spChg>
        <pc:graphicFrameChg chg="add mod modGraphic">
          <ac:chgData name="Dhanalakshmi S" userId="91504401-57d8-4e19-824a-3608d37877b0" providerId="ADAL" clId="{BD114AE8-1B57-4C44-B834-A08779010E97}" dt="2024-07-08T06:30:31.136" v="21521" actId="12269"/>
          <ac:graphicFrameMkLst>
            <pc:docMk/>
            <pc:sldMk cId="3275912923" sldId="331"/>
            <ac:graphicFrameMk id="3" creationId="{601DB542-A8DB-4385-5145-40DE6F523D1C}"/>
          </ac:graphicFrameMkLst>
        </pc:graphicFrameChg>
      </pc:sldChg>
      <pc:sldChg chg="modSp new mod">
        <pc:chgData name="Dhanalakshmi S" userId="91504401-57d8-4e19-824a-3608d37877b0" providerId="ADAL" clId="{BD114AE8-1B57-4C44-B834-A08779010E97}" dt="2024-07-08T06:31:22.381" v="21542" actId="20577"/>
        <pc:sldMkLst>
          <pc:docMk/>
          <pc:sldMk cId="2885530730" sldId="332"/>
        </pc:sldMkLst>
        <pc:spChg chg="mod">
          <ac:chgData name="Dhanalakshmi S" userId="91504401-57d8-4e19-824a-3608d37877b0" providerId="ADAL" clId="{BD114AE8-1B57-4C44-B834-A08779010E97}" dt="2024-07-08T06:31:22.381" v="21542" actId="20577"/>
          <ac:spMkLst>
            <pc:docMk/>
            <pc:sldMk cId="2885530730" sldId="332"/>
            <ac:spMk id="2" creationId="{AC574C8F-2E39-BA74-3ADE-AFDE0859281E}"/>
          </ac:spMkLst>
        </pc:spChg>
      </pc:sldChg>
      <pc:sldChg chg="addSp delSp modSp add mod delAnim">
        <pc:chgData name="Dhanalakshmi S" userId="91504401-57d8-4e19-824a-3608d37877b0" providerId="ADAL" clId="{BD114AE8-1B57-4C44-B834-A08779010E97}" dt="2024-07-08T10:47:50.774" v="21956" actId="22"/>
        <pc:sldMkLst>
          <pc:docMk/>
          <pc:sldMk cId="1349833129" sldId="333"/>
        </pc:sldMkLst>
        <pc:spChg chg="mod">
          <ac:chgData name="Dhanalakshmi S" userId="91504401-57d8-4e19-824a-3608d37877b0" providerId="ADAL" clId="{BD114AE8-1B57-4C44-B834-A08779010E97}" dt="2024-07-08T09:29:51.168" v="21617"/>
          <ac:spMkLst>
            <pc:docMk/>
            <pc:sldMk cId="1349833129" sldId="333"/>
            <ac:spMk id="6" creationId="{6240791D-83FB-759A-73F3-196A9003D991}"/>
          </ac:spMkLst>
        </pc:spChg>
        <pc:spChg chg="mod">
          <ac:chgData name="Dhanalakshmi S" userId="91504401-57d8-4e19-824a-3608d37877b0" providerId="ADAL" clId="{BD114AE8-1B57-4C44-B834-A08779010E97}" dt="2024-07-08T09:29:59.208" v="21619" actId="14100"/>
          <ac:spMkLst>
            <pc:docMk/>
            <pc:sldMk cId="1349833129" sldId="333"/>
            <ac:spMk id="7" creationId="{6EC98B3D-7CAD-AAAB-94CC-D4CFEE09DC96}"/>
          </ac:spMkLst>
        </pc:spChg>
        <pc:spChg chg="mod">
          <ac:chgData name="Dhanalakshmi S" userId="91504401-57d8-4e19-824a-3608d37877b0" providerId="ADAL" clId="{BD114AE8-1B57-4C44-B834-A08779010E97}" dt="2024-07-08T09:29:51.168" v="21617"/>
          <ac:spMkLst>
            <pc:docMk/>
            <pc:sldMk cId="1349833129" sldId="333"/>
            <ac:spMk id="11" creationId="{B3D9E650-3396-AC82-D1E8-EB2721D1E65E}"/>
          </ac:spMkLst>
        </pc:spChg>
        <pc:spChg chg="mod">
          <ac:chgData name="Dhanalakshmi S" userId="91504401-57d8-4e19-824a-3608d37877b0" providerId="ADAL" clId="{BD114AE8-1B57-4C44-B834-A08779010E97}" dt="2024-07-08T09:30:06.046" v="21620" actId="1076"/>
          <ac:spMkLst>
            <pc:docMk/>
            <pc:sldMk cId="1349833129" sldId="333"/>
            <ac:spMk id="12" creationId="{B229B84A-B9A4-3421-D238-1FC1E04D99D1}"/>
          </ac:spMkLst>
        </pc:spChg>
        <pc:spChg chg="del mod">
          <ac:chgData name="Dhanalakshmi S" userId="91504401-57d8-4e19-824a-3608d37877b0" providerId="ADAL" clId="{BD114AE8-1B57-4C44-B834-A08779010E97}" dt="2024-07-08T09:30:27.374" v="21624" actId="478"/>
          <ac:spMkLst>
            <pc:docMk/>
            <pc:sldMk cId="1349833129" sldId="333"/>
            <ac:spMk id="15" creationId="{2D5FEE73-A61A-DF15-BA8F-8A56E819F332}"/>
          </ac:spMkLst>
        </pc:spChg>
        <pc:spChg chg="mod">
          <ac:chgData name="Dhanalakshmi S" userId="91504401-57d8-4e19-824a-3608d37877b0" providerId="ADAL" clId="{BD114AE8-1B57-4C44-B834-A08779010E97}" dt="2024-07-08T09:31:11.071" v="21683" actId="20577"/>
          <ac:spMkLst>
            <pc:docMk/>
            <pc:sldMk cId="1349833129" sldId="333"/>
            <ac:spMk id="16" creationId="{AB585577-CC13-4998-A392-D7CA1A1E8238}"/>
          </ac:spMkLst>
        </pc:spChg>
        <pc:spChg chg="add mod">
          <ac:chgData name="Dhanalakshmi S" userId="91504401-57d8-4e19-824a-3608d37877b0" providerId="ADAL" clId="{BD114AE8-1B57-4C44-B834-A08779010E97}" dt="2024-07-08T09:33:07.834" v="21758" actId="1076"/>
          <ac:spMkLst>
            <pc:docMk/>
            <pc:sldMk cId="1349833129" sldId="333"/>
            <ac:spMk id="21" creationId="{4E236277-91E7-E382-8D4B-9BD4C5DEF3AD}"/>
          </ac:spMkLst>
        </pc:spChg>
        <pc:spChg chg="mod">
          <ac:chgData name="Dhanalakshmi S" userId="91504401-57d8-4e19-824a-3608d37877b0" providerId="ADAL" clId="{BD114AE8-1B57-4C44-B834-A08779010E97}" dt="2024-07-08T10:47:36.811" v="21954" actId="20577"/>
          <ac:spMkLst>
            <pc:docMk/>
            <pc:sldMk cId="1349833129" sldId="333"/>
            <ac:spMk id="23" creationId="{54D6768B-724C-F46C-53C7-11B606E127C8}"/>
          </ac:spMkLst>
        </pc:spChg>
        <pc:spChg chg="mod">
          <ac:chgData name="Dhanalakshmi S" userId="91504401-57d8-4e19-824a-3608d37877b0" providerId="ADAL" clId="{BD114AE8-1B57-4C44-B834-A08779010E97}" dt="2024-07-08T09:32:43.422" v="21753"/>
          <ac:spMkLst>
            <pc:docMk/>
            <pc:sldMk cId="1349833129" sldId="333"/>
            <ac:spMk id="24" creationId="{91358C69-75AD-2932-D669-3A1478FD633D}"/>
          </ac:spMkLst>
        </pc:spChg>
        <pc:spChg chg="mod">
          <ac:chgData name="Dhanalakshmi S" userId="91504401-57d8-4e19-824a-3608d37877b0" providerId="ADAL" clId="{BD114AE8-1B57-4C44-B834-A08779010E97}" dt="2024-07-08T09:32:43.422" v="21753"/>
          <ac:spMkLst>
            <pc:docMk/>
            <pc:sldMk cId="1349833129" sldId="333"/>
            <ac:spMk id="26" creationId="{15CADF24-0686-DCB0-3ACB-D07958C6E30A}"/>
          </ac:spMkLst>
        </pc:spChg>
        <pc:spChg chg="mod">
          <ac:chgData name="Dhanalakshmi S" userId="91504401-57d8-4e19-824a-3608d37877b0" providerId="ADAL" clId="{BD114AE8-1B57-4C44-B834-A08779010E97}" dt="2024-07-08T09:32:43.422" v="21753"/>
          <ac:spMkLst>
            <pc:docMk/>
            <pc:sldMk cId="1349833129" sldId="333"/>
            <ac:spMk id="27" creationId="{DA7E9BAE-4304-C4F3-FDF7-AD8810D79293}"/>
          </ac:spMkLst>
        </pc:spChg>
        <pc:spChg chg="del">
          <ac:chgData name="Dhanalakshmi S" userId="91504401-57d8-4e19-824a-3608d37877b0" providerId="ADAL" clId="{BD114AE8-1B57-4C44-B834-A08779010E97}" dt="2024-07-08T06:31:44.826" v="21544" actId="478"/>
          <ac:spMkLst>
            <pc:docMk/>
            <pc:sldMk cId="1349833129" sldId="333"/>
            <ac:spMk id="32" creationId="{36895EE9-3E77-0498-BC8A-565548A89F0E}"/>
          </ac:spMkLst>
        </pc:spChg>
        <pc:spChg chg="del">
          <ac:chgData name="Dhanalakshmi S" userId="91504401-57d8-4e19-824a-3608d37877b0" providerId="ADAL" clId="{BD114AE8-1B57-4C44-B834-A08779010E97}" dt="2024-07-08T06:31:44.826" v="21544" actId="478"/>
          <ac:spMkLst>
            <pc:docMk/>
            <pc:sldMk cId="1349833129" sldId="333"/>
            <ac:spMk id="33" creationId="{72569749-83CA-4592-44D0-344767701582}"/>
          </ac:spMkLst>
        </pc:spChg>
        <pc:spChg chg="del">
          <ac:chgData name="Dhanalakshmi S" userId="91504401-57d8-4e19-824a-3608d37877b0" providerId="ADAL" clId="{BD114AE8-1B57-4C44-B834-A08779010E97}" dt="2024-07-08T06:31:44.826" v="21544" actId="478"/>
          <ac:spMkLst>
            <pc:docMk/>
            <pc:sldMk cId="1349833129" sldId="333"/>
            <ac:spMk id="34" creationId="{58EA3212-BC10-2123-3BC2-B9E4E5F11B37}"/>
          </ac:spMkLst>
        </pc:spChg>
        <pc:spChg chg="mod">
          <ac:chgData name="Dhanalakshmi S" userId="91504401-57d8-4e19-824a-3608d37877b0" providerId="ADAL" clId="{BD114AE8-1B57-4C44-B834-A08779010E97}" dt="2024-07-08T09:36:10.596" v="21865" actId="20577"/>
          <ac:spMkLst>
            <pc:docMk/>
            <pc:sldMk cId="1349833129" sldId="333"/>
            <ac:spMk id="35" creationId="{CF0159F8-DA15-5ECF-29A4-9B0BB5C28929}"/>
          </ac:spMkLst>
        </pc:spChg>
        <pc:spChg chg="add mod">
          <ac:chgData name="Dhanalakshmi S" userId="91504401-57d8-4e19-824a-3608d37877b0" providerId="ADAL" clId="{BD114AE8-1B57-4C44-B834-A08779010E97}" dt="2024-07-08T10:47:31.245" v="21952" actId="14100"/>
          <ac:spMkLst>
            <pc:docMk/>
            <pc:sldMk cId="1349833129" sldId="333"/>
            <ac:spMk id="36" creationId="{804F1664-AE43-274E-08D5-A9CE17C549CF}"/>
          </ac:spMkLst>
        </pc:spChg>
        <pc:spChg chg="add del">
          <ac:chgData name="Dhanalakshmi S" userId="91504401-57d8-4e19-824a-3608d37877b0" providerId="ADAL" clId="{BD114AE8-1B57-4C44-B834-A08779010E97}" dt="2024-07-08T10:47:50.774" v="21956" actId="22"/>
          <ac:spMkLst>
            <pc:docMk/>
            <pc:sldMk cId="1349833129" sldId="333"/>
            <ac:spMk id="38" creationId="{F94CBE9D-DC39-E38C-18F3-700569DBACFF}"/>
          </ac:spMkLst>
        </pc:spChg>
        <pc:grpChg chg="add mod">
          <ac:chgData name="Dhanalakshmi S" userId="91504401-57d8-4e19-824a-3608d37877b0" providerId="ADAL" clId="{BD114AE8-1B57-4C44-B834-A08779010E97}" dt="2024-07-08T09:30:22.544" v="21623" actId="14100"/>
          <ac:grpSpMkLst>
            <pc:docMk/>
            <pc:sldMk cId="1349833129" sldId="333"/>
            <ac:grpSpMk id="3" creationId="{E409362D-59A3-57F3-B8DE-1C05791CD4B3}"/>
          </ac:grpSpMkLst>
        </pc:grpChg>
        <pc:grpChg chg="del">
          <ac:chgData name="Dhanalakshmi S" userId="91504401-57d8-4e19-824a-3608d37877b0" providerId="ADAL" clId="{BD114AE8-1B57-4C44-B834-A08779010E97}" dt="2024-07-08T06:31:44.826" v="21544" actId="478"/>
          <ac:grpSpMkLst>
            <pc:docMk/>
            <pc:sldMk cId="1349833129" sldId="333"/>
            <ac:grpSpMk id="5" creationId="{14782A95-F164-8E13-65DD-1416822FB0BE}"/>
          </ac:grpSpMkLst>
        </pc:grpChg>
        <pc:grpChg chg="del">
          <ac:chgData name="Dhanalakshmi S" userId="91504401-57d8-4e19-824a-3608d37877b0" providerId="ADAL" clId="{BD114AE8-1B57-4C44-B834-A08779010E97}" dt="2024-07-08T06:31:44.826" v="21544" actId="478"/>
          <ac:grpSpMkLst>
            <pc:docMk/>
            <pc:sldMk cId="1349833129" sldId="333"/>
            <ac:grpSpMk id="14" creationId="{C2B88FEE-0364-1A2F-8106-A41029939C8E}"/>
          </ac:grpSpMkLst>
        </pc:grpChg>
        <pc:grpChg chg="add mod">
          <ac:chgData name="Dhanalakshmi S" userId="91504401-57d8-4e19-824a-3608d37877b0" providerId="ADAL" clId="{BD114AE8-1B57-4C44-B834-A08779010E97}" dt="2024-07-08T09:32:49.936" v="21754" actId="1076"/>
          <ac:grpSpMkLst>
            <pc:docMk/>
            <pc:sldMk cId="1349833129" sldId="333"/>
            <ac:grpSpMk id="22" creationId="{81868C66-8640-DEB9-855A-5006CBFA1F3B}"/>
          </ac:grpSpMkLst>
        </pc:grpChg>
        <pc:grpChg chg="del">
          <ac:chgData name="Dhanalakshmi S" userId="91504401-57d8-4e19-824a-3608d37877b0" providerId="ADAL" clId="{BD114AE8-1B57-4C44-B834-A08779010E97}" dt="2024-07-08T06:31:44.826" v="21544" actId="478"/>
          <ac:grpSpMkLst>
            <pc:docMk/>
            <pc:sldMk cId="1349833129" sldId="333"/>
            <ac:grpSpMk id="25" creationId="{936EEC61-929A-5E0B-D552-3F523C7C3523}"/>
          </ac:grpSpMkLst>
        </pc:grpChg>
      </pc:sldChg>
      <pc:sldChg chg="addSp delSp modSp add mod">
        <pc:chgData name="Dhanalakshmi S" userId="91504401-57d8-4e19-824a-3608d37877b0" providerId="ADAL" clId="{BD114AE8-1B57-4C44-B834-A08779010E97}" dt="2024-07-08T09:25:47.518" v="21592" actId="208"/>
        <pc:sldMkLst>
          <pc:docMk/>
          <pc:sldMk cId="3459338534" sldId="334"/>
        </pc:sldMkLst>
        <pc:spChg chg="mod">
          <ac:chgData name="Dhanalakshmi S" userId="91504401-57d8-4e19-824a-3608d37877b0" providerId="ADAL" clId="{BD114AE8-1B57-4C44-B834-A08779010E97}" dt="2024-07-08T09:19:12.267" v="21564" actId="20577"/>
          <ac:spMkLst>
            <pc:docMk/>
            <pc:sldMk cId="3459338534" sldId="334"/>
            <ac:spMk id="2" creationId="{3615F63F-BA41-A09D-6EA7-7349A5F1A84D}"/>
          </ac:spMkLst>
        </pc:spChg>
        <pc:picChg chg="add mod">
          <ac:chgData name="Dhanalakshmi S" userId="91504401-57d8-4e19-824a-3608d37877b0" providerId="ADAL" clId="{BD114AE8-1B57-4C44-B834-A08779010E97}" dt="2024-07-08T09:25:47.518" v="21592" actId="208"/>
          <ac:picMkLst>
            <pc:docMk/>
            <pc:sldMk cId="3459338534" sldId="334"/>
            <ac:picMk id="4" creationId="{2B146832-70B4-E057-E529-65080EC60C4E}"/>
          </ac:picMkLst>
        </pc:picChg>
        <pc:picChg chg="del">
          <ac:chgData name="Dhanalakshmi S" userId="91504401-57d8-4e19-824a-3608d37877b0" providerId="ADAL" clId="{BD114AE8-1B57-4C44-B834-A08779010E97}" dt="2024-07-08T09:25:42.097" v="21590" actId="478"/>
          <ac:picMkLst>
            <pc:docMk/>
            <pc:sldMk cId="3459338534" sldId="334"/>
            <ac:picMk id="21" creationId="{277CD94B-0195-666D-31AD-3FEB05DAE7A3}"/>
          </ac:picMkLst>
        </pc:picChg>
      </pc:sldChg>
      <pc:sldChg chg="addSp delSp modSp new mod modClrScheme chgLayout">
        <pc:chgData name="Dhanalakshmi S" userId="91504401-57d8-4e19-824a-3608d37877b0" providerId="ADAL" clId="{BD114AE8-1B57-4C44-B834-A08779010E97}" dt="2024-07-08T09:27:45.416" v="21616" actId="208"/>
        <pc:sldMkLst>
          <pc:docMk/>
          <pc:sldMk cId="3177614170" sldId="335"/>
        </pc:sldMkLst>
        <pc:spChg chg="del">
          <ac:chgData name="Dhanalakshmi S" userId="91504401-57d8-4e19-824a-3608d37877b0" providerId="ADAL" clId="{BD114AE8-1B57-4C44-B834-A08779010E97}" dt="2024-07-08T09:26:40.700" v="21596" actId="26606"/>
          <ac:spMkLst>
            <pc:docMk/>
            <pc:sldMk cId="3177614170" sldId="335"/>
            <ac:spMk id="2" creationId="{474F3AF3-F441-C2F9-5C89-B8B74A727EA3}"/>
          </ac:spMkLst>
        </pc:spChg>
        <pc:spChg chg="add del">
          <ac:chgData name="Dhanalakshmi S" userId="91504401-57d8-4e19-824a-3608d37877b0" providerId="ADAL" clId="{BD114AE8-1B57-4C44-B834-A08779010E97}" dt="2024-07-08T09:27:20.338" v="21607" actId="22"/>
          <ac:spMkLst>
            <pc:docMk/>
            <pc:sldMk cId="3177614170" sldId="335"/>
            <ac:spMk id="6" creationId="{DF52FECB-45B6-E56F-658A-857076B709BE}"/>
          </ac:spMkLst>
        </pc:spChg>
        <pc:spChg chg="add del mod">
          <ac:chgData name="Dhanalakshmi S" userId="91504401-57d8-4e19-824a-3608d37877b0" providerId="ADAL" clId="{BD114AE8-1B57-4C44-B834-A08779010E97}" dt="2024-07-08T09:27:24.738" v="21610" actId="478"/>
          <ac:spMkLst>
            <pc:docMk/>
            <pc:sldMk cId="3177614170" sldId="335"/>
            <ac:spMk id="8" creationId="{EE22F80E-6069-752E-99AF-C0F977D9261C}"/>
          </ac:spMkLst>
        </pc:spChg>
        <pc:spChg chg="add mod">
          <ac:chgData name="Dhanalakshmi S" userId="91504401-57d8-4e19-824a-3608d37877b0" providerId="ADAL" clId="{BD114AE8-1B57-4C44-B834-A08779010E97}" dt="2024-07-08T09:27:01.690" v="21601"/>
          <ac:spMkLst>
            <pc:docMk/>
            <pc:sldMk cId="3177614170" sldId="335"/>
            <ac:spMk id="9" creationId="{2754AC79-DE15-8F1B-F987-B4FF582D5546}"/>
          </ac:spMkLst>
        </pc:spChg>
        <pc:spChg chg="add mod">
          <ac:chgData name="Dhanalakshmi S" userId="91504401-57d8-4e19-824a-3608d37877b0" providerId="ADAL" clId="{BD114AE8-1B57-4C44-B834-A08779010E97}" dt="2024-07-08T09:27:34.963" v="21612" actId="1076"/>
          <ac:spMkLst>
            <pc:docMk/>
            <pc:sldMk cId="3177614170" sldId="335"/>
            <ac:spMk id="10" creationId="{1C777162-3DD4-BA3D-801A-12BD97A7BCF1}"/>
          </ac:spMkLst>
        </pc:spChg>
        <pc:picChg chg="add mod">
          <ac:chgData name="Dhanalakshmi S" userId="91504401-57d8-4e19-824a-3608d37877b0" providerId="ADAL" clId="{BD114AE8-1B57-4C44-B834-A08779010E97}" dt="2024-07-08T09:27:45.416" v="21616" actId="208"/>
          <ac:picMkLst>
            <pc:docMk/>
            <pc:sldMk cId="3177614170" sldId="335"/>
            <ac:picMk id="4" creationId="{81D1F0C4-874D-20EC-8EC7-AA7522BFCEB1}"/>
          </ac:picMkLst>
        </pc:picChg>
      </pc:sldChg>
      <pc:sldChg chg="modSp add mod">
        <pc:chgData name="Dhanalakshmi S" userId="91504401-57d8-4e19-824a-3608d37877b0" providerId="ADAL" clId="{BD114AE8-1B57-4C44-B834-A08779010E97}" dt="2024-07-08T10:49:10.934" v="22165" actId="20577"/>
        <pc:sldMkLst>
          <pc:docMk/>
          <pc:sldMk cId="1285928525" sldId="336"/>
        </pc:sldMkLst>
        <pc:spChg chg="mod">
          <ac:chgData name="Dhanalakshmi S" userId="91504401-57d8-4e19-824a-3608d37877b0" providerId="ADAL" clId="{BD114AE8-1B57-4C44-B834-A08779010E97}" dt="2024-07-08T10:47:58.169" v="21959" actId="20577"/>
          <ac:spMkLst>
            <pc:docMk/>
            <pc:sldMk cId="1285928525" sldId="336"/>
            <ac:spMk id="6" creationId="{6240791D-83FB-759A-73F3-196A9003D991}"/>
          </ac:spMkLst>
        </pc:spChg>
        <pc:spChg chg="mod">
          <ac:chgData name="Dhanalakshmi S" userId="91504401-57d8-4e19-824a-3608d37877b0" providerId="ADAL" clId="{BD114AE8-1B57-4C44-B834-A08779010E97}" dt="2024-07-08T10:48:43.018" v="22090" actId="20577"/>
          <ac:spMkLst>
            <pc:docMk/>
            <pc:sldMk cId="1285928525" sldId="336"/>
            <ac:spMk id="16" creationId="{AB585577-CC13-4998-A392-D7CA1A1E8238}"/>
          </ac:spMkLst>
        </pc:spChg>
        <pc:spChg chg="mod">
          <ac:chgData name="Dhanalakshmi S" userId="91504401-57d8-4e19-824a-3608d37877b0" providerId="ADAL" clId="{BD114AE8-1B57-4C44-B834-A08779010E97}" dt="2024-07-08T10:48:01.729" v="21961" actId="20577"/>
          <ac:spMkLst>
            <pc:docMk/>
            <pc:sldMk cId="1285928525" sldId="336"/>
            <ac:spMk id="23" creationId="{54D6768B-724C-F46C-53C7-11B606E127C8}"/>
          </ac:spMkLst>
        </pc:spChg>
        <pc:spChg chg="mod">
          <ac:chgData name="Dhanalakshmi S" userId="91504401-57d8-4e19-824a-3608d37877b0" providerId="ADAL" clId="{BD114AE8-1B57-4C44-B834-A08779010E97}" dt="2024-07-08T10:49:04.186" v="22155" actId="20577"/>
          <ac:spMkLst>
            <pc:docMk/>
            <pc:sldMk cId="1285928525" sldId="336"/>
            <ac:spMk id="35" creationId="{CF0159F8-DA15-5ECF-29A4-9B0BB5C28929}"/>
          </ac:spMkLst>
        </pc:spChg>
        <pc:spChg chg="mod">
          <ac:chgData name="Dhanalakshmi S" userId="91504401-57d8-4e19-824a-3608d37877b0" providerId="ADAL" clId="{BD114AE8-1B57-4C44-B834-A08779010E97}" dt="2024-07-08T10:49:10.934" v="22165" actId="20577"/>
          <ac:spMkLst>
            <pc:docMk/>
            <pc:sldMk cId="1285928525" sldId="336"/>
            <ac:spMk id="36" creationId="{804F1664-AE43-274E-08D5-A9CE17C549CF}"/>
          </ac:spMkLst>
        </pc:spChg>
      </pc:sldChg>
      <pc:sldChg chg="modSp add mod">
        <pc:chgData name="Dhanalakshmi S" userId="91504401-57d8-4e19-824a-3608d37877b0" providerId="ADAL" clId="{BD114AE8-1B57-4C44-B834-A08779010E97}" dt="2024-07-08T10:50:36.436" v="22180" actId="20577"/>
        <pc:sldMkLst>
          <pc:docMk/>
          <pc:sldMk cId="1318136043" sldId="337"/>
        </pc:sldMkLst>
        <pc:spChg chg="mod">
          <ac:chgData name="Dhanalakshmi S" userId="91504401-57d8-4e19-824a-3608d37877b0" providerId="ADAL" clId="{BD114AE8-1B57-4C44-B834-A08779010E97}" dt="2024-07-08T10:50:36.436" v="22180" actId="20577"/>
          <ac:spMkLst>
            <pc:docMk/>
            <pc:sldMk cId="1318136043" sldId="337"/>
            <ac:spMk id="2" creationId="{31B6002D-BD64-20F1-9182-3C49AF436BFE}"/>
          </ac:spMkLst>
        </pc:spChg>
      </pc:sldChg>
      <pc:sldChg chg="addSp delSp modSp new mod">
        <pc:chgData name="Dhanalakshmi S" userId="91504401-57d8-4e19-824a-3608d37877b0" providerId="ADAL" clId="{BD114AE8-1B57-4C44-B834-A08779010E97}" dt="2024-07-08T10:58:36.633" v="22386" actId="14100"/>
        <pc:sldMkLst>
          <pc:docMk/>
          <pc:sldMk cId="1670360389" sldId="338"/>
        </pc:sldMkLst>
        <pc:spChg chg="mod">
          <ac:chgData name="Dhanalakshmi S" userId="91504401-57d8-4e19-824a-3608d37877b0" providerId="ADAL" clId="{BD114AE8-1B57-4C44-B834-A08779010E97}" dt="2024-07-08T10:50:52.841" v="22205" actId="20577"/>
          <ac:spMkLst>
            <pc:docMk/>
            <pc:sldMk cId="1670360389" sldId="338"/>
            <ac:spMk id="2" creationId="{25965EEB-41B4-6A16-530B-7202527CF7AC}"/>
          </ac:spMkLst>
        </pc:spChg>
        <pc:spChg chg="mod">
          <ac:chgData name="Dhanalakshmi S" userId="91504401-57d8-4e19-824a-3608d37877b0" providerId="ADAL" clId="{BD114AE8-1B57-4C44-B834-A08779010E97}" dt="2024-07-08T10:54:54.349" v="22242"/>
          <ac:spMkLst>
            <pc:docMk/>
            <pc:sldMk cId="1670360389" sldId="338"/>
            <ac:spMk id="4" creationId="{F01CC098-66C8-3C9E-A867-BCFDB8EA41E1}"/>
          </ac:spMkLst>
        </pc:spChg>
        <pc:spChg chg="mod">
          <ac:chgData name="Dhanalakshmi S" userId="91504401-57d8-4e19-824a-3608d37877b0" providerId="ADAL" clId="{BD114AE8-1B57-4C44-B834-A08779010E97}" dt="2024-07-08T10:54:54.349" v="22242"/>
          <ac:spMkLst>
            <pc:docMk/>
            <pc:sldMk cId="1670360389" sldId="338"/>
            <ac:spMk id="5" creationId="{21AEA3F7-DD46-F2E6-9DAF-DE6B2ED61353}"/>
          </ac:spMkLst>
        </pc:spChg>
        <pc:spChg chg="mod">
          <ac:chgData name="Dhanalakshmi S" userId="91504401-57d8-4e19-824a-3608d37877b0" providerId="ADAL" clId="{BD114AE8-1B57-4C44-B834-A08779010E97}" dt="2024-07-08T10:54:54.349" v="22242"/>
          <ac:spMkLst>
            <pc:docMk/>
            <pc:sldMk cId="1670360389" sldId="338"/>
            <ac:spMk id="6" creationId="{738F34EB-E597-A346-AECA-060D70E6B6A1}"/>
          </ac:spMkLst>
        </pc:spChg>
        <pc:spChg chg="mod">
          <ac:chgData name="Dhanalakshmi S" userId="91504401-57d8-4e19-824a-3608d37877b0" providerId="ADAL" clId="{BD114AE8-1B57-4C44-B834-A08779010E97}" dt="2024-07-08T10:54:54.349" v="22242"/>
          <ac:spMkLst>
            <pc:docMk/>
            <pc:sldMk cId="1670360389" sldId="338"/>
            <ac:spMk id="7" creationId="{17F9CBEA-0BA9-6A69-7CAC-20739076B96F}"/>
          </ac:spMkLst>
        </pc:spChg>
        <pc:spChg chg="mod">
          <ac:chgData name="Dhanalakshmi S" userId="91504401-57d8-4e19-824a-3608d37877b0" providerId="ADAL" clId="{BD114AE8-1B57-4C44-B834-A08779010E97}" dt="2024-07-08T10:54:54.349" v="22242"/>
          <ac:spMkLst>
            <pc:docMk/>
            <pc:sldMk cId="1670360389" sldId="338"/>
            <ac:spMk id="8" creationId="{176564DE-C61D-40E4-71A8-92E57B928EB1}"/>
          </ac:spMkLst>
        </pc:spChg>
        <pc:spChg chg="mod">
          <ac:chgData name="Dhanalakshmi S" userId="91504401-57d8-4e19-824a-3608d37877b0" providerId="ADAL" clId="{BD114AE8-1B57-4C44-B834-A08779010E97}" dt="2024-07-08T10:54:54.349" v="22242"/>
          <ac:spMkLst>
            <pc:docMk/>
            <pc:sldMk cId="1670360389" sldId="338"/>
            <ac:spMk id="9" creationId="{E7969287-8C5A-CC54-001D-68B0E639E758}"/>
          </ac:spMkLst>
        </pc:spChg>
        <pc:spChg chg="mod">
          <ac:chgData name="Dhanalakshmi S" userId="91504401-57d8-4e19-824a-3608d37877b0" providerId="ADAL" clId="{BD114AE8-1B57-4C44-B834-A08779010E97}" dt="2024-07-08T10:54:54.349" v="22242"/>
          <ac:spMkLst>
            <pc:docMk/>
            <pc:sldMk cId="1670360389" sldId="338"/>
            <ac:spMk id="10" creationId="{BFF79C07-22AE-34EE-4857-AC978E1ED07A}"/>
          </ac:spMkLst>
        </pc:spChg>
        <pc:spChg chg="mod">
          <ac:chgData name="Dhanalakshmi S" userId="91504401-57d8-4e19-824a-3608d37877b0" providerId="ADAL" clId="{BD114AE8-1B57-4C44-B834-A08779010E97}" dt="2024-07-08T10:54:54.349" v="22242"/>
          <ac:spMkLst>
            <pc:docMk/>
            <pc:sldMk cId="1670360389" sldId="338"/>
            <ac:spMk id="11" creationId="{A7726F5A-FD94-7FF0-0795-B2FE1E7D35E9}"/>
          </ac:spMkLst>
        </pc:spChg>
        <pc:spChg chg="mod">
          <ac:chgData name="Dhanalakshmi S" userId="91504401-57d8-4e19-824a-3608d37877b0" providerId="ADAL" clId="{BD114AE8-1B57-4C44-B834-A08779010E97}" dt="2024-07-08T10:54:54.349" v="22242"/>
          <ac:spMkLst>
            <pc:docMk/>
            <pc:sldMk cId="1670360389" sldId="338"/>
            <ac:spMk id="12" creationId="{A0A62F9B-EADE-F68A-4C62-6C3A78878FE7}"/>
          </ac:spMkLst>
        </pc:spChg>
        <pc:spChg chg="mod">
          <ac:chgData name="Dhanalakshmi S" userId="91504401-57d8-4e19-824a-3608d37877b0" providerId="ADAL" clId="{BD114AE8-1B57-4C44-B834-A08779010E97}" dt="2024-07-08T10:54:54.349" v="22242"/>
          <ac:spMkLst>
            <pc:docMk/>
            <pc:sldMk cId="1670360389" sldId="338"/>
            <ac:spMk id="13" creationId="{5F86B389-B324-CC84-54BF-F96CEA0EF859}"/>
          </ac:spMkLst>
        </pc:spChg>
        <pc:spChg chg="mod">
          <ac:chgData name="Dhanalakshmi S" userId="91504401-57d8-4e19-824a-3608d37877b0" providerId="ADAL" clId="{BD114AE8-1B57-4C44-B834-A08779010E97}" dt="2024-07-08T10:54:54.349" v="22242"/>
          <ac:spMkLst>
            <pc:docMk/>
            <pc:sldMk cId="1670360389" sldId="338"/>
            <ac:spMk id="14" creationId="{2958550E-B75C-CC85-D656-EDFD2F18DB33}"/>
          </ac:spMkLst>
        </pc:spChg>
        <pc:spChg chg="mod">
          <ac:chgData name="Dhanalakshmi S" userId="91504401-57d8-4e19-824a-3608d37877b0" providerId="ADAL" clId="{BD114AE8-1B57-4C44-B834-A08779010E97}" dt="2024-07-08T10:54:54.349" v="22242"/>
          <ac:spMkLst>
            <pc:docMk/>
            <pc:sldMk cId="1670360389" sldId="338"/>
            <ac:spMk id="15" creationId="{312A8081-139A-4C85-84EF-830F38E06A0E}"/>
          </ac:spMkLst>
        </pc:spChg>
        <pc:spChg chg="mod">
          <ac:chgData name="Dhanalakshmi S" userId="91504401-57d8-4e19-824a-3608d37877b0" providerId="ADAL" clId="{BD114AE8-1B57-4C44-B834-A08779010E97}" dt="2024-07-08T10:54:54.349" v="22242"/>
          <ac:spMkLst>
            <pc:docMk/>
            <pc:sldMk cId="1670360389" sldId="338"/>
            <ac:spMk id="16" creationId="{B0A64841-F742-1C75-66BC-51EF25F82405}"/>
          </ac:spMkLst>
        </pc:spChg>
        <pc:spChg chg="mod">
          <ac:chgData name="Dhanalakshmi S" userId="91504401-57d8-4e19-824a-3608d37877b0" providerId="ADAL" clId="{BD114AE8-1B57-4C44-B834-A08779010E97}" dt="2024-07-08T10:54:54.349" v="22242"/>
          <ac:spMkLst>
            <pc:docMk/>
            <pc:sldMk cId="1670360389" sldId="338"/>
            <ac:spMk id="17" creationId="{7D3F16D8-19ED-D103-D350-07E7B35517CC}"/>
          </ac:spMkLst>
        </pc:spChg>
        <pc:spChg chg="mod">
          <ac:chgData name="Dhanalakshmi S" userId="91504401-57d8-4e19-824a-3608d37877b0" providerId="ADAL" clId="{BD114AE8-1B57-4C44-B834-A08779010E97}" dt="2024-07-08T10:54:54.349" v="22242"/>
          <ac:spMkLst>
            <pc:docMk/>
            <pc:sldMk cId="1670360389" sldId="338"/>
            <ac:spMk id="18" creationId="{1FB5F2D7-FB03-F78B-E50A-6D89BBCBCE75}"/>
          </ac:spMkLst>
        </pc:spChg>
        <pc:spChg chg="mod">
          <ac:chgData name="Dhanalakshmi S" userId="91504401-57d8-4e19-824a-3608d37877b0" providerId="ADAL" clId="{BD114AE8-1B57-4C44-B834-A08779010E97}" dt="2024-07-08T10:54:54.349" v="22242"/>
          <ac:spMkLst>
            <pc:docMk/>
            <pc:sldMk cId="1670360389" sldId="338"/>
            <ac:spMk id="19" creationId="{09FA6641-AEB3-242A-94F0-C6B702C9DCAC}"/>
          </ac:spMkLst>
        </pc:spChg>
        <pc:spChg chg="mod">
          <ac:chgData name="Dhanalakshmi S" userId="91504401-57d8-4e19-824a-3608d37877b0" providerId="ADAL" clId="{BD114AE8-1B57-4C44-B834-A08779010E97}" dt="2024-07-08T10:54:54.349" v="22242"/>
          <ac:spMkLst>
            <pc:docMk/>
            <pc:sldMk cId="1670360389" sldId="338"/>
            <ac:spMk id="20" creationId="{F2984EC7-B38D-A0A9-84E9-9FA8690E423E}"/>
          </ac:spMkLst>
        </pc:spChg>
        <pc:spChg chg="mod">
          <ac:chgData name="Dhanalakshmi S" userId="91504401-57d8-4e19-824a-3608d37877b0" providerId="ADAL" clId="{BD114AE8-1B57-4C44-B834-A08779010E97}" dt="2024-07-08T10:54:54.349" v="22242"/>
          <ac:spMkLst>
            <pc:docMk/>
            <pc:sldMk cId="1670360389" sldId="338"/>
            <ac:spMk id="21" creationId="{E9C73763-594E-A52D-B80B-EDE9259389FF}"/>
          </ac:spMkLst>
        </pc:spChg>
        <pc:spChg chg="mod">
          <ac:chgData name="Dhanalakshmi S" userId="91504401-57d8-4e19-824a-3608d37877b0" providerId="ADAL" clId="{BD114AE8-1B57-4C44-B834-A08779010E97}" dt="2024-07-08T10:54:54.349" v="22242"/>
          <ac:spMkLst>
            <pc:docMk/>
            <pc:sldMk cId="1670360389" sldId="338"/>
            <ac:spMk id="22" creationId="{00935795-8BF5-183B-6383-854E55D29D27}"/>
          </ac:spMkLst>
        </pc:spChg>
        <pc:spChg chg="mod">
          <ac:chgData name="Dhanalakshmi S" userId="91504401-57d8-4e19-824a-3608d37877b0" providerId="ADAL" clId="{BD114AE8-1B57-4C44-B834-A08779010E97}" dt="2024-07-08T10:54:54.349" v="22242"/>
          <ac:spMkLst>
            <pc:docMk/>
            <pc:sldMk cId="1670360389" sldId="338"/>
            <ac:spMk id="23" creationId="{33212118-922C-0DE8-C1D9-ED8A4B4404D6}"/>
          </ac:spMkLst>
        </pc:spChg>
        <pc:spChg chg="mod">
          <ac:chgData name="Dhanalakshmi S" userId="91504401-57d8-4e19-824a-3608d37877b0" providerId="ADAL" clId="{BD114AE8-1B57-4C44-B834-A08779010E97}" dt="2024-07-08T10:54:54.349" v="22242"/>
          <ac:spMkLst>
            <pc:docMk/>
            <pc:sldMk cId="1670360389" sldId="338"/>
            <ac:spMk id="24" creationId="{7B12B813-0C85-2B92-2574-34ABBB514235}"/>
          </ac:spMkLst>
        </pc:spChg>
        <pc:spChg chg="mod">
          <ac:chgData name="Dhanalakshmi S" userId="91504401-57d8-4e19-824a-3608d37877b0" providerId="ADAL" clId="{BD114AE8-1B57-4C44-B834-A08779010E97}" dt="2024-07-08T10:54:54.349" v="22242"/>
          <ac:spMkLst>
            <pc:docMk/>
            <pc:sldMk cId="1670360389" sldId="338"/>
            <ac:spMk id="26" creationId="{33482ADA-8AA4-F831-558A-92C438091F86}"/>
          </ac:spMkLst>
        </pc:spChg>
        <pc:spChg chg="mod">
          <ac:chgData name="Dhanalakshmi S" userId="91504401-57d8-4e19-824a-3608d37877b0" providerId="ADAL" clId="{BD114AE8-1B57-4C44-B834-A08779010E97}" dt="2024-07-08T10:54:54.349" v="22242"/>
          <ac:spMkLst>
            <pc:docMk/>
            <pc:sldMk cId="1670360389" sldId="338"/>
            <ac:spMk id="27" creationId="{B8B0BC59-0310-5B2B-2222-CA92F50BD5A8}"/>
          </ac:spMkLst>
        </pc:spChg>
        <pc:spChg chg="mod">
          <ac:chgData name="Dhanalakshmi S" userId="91504401-57d8-4e19-824a-3608d37877b0" providerId="ADAL" clId="{BD114AE8-1B57-4C44-B834-A08779010E97}" dt="2024-07-08T10:54:54.349" v="22242"/>
          <ac:spMkLst>
            <pc:docMk/>
            <pc:sldMk cId="1670360389" sldId="338"/>
            <ac:spMk id="28" creationId="{6EAE1893-7C62-23F9-2777-879ED89F7902}"/>
          </ac:spMkLst>
        </pc:spChg>
        <pc:spChg chg="mod">
          <ac:chgData name="Dhanalakshmi S" userId="91504401-57d8-4e19-824a-3608d37877b0" providerId="ADAL" clId="{BD114AE8-1B57-4C44-B834-A08779010E97}" dt="2024-07-08T10:54:54.349" v="22242"/>
          <ac:spMkLst>
            <pc:docMk/>
            <pc:sldMk cId="1670360389" sldId="338"/>
            <ac:spMk id="29" creationId="{923FDE8C-96E9-F05E-6140-1C4A1516DF17}"/>
          </ac:spMkLst>
        </pc:spChg>
        <pc:spChg chg="mod">
          <ac:chgData name="Dhanalakshmi S" userId="91504401-57d8-4e19-824a-3608d37877b0" providerId="ADAL" clId="{BD114AE8-1B57-4C44-B834-A08779010E97}" dt="2024-07-08T10:54:54.349" v="22242"/>
          <ac:spMkLst>
            <pc:docMk/>
            <pc:sldMk cId="1670360389" sldId="338"/>
            <ac:spMk id="30" creationId="{F7F93050-7ADB-D408-3652-3F7C246F37E7}"/>
          </ac:spMkLst>
        </pc:spChg>
        <pc:spChg chg="mod">
          <ac:chgData name="Dhanalakshmi S" userId="91504401-57d8-4e19-824a-3608d37877b0" providerId="ADAL" clId="{BD114AE8-1B57-4C44-B834-A08779010E97}" dt="2024-07-08T10:54:54.349" v="22242"/>
          <ac:spMkLst>
            <pc:docMk/>
            <pc:sldMk cId="1670360389" sldId="338"/>
            <ac:spMk id="31" creationId="{7ACDFCE2-500E-A01A-3724-149495F73846}"/>
          </ac:spMkLst>
        </pc:spChg>
        <pc:spChg chg="mod">
          <ac:chgData name="Dhanalakshmi S" userId="91504401-57d8-4e19-824a-3608d37877b0" providerId="ADAL" clId="{BD114AE8-1B57-4C44-B834-A08779010E97}" dt="2024-07-08T10:54:54.349" v="22242"/>
          <ac:spMkLst>
            <pc:docMk/>
            <pc:sldMk cId="1670360389" sldId="338"/>
            <ac:spMk id="32" creationId="{9F6B3403-3BFB-C575-85B7-6EFA9C7F4FE4}"/>
          </ac:spMkLst>
        </pc:spChg>
        <pc:spChg chg="mod">
          <ac:chgData name="Dhanalakshmi S" userId="91504401-57d8-4e19-824a-3608d37877b0" providerId="ADAL" clId="{BD114AE8-1B57-4C44-B834-A08779010E97}" dt="2024-07-08T10:54:54.349" v="22242"/>
          <ac:spMkLst>
            <pc:docMk/>
            <pc:sldMk cId="1670360389" sldId="338"/>
            <ac:spMk id="33" creationId="{0F1C06E4-3DF1-C661-2732-AEF1971F40AB}"/>
          </ac:spMkLst>
        </pc:spChg>
        <pc:spChg chg="mod">
          <ac:chgData name="Dhanalakshmi S" userId="91504401-57d8-4e19-824a-3608d37877b0" providerId="ADAL" clId="{BD114AE8-1B57-4C44-B834-A08779010E97}" dt="2024-07-08T10:54:54.349" v="22242"/>
          <ac:spMkLst>
            <pc:docMk/>
            <pc:sldMk cId="1670360389" sldId="338"/>
            <ac:spMk id="34" creationId="{9A2BC37C-C34E-2091-7055-29AB8C226C7C}"/>
          </ac:spMkLst>
        </pc:spChg>
        <pc:spChg chg="mod">
          <ac:chgData name="Dhanalakshmi S" userId="91504401-57d8-4e19-824a-3608d37877b0" providerId="ADAL" clId="{BD114AE8-1B57-4C44-B834-A08779010E97}" dt="2024-07-08T10:54:54.349" v="22242"/>
          <ac:spMkLst>
            <pc:docMk/>
            <pc:sldMk cId="1670360389" sldId="338"/>
            <ac:spMk id="35" creationId="{4D4550AE-9921-2B47-5D67-78603B02836C}"/>
          </ac:spMkLst>
        </pc:spChg>
        <pc:spChg chg="mod">
          <ac:chgData name="Dhanalakshmi S" userId="91504401-57d8-4e19-824a-3608d37877b0" providerId="ADAL" clId="{BD114AE8-1B57-4C44-B834-A08779010E97}" dt="2024-07-08T10:55:15.578" v="22245"/>
          <ac:spMkLst>
            <pc:docMk/>
            <pc:sldMk cId="1670360389" sldId="338"/>
            <ac:spMk id="37" creationId="{4FFE7349-691F-5192-3A4D-A869E475B62C}"/>
          </ac:spMkLst>
        </pc:spChg>
        <pc:spChg chg="mod">
          <ac:chgData name="Dhanalakshmi S" userId="91504401-57d8-4e19-824a-3608d37877b0" providerId="ADAL" clId="{BD114AE8-1B57-4C44-B834-A08779010E97}" dt="2024-07-08T10:55:15.578" v="22245"/>
          <ac:spMkLst>
            <pc:docMk/>
            <pc:sldMk cId="1670360389" sldId="338"/>
            <ac:spMk id="38" creationId="{8F68177B-E3A6-AD07-26A8-B6B2190D5637}"/>
          </ac:spMkLst>
        </pc:spChg>
        <pc:spChg chg="mod">
          <ac:chgData name="Dhanalakshmi S" userId="91504401-57d8-4e19-824a-3608d37877b0" providerId="ADAL" clId="{BD114AE8-1B57-4C44-B834-A08779010E97}" dt="2024-07-08T10:55:15.578" v="22245"/>
          <ac:spMkLst>
            <pc:docMk/>
            <pc:sldMk cId="1670360389" sldId="338"/>
            <ac:spMk id="39" creationId="{BCF05973-68C1-FA45-0CAE-B367D815D56A}"/>
          </ac:spMkLst>
        </pc:spChg>
        <pc:spChg chg="mod">
          <ac:chgData name="Dhanalakshmi S" userId="91504401-57d8-4e19-824a-3608d37877b0" providerId="ADAL" clId="{BD114AE8-1B57-4C44-B834-A08779010E97}" dt="2024-07-08T10:55:15.578" v="22245"/>
          <ac:spMkLst>
            <pc:docMk/>
            <pc:sldMk cId="1670360389" sldId="338"/>
            <ac:spMk id="41" creationId="{40B47204-6DB0-4AA5-5A95-6C9C39E41AEC}"/>
          </ac:spMkLst>
        </pc:spChg>
        <pc:spChg chg="mod">
          <ac:chgData name="Dhanalakshmi S" userId="91504401-57d8-4e19-824a-3608d37877b0" providerId="ADAL" clId="{BD114AE8-1B57-4C44-B834-A08779010E97}" dt="2024-07-08T10:55:15.578" v="22245"/>
          <ac:spMkLst>
            <pc:docMk/>
            <pc:sldMk cId="1670360389" sldId="338"/>
            <ac:spMk id="42" creationId="{4F280163-CD4F-AE22-28FB-F3BE4245603D}"/>
          </ac:spMkLst>
        </pc:spChg>
        <pc:spChg chg="mod">
          <ac:chgData name="Dhanalakshmi S" userId="91504401-57d8-4e19-824a-3608d37877b0" providerId="ADAL" clId="{BD114AE8-1B57-4C44-B834-A08779010E97}" dt="2024-07-08T10:55:15.578" v="22245"/>
          <ac:spMkLst>
            <pc:docMk/>
            <pc:sldMk cId="1670360389" sldId="338"/>
            <ac:spMk id="43" creationId="{CD4AB116-5009-EDED-F679-9EB98AC3121E}"/>
          </ac:spMkLst>
        </pc:spChg>
        <pc:spChg chg="mod">
          <ac:chgData name="Dhanalakshmi S" userId="91504401-57d8-4e19-824a-3608d37877b0" providerId="ADAL" clId="{BD114AE8-1B57-4C44-B834-A08779010E97}" dt="2024-07-08T10:55:15.578" v="22245"/>
          <ac:spMkLst>
            <pc:docMk/>
            <pc:sldMk cId="1670360389" sldId="338"/>
            <ac:spMk id="44" creationId="{EDF98DB5-A189-2849-6EF2-AE39411CB8A6}"/>
          </ac:spMkLst>
        </pc:spChg>
        <pc:spChg chg="mod">
          <ac:chgData name="Dhanalakshmi S" userId="91504401-57d8-4e19-824a-3608d37877b0" providerId="ADAL" clId="{BD114AE8-1B57-4C44-B834-A08779010E97}" dt="2024-07-08T10:55:15.578" v="22245"/>
          <ac:spMkLst>
            <pc:docMk/>
            <pc:sldMk cId="1670360389" sldId="338"/>
            <ac:spMk id="45" creationId="{8C5175D7-FE4C-F2E9-814A-9953BD728679}"/>
          </ac:spMkLst>
        </pc:spChg>
        <pc:spChg chg="mod">
          <ac:chgData name="Dhanalakshmi S" userId="91504401-57d8-4e19-824a-3608d37877b0" providerId="ADAL" clId="{BD114AE8-1B57-4C44-B834-A08779010E97}" dt="2024-07-08T10:55:15.578" v="22245"/>
          <ac:spMkLst>
            <pc:docMk/>
            <pc:sldMk cId="1670360389" sldId="338"/>
            <ac:spMk id="46" creationId="{15153577-E8D6-E74E-7F36-062B4466CCFB}"/>
          </ac:spMkLst>
        </pc:spChg>
        <pc:spChg chg="mod">
          <ac:chgData name="Dhanalakshmi S" userId="91504401-57d8-4e19-824a-3608d37877b0" providerId="ADAL" clId="{BD114AE8-1B57-4C44-B834-A08779010E97}" dt="2024-07-08T10:55:15.578" v="22245"/>
          <ac:spMkLst>
            <pc:docMk/>
            <pc:sldMk cId="1670360389" sldId="338"/>
            <ac:spMk id="47" creationId="{A3776A09-9572-9277-FE7E-48D382242256}"/>
          </ac:spMkLst>
        </pc:spChg>
        <pc:spChg chg="mod">
          <ac:chgData name="Dhanalakshmi S" userId="91504401-57d8-4e19-824a-3608d37877b0" providerId="ADAL" clId="{BD114AE8-1B57-4C44-B834-A08779010E97}" dt="2024-07-08T10:55:15.578" v="22245"/>
          <ac:spMkLst>
            <pc:docMk/>
            <pc:sldMk cId="1670360389" sldId="338"/>
            <ac:spMk id="48" creationId="{6E5154E4-76F3-9CFE-1B71-9FCB988380DE}"/>
          </ac:spMkLst>
        </pc:spChg>
        <pc:spChg chg="mod">
          <ac:chgData name="Dhanalakshmi S" userId="91504401-57d8-4e19-824a-3608d37877b0" providerId="ADAL" clId="{BD114AE8-1B57-4C44-B834-A08779010E97}" dt="2024-07-08T10:55:15.578" v="22245"/>
          <ac:spMkLst>
            <pc:docMk/>
            <pc:sldMk cId="1670360389" sldId="338"/>
            <ac:spMk id="49" creationId="{2A46BA3E-6ED1-9741-3FD9-67AB28290DBA}"/>
          </ac:spMkLst>
        </pc:spChg>
        <pc:spChg chg="mod">
          <ac:chgData name="Dhanalakshmi S" userId="91504401-57d8-4e19-824a-3608d37877b0" providerId="ADAL" clId="{BD114AE8-1B57-4C44-B834-A08779010E97}" dt="2024-07-08T10:55:15.578" v="22245"/>
          <ac:spMkLst>
            <pc:docMk/>
            <pc:sldMk cId="1670360389" sldId="338"/>
            <ac:spMk id="50" creationId="{0B9C8825-1636-6DEC-AAC8-C52798086F6F}"/>
          </ac:spMkLst>
        </pc:spChg>
        <pc:spChg chg="mod">
          <ac:chgData name="Dhanalakshmi S" userId="91504401-57d8-4e19-824a-3608d37877b0" providerId="ADAL" clId="{BD114AE8-1B57-4C44-B834-A08779010E97}" dt="2024-07-08T10:55:15.578" v="22245"/>
          <ac:spMkLst>
            <pc:docMk/>
            <pc:sldMk cId="1670360389" sldId="338"/>
            <ac:spMk id="51" creationId="{E318F665-1E53-CDC7-E1AA-240274FEF334}"/>
          </ac:spMkLst>
        </pc:spChg>
        <pc:spChg chg="mod">
          <ac:chgData name="Dhanalakshmi S" userId="91504401-57d8-4e19-824a-3608d37877b0" providerId="ADAL" clId="{BD114AE8-1B57-4C44-B834-A08779010E97}" dt="2024-07-08T10:55:15.578" v="22245"/>
          <ac:spMkLst>
            <pc:docMk/>
            <pc:sldMk cId="1670360389" sldId="338"/>
            <ac:spMk id="52" creationId="{B0B337E6-3F33-E22B-3BA0-45C46489BA8A}"/>
          </ac:spMkLst>
        </pc:spChg>
        <pc:spChg chg="mod">
          <ac:chgData name="Dhanalakshmi S" userId="91504401-57d8-4e19-824a-3608d37877b0" providerId="ADAL" clId="{BD114AE8-1B57-4C44-B834-A08779010E97}" dt="2024-07-08T10:55:15.578" v="22245"/>
          <ac:spMkLst>
            <pc:docMk/>
            <pc:sldMk cId="1670360389" sldId="338"/>
            <ac:spMk id="53" creationId="{16B56AC8-9028-5108-16B2-53B0E3898983}"/>
          </ac:spMkLst>
        </pc:spChg>
        <pc:spChg chg="mod">
          <ac:chgData name="Dhanalakshmi S" userId="91504401-57d8-4e19-824a-3608d37877b0" providerId="ADAL" clId="{BD114AE8-1B57-4C44-B834-A08779010E97}" dt="2024-07-08T10:55:15.578" v="22245"/>
          <ac:spMkLst>
            <pc:docMk/>
            <pc:sldMk cId="1670360389" sldId="338"/>
            <ac:spMk id="54" creationId="{96676DAC-7D8D-51AA-0B35-184824251145}"/>
          </ac:spMkLst>
        </pc:spChg>
        <pc:spChg chg="mod">
          <ac:chgData name="Dhanalakshmi S" userId="91504401-57d8-4e19-824a-3608d37877b0" providerId="ADAL" clId="{BD114AE8-1B57-4C44-B834-A08779010E97}" dt="2024-07-08T10:55:15.578" v="22245"/>
          <ac:spMkLst>
            <pc:docMk/>
            <pc:sldMk cId="1670360389" sldId="338"/>
            <ac:spMk id="55" creationId="{56426163-2866-DC10-4948-91FDD6C842FC}"/>
          </ac:spMkLst>
        </pc:spChg>
        <pc:spChg chg="mod">
          <ac:chgData name="Dhanalakshmi S" userId="91504401-57d8-4e19-824a-3608d37877b0" providerId="ADAL" clId="{BD114AE8-1B57-4C44-B834-A08779010E97}" dt="2024-07-08T10:55:15.578" v="22245"/>
          <ac:spMkLst>
            <pc:docMk/>
            <pc:sldMk cId="1670360389" sldId="338"/>
            <ac:spMk id="56" creationId="{9ED16D92-4834-9501-9FA5-F9452302760D}"/>
          </ac:spMkLst>
        </pc:spChg>
        <pc:spChg chg="mod">
          <ac:chgData name="Dhanalakshmi S" userId="91504401-57d8-4e19-824a-3608d37877b0" providerId="ADAL" clId="{BD114AE8-1B57-4C44-B834-A08779010E97}" dt="2024-07-08T10:55:15.578" v="22245"/>
          <ac:spMkLst>
            <pc:docMk/>
            <pc:sldMk cId="1670360389" sldId="338"/>
            <ac:spMk id="57" creationId="{6EBAED97-F828-1BF8-81E5-998E74B505CB}"/>
          </ac:spMkLst>
        </pc:spChg>
        <pc:spChg chg="mod">
          <ac:chgData name="Dhanalakshmi S" userId="91504401-57d8-4e19-824a-3608d37877b0" providerId="ADAL" clId="{BD114AE8-1B57-4C44-B834-A08779010E97}" dt="2024-07-08T10:55:15.578" v="22245"/>
          <ac:spMkLst>
            <pc:docMk/>
            <pc:sldMk cId="1670360389" sldId="338"/>
            <ac:spMk id="58" creationId="{2B1AEAD0-C159-628E-DEE5-16442798CA4E}"/>
          </ac:spMkLst>
        </pc:spChg>
        <pc:spChg chg="mod">
          <ac:chgData name="Dhanalakshmi S" userId="91504401-57d8-4e19-824a-3608d37877b0" providerId="ADAL" clId="{BD114AE8-1B57-4C44-B834-A08779010E97}" dt="2024-07-08T10:55:15.578" v="22245"/>
          <ac:spMkLst>
            <pc:docMk/>
            <pc:sldMk cId="1670360389" sldId="338"/>
            <ac:spMk id="59" creationId="{C6015B83-C819-461B-C2B3-6B2AC1EBAAA5}"/>
          </ac:spMkLst>
        </pc:spChg>
        <pc:spChg chg="mod">
          <ac:chgData name="Dhanalakshmi S" userId="91504401-57d8-4e19-824a-3608d37877b0" providerId="ADAL" clId="{BD114AE8-1B57-4C44-B834-A08779010E97}" dt="2024-07-08T10:55:15.578" v="22245"/>
          <ac:spMkLst>
            <pc:docMk/>
            <pc:sldMk cId="1670360389" sldId="338"/>
            <ac:spMk id="60" creationId="{9605D9E7-C7D5-9D8D-58B5-3E12767CE790}"/>
          </ac:spMkLst>
        </pc:spChg>
        <pc:spChg chg="mod">
          <ac:chgData name="Dhanalakshmi S" userId="91504401-57d8-4e19-824a-3608d37877b0" providerId="ADAL" clId="{BD114AE8-1B57-4C44-B834-A08779010E97}" dt="2024-07-08T10:55:15.578" v="22245"/>
          <ac:spMkLst>
            <pc:docMk/>
            <pc:sldMk cId="1670360389" sldId="338"/>
            <ac:spMk id="61" creationId="{5AE36638-D120-0D2B-A9E9-FC5DD15E251A}"/>
          </ac:spMkLst>
        </pc:spChg>
        <pc:spChg chg="mod">
          <ac:chgData name="Dhanalakshmi S" userId="91504401-57d8-4e19-824a-3608d37877b0" providerId="ADAL" clId="{BD114AE8-1B57-4C44-B834-A08779010E97}" dt="2024-07-08T10:55:19.015" v="22246"/>
          <ac:spMkLst>
            <pc:docMk/>
            <pc:sldMk cId="1670360389" sldId="338"/>
            <ac:spMk id="63" creationId="{BE746853-2962-3B3C-2A96-FA364F177FB3}"/>
          </ac:spMkLst>
        </pc:spChg>
        <pc:spChg chg="mod">
          <ac:chgData name="Dhanalakshmi S" userId="91504401-57d8-4e19-824a-3608d37877b0" providerId="ADAL" clId="{BD114AE8-1B57-4C44-B834-A08779010E97}" dt="2024-07-08T10:55:19.015" v="22246"/>
          <ac:spMkLst>
            <pc:docMk/>
            <pc:sldMk cId="1670360389" sldId="338"/>
            <ac:spMk id="16384" creationId="{D024ECCC-252C-41D2-E3CD-86D6E3D0C625}"/>
          </ac:spMkLst>
        </pc:spChg>
        <pc:spChg chg="mod">
          <ac:chgData name="Dhanalakshmi S" userId="91504401-57d8-4e19-824a-3608d37877b0" providerId="ADAL" clId="{BD114AE8-1B57-4C44-B834-A08779010E97}" dt="2024-07-08T10:55:19.015" v="22246"/>
          <ac:spMkLst>
            <pc:docMk/>
            <pc:sldMk cId="1670360389" sldId="338"/>
            <ac:spMk id="16385" creationId="{C992C154-8370-4713-6EC7-B762D4CF1CB2}"/>
          </ac:spMkLst>
        </pc:spChg>
        <pc:spChg chg="mod">
          <ac:chgData name="Dhanalakshmi S" userId="91504401-57d8-4e19-824a-3608d37877b0" providerId="ADAL" clId="{BD114AE8-1B57-4C44-B834-A08779010E97}" dt="2024-07-08T10:55:19.015" v="22246"/>
          <ac:spMkLst>
            <pc:docMk/>
            <pc:sldMk cId="1670360389" sldId="338"/>
            <ac:spMk id="16389" creationId="{593D3605-D65C-ABAD-D4DC-76C39717D4B1}"/>
          </ac:spMkLst>
        </pc:spChg>
        <pc:spChg chg="mod">
          <ac:chgData name="Dhanalakshmi S" userId="91504401-57d8-4e19-824a-3608d37877b0" providerId="ADAL" clId="{BD114AE8-1B57-4C44-B834-A08779010E97}" dt="2024-07-08T10:55:19.015" v="22246"/>
          <ac:spMkLst>
            <pc:docMk/>
            <pc:sldMk cId="1670360389" sldId="338"/>
            <ac:spMk id="16391" creationId="{B1B35072-62B7-CA27-DBC8-596DFA52885B}"/>
          </ac:spMkLst>
        </pc:spChg>
        <pc:spChg chg="mod">
          <ac:chgData name="Dhanalakshmi S" userId="91504401-57d8-4e19-824a-3608d37877b0" providerId="ADAL" clId="{BD114AE8-1B57-4C44-B834-A08779010E97}" dt="2024-07-08T10:55:19.015" v="22246"/>
          <ac:spMkLst>
            <pc:docMk/>
            <pc:sldMk cId="1670360389" sldId="338"/>
            <ac:spMk id="16393" creationId="{E121C46F-D493-B1D2-0254-771B091B0E3F}"/>
          </ac:spMkLst>
        </pc:spChg>
        <pc:spChg chg="mod">
          <ac:chgData name="Dhanalakshmi S" userId="91504401-57d8-4e19-824a-3608d37877b0" providerId="ADAL" clId="{BD114AE8-1B57-4C44-B834-A08779010E97}" dt="2024-07-08T10:55:19.015" v="22246"/>
          <ac:spMkLst>
            <pc:docMk/>
            <pc:sldMk cId="1670360389" sldId="338"/>
            <ac:spMk id="16394" creationId="{DB082066-8326-AFF5-F90F-C8B645A5B3EA}"/>
          </ac:spMkLst>
        </pc:spChg>
        <pc:spChg chg="mod">
          <ac:chgData name="Dhanalakshmi S" userId="91504401-57d8-4e19-824a-3608d37877b0" providerId="ADAL" clId="{BD114AE8-1B57-4C44-B834-A08779010E97}" dt="2024-07-08T10:55:19.015" v="22246"/>
          <ac:spMkLst>
            <pc:docMk/>
            <pc:sldMk cId="1670360389" sldId="338"/>
            <ac:spMk id="16395" creationId="{98C9EA51-43FB-FF6B-97E4-DC24B8502CE2}"/>
          </ac:spMkLst>
        </pc:spChg>
        <pc:spChg chg="mod">
          <ac:chgData name="Dhanalakshmi S" userId="91504401-57d8-4e19-824a-3608d37877b0" providerId="ADAL" clId="{BD114AE8-1B57-4C44-B834-A08779010E97}" dt="2024-07-08T10:55:19.015" v="22246"/>
          <ac:spMkLst>
            <pc:docMk/>
            <pc:sldMk cId="1670360389" sldId="338"/>
            <ac:spMk id="16396" creationId="{293AC283-B9D0-29DF-260B-92AF6FD5A747}"/>
          </ac:spMkLst>
        </pc:spChg>
        <pc:spChg chg="mod">
          <ac:chgData name="Dhanalakshmi S" userId="91504401-57d8-4e19-824a-3608d37877b0" providerId="ADAL" clId="{BD114AE8-1B57-4C44-B834-A08779010E97}" dt="2024-07-08T10:55:19.015" v="22246"/>
          <ac:spMkLst>
            <pc:docMk/>
            <pc:sldMk cId="1670360389" sldId="338"/>
            <ac:spMk id="16397" creationId="{0DD153F7-B68E-276B-09F2-553BDF73FFF3}"/>
          </ac:spMkLst>
        </pc:spChg>
        <pc:spChg chg="mod">
          <ac:chgData name="Dhanalakshmi S" userId="91504401-57d8-4e19-824a-3608d37877b0" providerId="ADAL" clId="{BD114AE8-1B57-4C44-B834-A08779010E97}" dt="2024-07-08T10:55:19.015" v="22246"/>
          <ac:spMkLst>
            <pc:docMk/>
            <pc:sldMk cId="1670360389" sldId="338"/>
            <ac:spMk id="16398" creationId="{C1BCD636-BF29-AE69-00A2-824A3879B788}"/>
          </ac:spMkLst>
        </pc:spChg>
        <pc:spChg chg="mod">
          <ac:chgData name="Dhanalakshmi S" userId="91504401-57d8-4e19-824a-3608d37877b0" providerId="ADAL" clId="{BD114AE8-1B57-4C44-B834-A08779010E97}" dt="2024-07-08T10:55:19.015" v="22246"/>
          <ac:spMkLst>
            <pc:docMk/>
            <pc:sldMk cId="1670360389" sldId="338"/>
            <ac:spMk id="16399" creationId="{CB0B8D58-8CEE-3E5D-8B2E-415A51B1CB98}"/>
          </ac:spMkLst>
        </pc:spChg>
        <pc:spChg chg="mod">
          <ac:chgData name="Dhanalakshmi S" userId="91504401-57d8-4e19-824a-3608d37877b0" providerId="ADAL" clId="{BD114AE8-1B57-4C44-B834-A08779010E97}" dt="2024-07-08T10:55:19.015" v="22246"/>
          <ac:spMkLst>
            <pc:docMk/>
            <pc:sldMk cId="1670360389" sldId="338"/>
            <ac:spMk id="16400" creationId="{B98A8419-837E-FE95-F2F2-C5AF3370B9C9}"/>
          </ac:spMkLst>
        </pc:spChg>
        <pc:spChg chg="mod">
          <ac:chgData name="Dhanalakshmi S" userId="91504401-57d8-4e19-824a-3608d37877b0" providerId="ADAL" clId="{BD114AE8-1B57-4C44-B834-A08779010E97}" dt="2024-07-08T10:55:19.015" v="22246"/>
          <ac:spMkLst>
            <pc:docMk/>
            <pc:sldMk cId="1670360389" sldId="338"/>
            <ac:spMk id="16401" creationId="{8C5F18F3-73AE-39C4-F6DF-A607278A50A5}"/>
          </ac:spMkLst>
        </pc:spChg>
        <pc:spChg chg="mod">
          <ac:chgData name="Dhanalakshmi S" userId="91504401-57d8-4e19-824a-3608d37877b0" providerId="ADAL" clId="{BD114AE8-1B57-4C44-B834-A08779010E97}" dt="2024-07-08T10:55:19.015" v="22246"/>
          <ac:spMkLst>
            <pc:docMk/>
            <pc:sldMk cId="1670360389" sldId="338"/>
            <ac:spMk id="16402" creationId="{C370AEFB-20E8-4797-B116-2ACC7E1A4BAA}"/>
          </ac:spMkLst>
        </pc:spChg>
        <pc:spChg chg="mod">
          <ac:chgData name="Dhanalakshmi S" userId="91504401-57d8-4e19-824a-3608d37877b0" providerId="ADAL" clId="{BD114AE8-1B57-4C44-B834-A08779010E97}" dt="2024-07-08T10:55:19.015" v="22246"/>
          <ac:spMkLst>
            <pc:docMk/>
            <pc:sldMk cId="1670360389" sldId="338"/>
            <ac:spMk id="16403" creationId="{AFB42070-BE54-85BE-048C-CD09B6992F88}"/>
          </ac:spMkLst>
        </pc:spChg>
        <pc:spChg chg="mod">
          <ac:chgData name="Dhanalakshmi S" userId="91504401-57d8-4e19-824a-3608d37877b0" providerId="ADAL" clId="{BD114AE8-1B57-4C44-B834-A08779010E97}" dt="2024-07-08T10:55:19.015" v="22246"/>
          <ac:spMkLst>
            <pc:docMk/>
            <pc:sldMk cId="1670360389" sldId="338"/>
            <ac:spMk id="16404" creationId="{D4AF1544-7884-2C71-880C-A2EA0C47BA2B}"/>
          </ac:spMkLst>
        </pc:spChg>
        <pc:spChg chg="mod">
          <ac:chgData name="Dhanalakshmi S" userId="91504401-57d8-4e19-824a-3608d37877b0" providerId="ADAL" clId="{BD114AE8-1B57-4C44-B834-A08779010E97}" dt="2024-07-08T10:55:19.015" v="22246"/>
          <ac:spMkLst>
            <pc:docMk/>
            <pc:sldMk cId="1670360389" sldId="338"/>
            <ac:spMk id="16405" creationId="{AFCE9535-A446-36DD-E5FF-0DCB079D6D76}"/>
          </ac:spMkLst>
        </pc:spChg>
        <pc:spChg chg="mod">
          <ac:chgData name="Dhanalakshmi S" userId="91504401-57d8-4e19-824a-3608d37877b0" providerId="ADAL" clId="{BD114AE8-1B57-4C44-B834-A08779010E97}" dt="2024-07-08T10:55:19.015" v="22246"/>
          <ac:spMkLst>
            <pc:docMk/>
            <pc:sldMk cId="1670360389" sldId="338"/>
            <ac:spMk id="16406" creationId="{8AAE2356-9879-6900-5FD2-5E02C969ED27}"/>
          </ac:spMkLst>
        </pc:spChg>
        <pc:spChg chg="mod">
          <ac:chgData name="Dhanalakshmi S" userId="91504401-57d8-4e19-824a-3608d37877b0" providerId="ADAL" clId="{BD114AE8-1B57-4C44-B834-A08779010E97}" dt="2024-07-08T10:55:19.015" v="22246"/>
          <ac:spMkLst>
            <pc:docMk/>
            <pc:sldMk cId="1670360389" sldId="338"/>
            <ac:spMk id="16407" creationId="{35999BA3-5FFD-E13A-6E9C-731160EF7A87}"/>
          </ac:spMkLst>
        </pc:spChg>
        <pc:spChg chg="mod">
          <ac:chgData name="Dhanalakshmi S" userId="91504401-57d8-4e19-824a-3608d37877b0" providerId="ADAL" clId="{BD114AE8-1B57-4C44-B834-A08779010E97}" dt="2024-07-08T10:55:19.015" v="22246"/>
          <ac:spMkLst>
            <pc:docMk/>
            <pc:sldMk cId="1670360389" sldId="338"/>
            <ac:spMk id="16408" creationId="{5B2A39C6-4E22-2E60-2FFA-6BF491C7118D}"/>
          </ac:spMkLst>
        </pc:spChg>
        <pc:spChg chg="mod">
          <ac:chgData name="Dhanalakshmi S" userId="91504401-57d8-4e19-824a-3608d37877b0" providerId="ADAL" clId="{BD114AE8-1B57-4C44-B834-A08779010E97}" dt="2024-07-08T10:55:19.015" v="22246"/>
          <ac:spMkLst>
            <pc:docMk/>
            <pc:sldMk cId="1670360389" sldId="338"/>
            <ac:spMk id="16409" creationId="{512DC11C-3830-A02E-8FF7-D4662B687917}"/>
          </ac:spMkLst>
        </pc:spChg>
        <pc:spChg chg="mod">
          <ac:chgData name="Dhanalakshmi S" userId="91504401-57d8-4e19-824a-3608d37877b0" providerId="ADAL" clId="{BD114AE8-1B57-4C44-B834-A08779010E97}" dt="2024-07-08T10:55:19.015" v="22246"/>
          <ac:spMkLst>
            <pc:docMk/>
            <pc:sldMk cId="1670360389" sldId="338"/>
            <ac:spMk id="16410" creationId="{D46F1A17-6AB8-08B1-A9C9-CA16446F1439}"/>
          </ac:spMkLst>
        </pc:spChg>
        <pc:spChg chg="mod">
          <ac:chgData name="Dhanalakshmi S" userId="91504401-57d8-4e19-824a-3608d37877b0" providerId="ADAL" clId="{BD114AE8-1B57-4C44-B834-A08779010E97}" dt="2024-07-08T10:55:19.015" v="22246"/>
          <ac:spMkLst>
            <pc:docMk/>
            <pc:sldMk cId="1670360389" sldId="338"/>
            <ac:spMk id="16411" creationId="{6F32E3AE-2E32-56AB-C1F3-7550D4F5E0E3}"/>
          </ac:spMkLst>
        </pc:spChg>
        <pc:spChg chg="add mod">
          <ac:chgData name="Dhanalakshmi S" userId="91504401-57d8-4e19-824a-3608d37877b0" providerId="ADAL" clId="{BD114AE8-1B57-4C44-B834-A08779010E97}" dt="2024-07-08T10:58:36.633" v="22386" actId="14100"/>
          <ac:spMkLst>
            <pc:docMk/>
            <pc:sldMk cId="1670360389" sldId="338"/>
            <ac:spMk id="16417" creationId="{CC1422CE-0D9F-ADA8-F33D-E232E62100F9}"/>
          </ac:spMkLst>
        </pc:spChg>
        <pc:grpChg chg="add del mod">
          <ac:chgData name="Dhanalakshmi S" userId="91504401-57d8-4e19-824a-3608d37877b0" providerId="ADAL" clId="{BD114AE8-1B57-4C44-B834-A08779010E97}" dt="2024-07-08T10:55:03.860" v="22244" actId="478"/>
          <ac:grpSpMkLst>
            <pc:docMk/>
            <pc:sldMk cId="1670360389" sldId="338"/>
            <ac:grpSpMk id="3" creationId="{85133CCA-5531-DB18-780F-E8C90386B5A9}"/>
          </ac:grpSpMkLst>
        </pc:grpChg>
        <pc:grpChg chg="mod">
          <ac:chgData name="Dhanalakshmi S" userId="91504401-57d8-4e19-824a-3608d37877b0" providerId="ADAL" clId="{BD114AE8-1B57-4C44-B834-A08779010E97}" dt="2024-07-08T10:54:54.349" v="22242"/>
          <ac:grpSpMkLst>
            <pc:docMk/>
            <pc:sldMk cId="1670360389" sldId="338"/>
            <ac:grpSpMk id="25" creationId="{7C34BF2D-E875-BC6D-9F0B-D9F56241671A}"/>
          </ac:grpSpMkLst>
        </pc:grpChg>
        <pc:grpChg chg="add mod">
          <ac:chgData name="Dhanalakshmi S" userId="91504401-57d8-4e19-824a-3608d37877b0" providerId="ADAL" clId="{BD114AE8-1B57-4C44-B834-A08779010E97}" dt="2024-07-08T10:55:15.578" v="22245"/>
          <ac:grpSpMkLst>
            <pc:docMk/>
            <pc:sldMk cId="1670360389" sldId="338"/>
            <ac:grpSpMk id="36" creationId="{C5B59BCB-0666-CE4D-DE31-4CAC83F54564}"/>
          </ac:grpSpMkLst>
        </pc:grpChg>
        <pc:grpChg chg="mod">
          <ac:chgData name="Dhanalakshmi S" userId="91504401-57d8-4e19-824a-3608d37877b0" providerId="ADAL" clId="{BD114AE8-1B57-4C44-B834-A08779010E97}" dt="2024-07-08T10:55:15.578" v="22245"/>
          <ac:grpSpMkLst>
            <pc:docMk/>
            <pc:sldMk cId="1670360389" sldId="338"/>
            <ac:grpSpMk id="40" creationId="{9345E2F6-055F-E50A-FBCD-7D5CDEC7A2D9}"/>
          </ac:grpSpMkLst>
        </pc:grpChg>
        <pc:grpChg chg="add mod">
          <ac:chgData name="Dhanalakshmi S" userId="91504401-57d8-4e19-824a-3608d37877b0" providerId="ADAL" clId="{BD114AE8-1B57-4C44-B834-A08779010E97}" dt="2024-07-08T10:55:31.138" v="22250" actId="1076"/>
          <ac:grpSpMkLst>
            <pc:docMk/>
            <pc:sldMk cId="1670360389" sldId="338"/>
            <ac:grpSpMk id="62" creationId="{2208280E-69CE-8950-F698-0E418D773A4D}"/>
          </ac:grpSpMkLst>
        </pc:grpChg>
        <pc:grpChg chg="mod">
          <ac:chgData name="Dhanalakshmi S" userId="91504401-57d8-4e19-824a-3608d37877b0" providerId="ADAL" clId="{BD114AE8-1B57-4C44-B834-A08779010E97}" dt="2024-07-08T10:55:19.015" v="22246"/>
          <ac:grpSpMkLst>
            <pc:docMk/>
            <pc:sldMk cId="1670360389" sldId="338"/>
            <ac:grpSpMk id="16387" creationId="{6CACBB28-90E2-05A5-F998-33D352E6D1D0}"/>
          </ac:grpSpMkLst>
        </pc:grpChg>
        <pc:picChg chg="add mod">
          <ac:chgData name="Dhanalakshmi S" userId="91504401-57d8-4e19-824a-3608d37877b0" providerId="ADAL" clId="{BD114AE8-1B57-4C44-B834-A08779010E97}" dt="2024-07-08T10:55:58.365" v="22253" actId="1076"/>
          <ac:picMkLst>
            <pc:docMk/>
            <pc:sldMk cId="1670360389" sldId="338"/>
            <ac:picMk id="16386" creationId="{9C0950F7-7D19-B6E9-F179-0035666BC327}"/>
          </ac:picMkLst>
        </pc:picChg>
        <pc:picChg chg="add mod">
          <ac:chgData name="Dhanalakshmi S" userId="91504401-57d8-4e19-824a-3608d37877b0" providerId="ADAL" clId="{BD114AE8-1B57-4C44-B834-A08779010E97}" dt="2024-07-08T10:56:10.478" v="22255" actId="1076"/>
          <ac:picMkLst>
            <pc:docMk/>
            <pc:sldMk cId="1670360389" sldId="338"/>
            <ac:picMk id="16388" creationId="{12D86D7B-95A5-9A52-946A-AB8A5926E53E}"/>
          </ac:picMkLst>
        </pc:picChg>
        <pc:picChg chg="add mod">
          <ac:chgData name="Dhanalakshmi S" userId="91504401-57d8-4e19-824a-3608d37877b0" providerId="ADAL" clId="{BD114AE8-1B57-4C44-B834-A08779010E97}" dt="2024-07-08T10:54:09.358" v="22237" actId="1076"/>
          <ac:picMkLst>
            <pc:docMk/>
            <pc:sldMk cId="1670360389" sldId="338"/>
            <ac:picMk id="16390" creationId="{487873E3-C8FA-5631-4827-F1933731966B}"/>
          </ac:picMkLst>
        </pc:picChg>
        <pc:picChg chg="add mod">
          <ac:chgData name="Dhanalakshmi S" userId="91504401-57d8-4e19-824a-3608d37877b0" providerId="ADAL" clId="{BD114AE8-1B57-4C44-B834-A08779010E97}" dt="2024-07-08T10:56:33.297" v="22262" actId="14100"/>
          <ac:picMkLst>
            <pc:docMk/>
            <pc:sldMk cId="1670360389" sldId="338"/>
            <ac:picMk id="16392" creationId="{E4A55F8D-5F7C-A9C4-1D0D-2A98BBECAE93}"/>
          </ac:picMkLst>
        </pc:picChg>
        <pc:cxnChg chg="add del mod">
          <ac:chgData name="Dhanalakshmi S" userId="91504401-57d8-4e19-824a-3608d37877b0" providerId="ADAL" clId="{BD114AE8-1B57-4C44-B834-A08779010E97}" dt="2024-07-08T10:55:59.203" v="22254" actId="11529"/>
          <ac:cxnSpMkLst>
            <pc:docMk/>
            <pc:sldMk cId="1670360389" sldId="338"/>
            <ac:cxnSpMk id="16413" creationId="{C0530666-CAF6-73EA-CCBD-DB5E391C27D6}"/>
          </ac:cxnSpMkLst>
        </pc:cxnChg>
        <pc:cxnChg chg="add del mod">
          <ac:chgData name="Dhanalakshmi S" userId="91504401-57d8-4e19-824a-3608d37877b0" providerId="ADAL" clId="{BD114AE8-1B57-4C44-B834-A08779010E97}" dt="2024-07-08T10:56:49.469" v="22264" actId="11529"/>
          <ac:cxnSpMkLst>
            <pc:docMk/>
            <pc:sldMk cId="1670360389" sldId="338"/>
            <ac:cxnSpMk id="16416" creationId="{FA5F62DA-4AC4-E825-2ADA-F91F5A678226}"/>
          </ac:cxnSpMkLst>
        </pc:cxnChg>
      </pc:sldChg>
      <pc:sldChg chg="addSp modSp new mod modAnim">
        <pc:chgData name="Dhanalakshmi S" userId="91504401-57d8-4e19-824a-3608d37877b0" providerId="ADAL" clId="{BD114AE8-1B57-4C44-B834-A08779010E97}" dt="2024-07-08T13:48:56.506" v="22855" actId="14100"/>
        <pc:sldMkLst>
          <pc:docMk/>
          <pc:sldMk cId="2238645422" sldId="339"/>
        </pc:sldMkLst>
        <pc:spChg chg="mod">
          <ac:chgData name="Dhanalakshmi S" userId="91504401-57d8-4e19-824a-3608d37877b0" providerId="ADAL" clId="{BD114AE8-1B57-4C44-B834-A08779010E97}" dt="2024-07-08T11:14:55.129" v="22547" actId="20577"/>
          <ac:spMkLst>
            <pc:docMk/>
            <pc:sldMk cId="2238645422" sldId="339"/>
            <ac:spMk id="2" creationId="{B6428BD1-785F-D2E4-A850-66D69094CE95}"/>
          </ac:spMkLst>
        </pc:spChg>
        <pc:graphicFrameChg chg="add mod modGraphic">
          <ac:chgData name="Dhanalakshmi S" userId="91504401-57d8-4e19-824a-3608d37877b0" providerId="ADAL" clId="{BD114AE8-1B57-4C44-B834-A08779010E97}" dt="2024-07-08T13:48:56.506" v="22855" actId="14100"/>
          <ac:graphicFrameMkLst>
            <pc:docMk/>
            <pc:sldMk cId="2238645422" sldId="339"/>
            <ac:graphicFrameMk id="3" creationId="{20D27CBB-CF01-C0EF-392A-7AC0CC89FDD7}"/>
          </ac:graphicFrameMkLst>
        </pc:graphicFrameChg>
      </pc:sldChg>
      <pc:sldChg chg="addSp delSp modSp new mod modClrScheme modAnim chgLayout">
        <pc:chgData name="Dhanalakshmi S" userId="91504401-57d8-4e19-824a-3608d37877b0" providerId="ADAL" clId="{BD114AE8-1B57-4C44-B834-A08779010E97}" dt="2024-07-08T13:50:27.513" v="22890" actId="208"/>
        <pc:sldMkLst>
          <pc:docMk/>
          <pc:sldMk cId="4168311773" sldId="340"/>
        </pc:sldMkLst>
        <pc:spChg chg="mod">
          <ac:chgData name="Dhanalakshmi S" userId="91504401-57d8-4e19-824a-3608d37877b0" providerId="ADAL" clId="{BD114AE8-1B57-4C44-B834-A08779010E97}" dt="2024-07-08T11:04:08.087" v="22456" actId="26606"/>
          <ac:spMkLst>
            <pc:docMk/>
            <pc:sldMk cId="4168311773" sldId="340"/>
            <ac:spMk id="2" creationId="{5710D015-0880-E761-6BE1-09A9519DFEBE}"/>
          </ac:spMkLst>
        </pc:spChg>
        <pc:spChg chg="add">
          <ac:chgData name="Dhanalakshmi S" userId="91504401-57d8-4e19-824a-3608d37877b0" providerId="ADAL" clId="{BD114AE8-1B57-4C44-B834-A08779010E97}" dt="2024-07-08T11:11:12.648" v="22480"/>
          <ac:spMkLst>
            <pc:docMk/>
            <pc:sldMk cId="4168311773" sldId="340"/>
            <ac:spMk id="3" creationId="{24AD5D39-111C-A266-08AE-BA4DB0A405B1}"/>
          </ac:spMkLst>
        </pc:spChg>
        <pc:spChg chg="add">
          <ac:chgData name="Dhanalakshmi S" userId="91504401-57d8-4e19-824a-3608d37877b0" providerId="ADAL" clId="{BD114AE8-1B57-4C44-B834-A08779010E97}" dt="2024-07-08T11:11:14.974" v="22481"/>
          <ac:spMkLst>
            <pc:docMk/>
            <pc:sldMk cId="4168311773" sldId="340"/>
            <ac:spMk id="4" creationId="{26166BFF-4883-B063-945F-13433440AA17}"/>
          </ac:spMkLst>
        </pc:spChg>
        <pc:spChg chg="add mod">
          <ac:chgData name="Dhanalakshmi S" userId="91504401-57d8-4e19-824a-3608d37877b0" providerId="ADAL" clId="{BD114AE8-1B57-4C44-B834-A08779010E97}" dt="2024-07-08T11:14:00.038" v="22536" actId="13822"/>
          <ac:spMkLst>
            <pc:docMk/>
            <pc:sldMk cId="4168311773" sldId="340"/>
            <ac:spMk id="6" creationId="{F0E25771-7A5A-66CC-B2AD-87B988FD259F}"/>
          </ac:spMkLst>
        </pc:spChg>
        <pc:spChg chg="add mod">
          <ac:chgData name="Dhanalakshmi S" userId="91504401-57d8-4e19-824a-3608d37877b0" providerId="ADAL" clId="{BD114AE8-1B57-4C44-B834-A08779010E97}" dt="2024-07-08T13:50:27.513" v="22890" actId="208"/>
          <ac:spMkLst>
            <pc:docMk/>
            <pc:sldMk cId="4168311773" sldId="340"/>
            <ac:spMk id="7" creationId="{5C54E183-B6AB-CCD6-6D54-F67B29BAEF4D}"/>
          </ac:spMkLst>
        </pc:spChg>
        <pc:picChg chg="add mod ord">
          <ac:chgData name="Dhanalakshmi S" userId="91504401-57d8-4e19-824a-3608d37877b0" providerId="ADAL" clId="{BD114AE8-1B57-4C44-B834-A08779010E97}" dt="2024-07-08T11:13:01.656" v="22510" actId="1076"/>
          <ac:picMkLst>
            <pc:docMk/>
            <pc:sldMk cId="4168311773" sldId="340"/>
            <ac:picMk id="5" creationId="{7C842A09-2080-60E1-A224-2B7FEE8231FC}"/>
          </ac:picMkLst>
        </pc:picChg>
        <pc:picChg chg="add mod">
          <ac:chgData name="Dhanalakshmi S" userId="91504401-57d8-4e19-824a-3608d37877b0" providerId="ADAL" clId="{BD114AE8-1B57-4C44-B834-A08779010E97}" dt="2024-07-08T11:13:01.656" v="22510" actId="1076"/>
          <ac:picMkLst>
            <pc:docMk/>
            <pc:sldMk cId="4168311773" sldId="340"/>
            <ac:picMk id="22530" creationId="{CA1B86B6-94A5-776D-267C-8A09BB37446D}"/>
          </ac:picMkLst>
        </pc:picChg>
        <pc:picChg chg="add mod">
          <ac:chgData name="Dhanalakshmi S" userId="91504401-57d8-4e19-824a-3608d37877b0" providerId="ADAL" clId="{BD114AE8-1B57-4C44-B834-A08779010E97}" dt="2024-07-08T11:13:01.656" v="22510" actId="1076"/>
          <ac:picMkLst>
            <pc:docMk/>
            <pc:sldMk cId="4168311773" sldId="340"/>
            <ac:picMk id="22532" creationId="{AA139469-152E-698C-6E59-F915227EFCD9}"/>
          </ac:picMkLst>
        </pc:picChg>
        <pc:picChg chg="add mod">
          <ac:chgData name="Dhanalakshmi S" userId="91504401-57d8-4e19-824a-3608d37877b0" providerId="ADAL" clId="{BD114AE8-1B57-4C44-B834-A08779010E97}" dt="2024-07-08T11:13:05.414" v="22511" actId="1076"/>
          <ac:picMkLst>
            <pc:docMk/>
            <pc:sldMk cId="4168311773" sldId="340"/>
            <ac:picMk id="22534" creationId="{F9162D4C-1828-4460-F2BD-8F90CFE3447F}"/>
          </ac:picMkLst>
        </pc:picChg>
        <pc:picChg chg="add del mod">
          <ac:chgData name="Dhanalakshmi S" userId="91504401-57d8-4e19-824a-3608d37877b0" providerId="ADAL" clId="{BD114AE8-1B57-4C44-B834-A08779010E97}" dt="2024-07-08T11:11:43.534" v="22492" actId="478"/>
          <ac:picMkLst>
            <pc:docMk/>
            <pc:sldMk cId="4168311773" sldId="340"/>
            <ac:picMk id="22536" creationId="{8FF6F56A-5206-B2FF-2630-119E1B7768DC}"/>
          </ac:picMkLst>
        </pc:picChg>
      </pc:sldChg>
      <pc:sldChg chg="addSp delSp modSp new mod modAnim">
        <pc:chgData name="Dhanalakshmi S" userId="91504401-57d8-4e19-824a-3608d37877b0" providerId="ADAL" clId="{BD114AE8-1B57-4C44-B834-A08779010E97}" dt="2024-07-08T14:16:58.606" v="23099"/>
        <pc:sldMkLst>
          <pc:docMk/>
          <pc:sldMk cId="3956125308" sldId="341"/>
        </pc:sldMkLst>
        <pc:spChg chg="mod">
          <ac:chgData name="Dhanalakshmi S" userId="91504401-57d8-4e19-824a-3608d37877b0" providerId="ADAL" clId="{BD114AE8-1B57-4C44-B834-A08779010E97}" dt="2024-07-08T13:50:53.696" v="22909" actId="20577"/>
          <ac:spMkLst>
            <pc:docMk/>
            <pc:sldMk cId="3956125308" sldId="341"/>
            <ac:spMk id="2" creationId="{A4FB8CC6-65CA-8EFF-0DAF-4BB689862D25}"/>
          </ac:spMkLst>
        </pc:spChg>
        <pc:spChg chg="add mod">
          <ac:chgData name="Dhanalakshmi S" userId="91504401-57d8-4e19-824a-3608d37877b0" providerId="ADAL" clId="{BD114AE8-1B57-4C44-B834-A08779010E97}" dt="2024-07-08T14:13:15.683" v="23058" actId="207"/>
          <ac:spMkLst>
            <pc:docMk/>
            <pc:sldMk cId="3956125308" sldId="341"/>
            <ac:spMk id="8" creationId="{D71F1C63-2C95-8011-A863-D2500176E042}"/>
          </ac:spMkLst>
        </pc:spChg>
        <pc:spChg chg="add mod">
          <ac:chgData name="Dhanalakshmi S" userId="91504401-57d8-4e19-824a-3608d37877b0" providerId="ADAL" clId="{BD114AE8-1B57-4C44-B834-A08779010E97}" dt="2024-07-08T14:13:19.841" v="23060" actId="207"/>
          <ac:spMkLst>
            <pc:docMk/>
            <pc:sldMk cId="3956125308" sldId="341"/>
            <ac:spMk id="11" creationId="{D43F1A9E-EC9F-EE1B-E63F-0D3D4752F54F}"/>
          </ac:spMkLst>
        </pc:spChg>
        <pc:spChg chg="add mod">
          <ac:chgData name="Dhanalakshmi S" userId="91504401-57d8-4e19-824a-3608d37877b0" providerId="ADAL" clId="{BD114AE8-1B57-4C44-B834-A08779010E97}" dt="2024-07-08T14:13:27.337" v="23062" actId="207"/>
          <ac:spMkLst>
            <pc:docMk/>
            <pc:sldMk cId="3956125308" sldId="341"/>
            <ac:spMk id="14" creationId="{0013A4CC-740C-CAD4-7D8F-72BF06F48B9A}"/>
          </ac:spMkLst>
        </pc:spChg>
        <pc:spChg chg="add mod">
          <ac:chgData name="Dhanalakshmi S" userId="91504401-57d8-4e19-824a-3608d37877b0" providerId="ADAL" clId="{BD114AE8-1B57-4C44-B834-A08779010E97}" dt="2024-07-08T14:13:35.416" v="23064" actId="207"/>
          <ac:spMkLst>
            <pc:docMk/>
            <pc:sldMk cId="3956125308" sldId="341"/>
            <ac:spMk id="17" creationId="{1D1BE189-0645-B378-7544-E77A7EBB172B}"/>
          </ac:spMkLst>
        </pc:spChg>
        <pc:spChg chg="add mod">
          <ac:chgData name="Dhanalakshmi S" userId="91504401-57d8-4e19-824a-3608d37877b0" providerId="ADAL" clId="{BD114AE8-1B57-4C44-B834-A08779010E97}" dt="2024-07-08T14:13:40.024" v="23066" actId="207"/>
          <ac:spMkLst>
            <pc:docMk/>
            <pc:sldMk cId="3956125308" sldId="341"/>
            <ac:spMk id="20" creationId="{40C37F74-C338-A452-F909-F1574BE4B1FD}"/>
          </ac:spMkLst>
        </pc:spChg>
        <pc:graphicFrameChg chg="add del mod modGraphic">
          <ac:chgData name="Dhanalakshmi S" userId="91504401-57d8-4e19-824a-3608d37877b0" providerId="ADAL" clId="{BD114AE8-1B57-4C44-B834-A08779010E97}" dt="2024-07-08T13:53:49.001" v="22932" actId="478"/>
          <ac:graphicFrameMkLst>
            <pc:docMk/>
            <pc:sldMk cId="3956125308" sldId="341"/>
            <ac:graphicFrameMk id="5" creationId="{E77AC69A-6047-7D32-75EC-A425E2C56E75}"/>
          </ac:graphicFrameMkLst>
        </pc:graphicFrameChg>
        <pc:picChg chg="add mod">
          <ac:chgData name="Dhanalakshmi S" userId="91504401-57d8-4e19-824a-3608d37877b0" providerId="ADAL" clId="{BD114AE8-1B57-4C44-B834-A08779010E97}" dt="2024-07-08T14:10:17.868" v="23051" actId="1076"/>
          <ac:picMkLst>
            <pc:docMk/>
            <pc:sldMk cId="3956125308" sldId="341"/>
            <ac:picMk id="4" creationId="{27ED85E3-DC38-264C-9FD8-09914CEAC623}"/>
          </ac:picMkLst>
        </pc:picChg>
        <pc:picChg chg="add mod">
          <ac:chgData name="Dhanalakshmi S" userId="91504401-57d8-4e19-824a-3608d37877b0" providerId="ADAL" clId="{BD114AE8-1B57-4C44-B834-A08779010E97}" dt="2024-07-08T14:08:39.221" v="23028" actId="1076"/>
          <ac:picMkLst>
            <pc:docMk/>
            <pc:sldMk cId="3956125308" sldId="341"/>
            <ac:picMk id="7" creationId="{7A78A91A-914F-D4BF-1DDD-6300C0479435}"/>
          </ac:picMkLst>
        </pc:picChg>
        <pc:picChg chg="add mod">
          <ac:chgData name="Dhanalakshmi S" userId="91504401-57d8-4e19-824a-3608d37877b0" providerId="ADAL" clId="{BD114AE8-1B57-4C44-B834-A08779010E97}" dt="2024-07-08T14:08:45.123" v="23030" actId="1076"/>
          <ac:picMkLst>
            <pc:docMk/>
            <pc:sldMk cId="3956125308" sldId="341"/>
            <ac:picMk id="10" creationId="{20ED4F9E-069A-EF0B-2566-431C77C09BA6}"/>
          </ac:picMkLst>
        </pc:picChg>
        <pc:picChg chg="add mod">
          <ac:chgData name="Dhanalakshmi S" userId="91504401-57d8-4e19-824a-3608d37877b0" providerId="ADAL" clId="{BD114AE8-1B57-4C44-B834-A08779010E97}" dt="2024-07-08T14:09:17.158" v="23038" actId="1076"/>
          <ac:picMkLst>
            <pc:docMk/>
            <pc:sldMk cId="3956125308" sldId="341"/>
            <ac:picMk id="13" creationId="{1C2D821C-2E60-A498-B03C-22671908D52E}"/>
          </ac:picMkLst>
        </pc:picChg>
        <pc:picChg chg="add mod">
          <ac:chgData name="Dhanalakshmi S" userId="91504401-57d8-4e19-824a-3608d37877b0" providerId="ADAL" clId="{BD114AE8-1B57-4C44-B834-A08779010E97}" dt="2024-07-08T14:09:45.488" v="23044" actId="1076"/>
          <ac:picMkLst>
            <pc:docMk/>
            <pc:sldMk cId="3956125308" sldId="341"/>
            <ac:picMk id="16" creationId="{B9C3E030-847A-59F4-F81A-01E0D26CF6C5}"/>
          </ac:picMkLst>
        </pc:picChg>
        <pc:picChg chg="add mod">
          <ac:chgData name="Dhanalakshmi S" userId="91504401-57d8-4e19-824a-3608d37877b0" providerId="ADAL" clId="{BD114AE8-1B57-4C44-B834-A08779010E97}" dt="2024-07-08T14:10:24.723" v="23052" actId="1076"/>
          <ac:picMkLst>
            <pc:docMk/>
            <pc:sldMk cId="3956125308" sldId="341"/>
            <ac:picMk id="19" creationId="{E47441F9-D6CB-0270-7B86-A64B8C12CBF5}"/>
          </ac:picMkLst>
        </pc:picChg>
      </pc:sldChg>
      <pc:sldChg chg="addSp modSp new mod modAnim">
        <pc:chgData name="Dhanalakshmi S" userId="91504401-57d8-4e19-824a-3608d37877b0" providerId="ADAL" clId="{BD114AE8-1B57-4C44-B834-A08779010E97}" dt="2024-07-08T15:05:58.904" v="23590"/>
        <pc:sldMkLst>
          <pc:docMk/>
          <pc:sldMk cId="1311362891" sldId="342"/>
        </pc:sldMkLst>
        <pc:spChg chg="mod">
          <ac:chgData name="Dhanalakshmi S" userId="91504401-57d8-4e19-824a-3608d37877b0" providerId="ADAL" clId="{BD114AE8-1B57-4C44-B834-A08779010E97}" dt="2024-07-08T15:03:12.904" v="23451" actId="20577"/>
          <ac:spMkLst>
            <pc:docMk/>
            <pc:sldMk cId="1311362891" sldId="342"/>
            <ac:spMk id="2" creationId="{85D3ADD4-CFBD-E50D-7101-F860441FA9DE}"/>
          </ac:spMkLst>
        </pc:spChg>
        <pc:graphicFrameChg chg="add mod modGraphic">
          <ac:chgData name="Dhanalakshmi S" userId="91504401-57d8-4e19-824a-3608d37877b0" providerId="ADAL" clId="{BD114AE8-1B57-4C44-B834-A08779010E97}" dt="2024-07-08T14:59:44.098" v="23319"/>
          <ac:graphicFrameMkLst>
            <pc:docMk/>
            <pc:sldMk cId="1311362891" sldId="342"/>
            <ac:graphicFrameMk id="3" creationId="{52280390-36B6-F515-645A-EC7638A00AE0}"/>
          </ac:graphicFrameMkLst>
        </pc:graphicFrameChg>
        <pc:graphicFrameChg chg="add mod">
          <ac:chgData name="Dhanalakshmi S" userId="91504401-57d8-4e19-824a-3608d37877b0" providerId="ADAL" clId="{BD114AE8-1B57-4C44-B834-A08779010E97}" dt="2024-07-08T15:04:56.697" v="23581" actId="207"/>
          <ac:graphicFrameMkLst>
            <pc:docMk/>
            <pc:sldMk cId="1311362891" sldId="342"/>
            <ac:graphicFrameMk id="4" creationId="{20FBDED3-61E3-5CC1-9AF0-0E301C02C7F2}"/>
          </ac:graphicFrameMkLst>
        </pc:graphicFrameChg>
        <pc:graphicFrameChg chg="add mod">
          <ac:chgData name="Dhanalakshmi S" userId="91504401-57d8-4e19-824a-3608d37877b0" providerId="ADAL" clId="{BD114AE8-1B57-4C44-B834-A08779010E97}" dt="2024-07-08T15:05:00.747" v="23582" actId="207"/>
          <ac:graphicFrameMkLst>
            <pc:docMk/>
            <pc:sldMk cId="1311362891" sldId="342"/>
            <ac:graphicFrameMk id="5" creationId="{E402AFBF-4DCB-2E8F-3D92-DB9642D363A0}"/>
          </ac:graphicFrameMkLst>
        </pc:graphicFrameChg>
        <pc:graphicFrameChg chg="add mod">
          <ac:chgData name="Dhanalakshmi S" userId="91504401-57d8-4e19-824a-3608d37877b0" providerId="ADAL" clId="{BD114AE8-1B57-4C44-B834-A08779010E97}" dt="2024-07-08T15:05:58.904" v="23590"/>
          <ac:graphicFrameMkLst>
            <pc:docMk/>
            <pc:sldMk cId="1311362891" sldId="342"/>
            <ac:graphicFrameMk id="6" creationId="{4A285FA7-92D5-F7B9-8ADD-C3FE09678EA5}"/>
          </ac:graphicFrameMkLst>
        </pc:graphicFrameChg>
      </pc:sldChg>
      <pc:sldChg chg="delSp modSp add mod delAnim modAnim">
        <pc:chgData name="Dhanalakshmi S" userId="91504401-57d8-4e19-824a-3608d37877b0" providerId="ADAL" clId="{BD114AE8-1B57-4C44-B834-A08779010E97}" dt="2024-07-08T15:09:49.638" v="23747" actId="478"/>
        <pc:sldMkLst>
          <pc:docMk/>
          <pc:sldMk cId="651274558" sldId="343"/>
        </pc:sldMkLst>
        <pc:graphicFrameChg chg="mod">
          <ac:chgData name="Dhanalakshmi S" userId="91504401-57d8-4e19-824a-3608d37877b0" providerId="ADAL" clId="{BD114AE8-1B57-4C44-B834-A08779010E97}" dt="2024-07-08T15:09:42.929" v="23746" actId="255"/>
          <ac:graphicFrameMkLst>
            <pc:docMk/>
            <pc:sldMk cId="651274558" sldId="343"/>
            <ac:graphicFrameMk id="3" creationId="{52280390-36B6-F515-645A-EC7638A00AE0}"/>
          </ac:graphicFrameMkLst>
        </pc:graphicFrameChg>
        <pc:graphicFrameChg chg="mod">
          <ac:chgData name="Dhanalakshmi S" userId="91504401-57d8-4e19-824a-3608d37877b0" providerId="ADAL" clId="{BD114AE8-1B57-4C44-B834-A08779010E97}" dt="2024-07-08T15:09:34.171" v="23745" actId="20577"/>
          <ac:graphicFrameMkLst>
            <pc:docMk/>
            <pc:sldMk cId="651274558" sldId="343"/>
            <ac:graphicFrameMk id="4" creationId="{20FBDED3-61E3-5CC1-9AF0-0E301C02C7F2}"/>
          </ac:graphicFrameMkLst>
        </pc:graphicFrameChg>
        <pc:graphicFrameChg chg="del">
          <ac:chgData name="Dhanalakshmi S" userId="91504401-57d8-4e19-824a-3608d37877b0" providerId="ADAL" clId="{BD114AE8-1B57-4C44-B834-A08779010E97}" dt="2024-07-08T15:09:49.638" v="23747" actId="478"/>
          <ac:graphicFrameMkLst>
            <pc:docMk/>
            <pc:sldMk cId="651274558" sldId="343"/>
            <ac:graphicFrameMk id="5" creationId="{E402AFBF-4DCB-2E8F-3D92-DB9642D363A0}"/>
          </ac:graphicFrameMkLst>
        </pc:graphicFrameChg>
      </pc:sldChg>
      <pc:sldChg chg="addSp modSp new mod modAnim">
        <pc:chgData name="Dhanalakshmi S" userId="91504401-57d8-4e19-824a-3608d37877b0" providerId="ADAL" clId="{BD114AE8-1B57-4C44-B834-A08779010E97}" dt="2024-07-08T15:17:01.498" v="23910"/>
        <pc:sldMkLst>
          <pc:docMk/>
          <pc:sldMk cId="2759318359" sldId="344"/>
        </pc:sldMkLst>
        <pc:spChg chg="mod">
          <ac:chgData name="Dhanalakshmi S" userId="91504401-57d8-4e19-824a-3608d37877b0" providerId="ADAL" clId="{BD114AE8-1B57-4C44-B834-A08779010E97}" dt="2024-07-08T15:13:55.628" v="23779" actId="20577"/>
          <ac:spMkLst>
            <pc:docMk/>
            <pc:sldMk cId="2759318359" sldId="344"/>
            <ac:spMk id="2" creationId="{520FFB80-5886-296C-D66F-9E792BC06A82}"/>
          </ac:spMkLst>
        </pc:spChg>
        <pc:spChg chg="add mod">
          <ac:chgData name="Dhanalakshmi S" userId="91504401-57d8-4e19-824a-3608d37877b0" providerId="ADAL" clId="{BD114AE8-1B57-4C44-B834-A08779010E97}" dt="2024-07-08T15:16:41.760" v="23906" actId="114"/>
          <ac:spMkLst>
            <pc:docMk/>
            <pc:sldMk cId="2759318359" sldId="344"/>
            <ac:spMk id="5" creationId="{A5D9D476-EEBF-A51B-16A0-077417580000}"/>
          </ac:spMkLst>
        </pc:spChg>
        <pc:picChg chg="add mod">
          <ac:chgData name="Dhanalakshmi S" userId="91504401-57d8-4e19-824a-3608d37877b0" providerId="ADAL" clId="{BD114AE8-1B57-4C44-B834-A08779010E97}" dt="2024-07-08T15:14:49.593" v="23783" actId="208"/>
          <ac:picMkLst>
            <pc:docMk/>
            <pc:sldMk cId="2759318359" sldId="344"/>
            <ac:picMk id="4" creationId="{7334ED58-136B-21B0-41B3-4CB98EFEE39E}"/>
          </ac:picMkLst>
        </pc:picChg>
      </pc:sldChg>
      <pc:sldChg chg="addSp delSp modSp new mod modClrScheme chgLayout">
        <pc:chgData name="Dhanalakshmi S" userId="91504401-57d8-4e19-824a-3608d37877b0" providerId="ADAL" clId="{BD114AE8-1B57-4C44-B834-A08779010E97}" dt="2024-07-08T15:37:51.762" v="24107" actId="20577"/>
        <pc:sldMkLst>
          <pc:docMk/>
          <pc:sldMk cId="952030768" sldId="345"/>
        </pc:sldMkLst>
        <pc:spChg chg="mod">
          <ac:chgData name="Dhanalakshmi S" userId="91504401-57d8-4e19-824a-3608d37877b0" providerId="ADAL" clId="{BD114AE8-1B57-4C44-B834-A08779010E97}" dt="2024-07-08T15:37:51.762" v="24107" actId="20577"/>
          <ac:spMkLst>
            <pc:docMk/>
            <pc:sldMk cId="952030768" sldId="345"/>
            <ac:spMk id="2" creationId="{DD4DEADD-5313-8ECE-D07A-7D4EEF57406B}"/>
          </ac:spMkLst>
        </pc:spChg>
        <pc:spChg chg="add del mod">
          <ac:chgData name="Dhanalakshmi S" userId="91504401-57d8-4e19-824a-3608d37877b0" providerId="ADAL" clId="{BD114AE8-1B57-4C44-B834-A08779010E97}" dt="2024-07-08T15:23:13.592" v="23954" actId="478"/>
          <ac:spMkLst>
            <pc:docMk/>
            <pc:sldMk cId="952030768" sldId="345"/>
            <ac:spMk id="4" creationId="{B5AE1336-1064-01AA-1749-F1DD749367BF}"/>
          </ac:spMkLst>
        </pc:spChg>
        <pc:spChg chg="add del">
          <ac:chgData name="Dhanalakshmi S" userId="91504401-57d8-4e19-824a-3608d37877b0" providerId="ADAL" clId="{BD114AE8-1B57-4C44-B834-A08779010E97}" dt="2024-07-08T15:23:10.002" v="23953" actId="22"/>
          <ac:spMkLst>
            <pc:docMk/>
            <pc:sldMk cId="952030768" sldId="345"/>
            <ac:spMk id="6" creationId="{9C44DCE8-FAD3-2D02-75CE-742F636D5948}"/>
          </ac:spMkLst>
        </pc:spChg>
        <pc:picChg chg="add mod">
          <ac:chgData name="Dhanalakshmi S" userId="91504401-57d8-4e19-824a-3608d37877b0" providerId="ADAL" clId="{BD114AE8-1B57-4C44-B834-A08779010E97}" dt="2024-07-08T15:25:21.031" v="23970" actId="1076"/>
          <ac:picMkLst>
            <pc:docMk/>
            <pc:sldMk cId="952030768" sldId="345"/>
            <ac:picMk id="8" creationId="{83866D8E-3E20-79D9-F657-07F9F1071468}"/>
          </ac:picMkLst>
        </pc:picChg>
        <pc:picChg chg="add mod">
          <ac:chgData name="Dhanalakshmi S" userId="91504401-57d8-4e19-824a-3608d37877b0" providerId="ADAL" clId="{BD114AE8-1B57-4C44-B834-A08779010E97}" dt="2024-07-08T15:24:21.367" v="23964" actId="1076"/>
          <ac:picMkLst>
            <pc:docMk/>
            <pc:sldMk cId="952030768" sldId="345"/>
            <ac:picMk id="23554" creationId="{8364D2D4-AFD7-BD62-6EAC-CD162512DF70}"/>
          </ac:picMkLst>
        </pc:picChg>
      </pc:sldChg>
      <pc:sldChg chg="addSp delSp modSp new mod">
        <pc:chgData name="Dhanalakshmi S" userId="91504401-57d8-4e19-824a-3608d37877b0" providerId="ADAL" clId="{BD114AE8-1B57-4C44-B834-A08779010E97}" dt="2024-07-08T15:37:24.633" v="24089" actId="208"/>
        <pc:sldMkLst>
          <pc:docMk/>
          <pc:sldMk cId="1502688030" sldId="346"/>
        </pc:sldMkLst>
        <pc:spChg chg="mod">
          <ac:chgData name="Dhanalakshmi S" userId="91504401-57d8-4e19-824a-3608d37877b0" providerId="ADAL" clId="{BD114AE8-1B57-4C44-B834-A08779010E97}" dt="2024-07-08T15:35:56.482" v="24077" actId="313"/>
          <ac:spMkLst>
            <pc:docMk/>
            <pc:sldMk cId="1502688030" sldId="346"/>
            <ac:spMk id="2" creationId="{8CC8EF77-A92E-E95A-032A-0D850681C322}"/>
          </ac:spMkLst>
        </pc:spChg>
        <pc:spChg chg="del mod">
          <ac:chgData name="Dhanalakshmi S" userId="91504401-57d8-4e19-824a-3608d37877b0" providerId="ADAL" clId="{BD114AE8-1B57-4C44-B834-A08779010E97}" dt="2024-07-08T15:36:01.363" v="24079" actId="478"/>
          <ac:spMkLst>
            <pc:docMk/>
            <pc:sldMk cId="1502688030" sldId="346"/>
            <ac:spMk id="3" creationId="{1E179C11-8897-D71F-FCA7-948AC8A0BD27}"/>
          </ac:spMkLst>
        </pc:spChg>
        <pc:picChg chg="add mod">
          <ac:chgData name="Dhanalakshmi S" userId="91504401-57d8-4e19-824a-3608d37877b0" providerId="ADAL" clId="{BD114AE8-1B57-4C44-B834-A08779010E97}" dt="2024-07-08T15:37:20.709" v="24088" actId="208"/>
          <ac:picMkLst>
            <pc:docMk/>
            <pc:sldMk cId="1502688030" sldId="346"/>
            <ac:picMk id="5" creationId="{4961E768-9673-2124-D9A7-56806679E8D4}"/>
          </ac:picMkLst>
        </pc:picChg>
        <pc:picChg chg="add mod">
          <ac:chgData name="Dhanalakshmi S" userId="91504401-57d8-4e19-824a-3608d37877b0" providerId="ADAL" clId="{BD114AE8-1B57-4C44-B834-A08779010E97}" dt="2024-07-08T15:37:24.633" v="24089" actId="208"/>
          <ac:picMkLst>
            <pc:docMk/>
            <pc:sldMk cId="1502688030" sldId="346"/>
            <ac:picMk id="7" creationId="{D7145438-5254-AC63-2A61-C67C46E1F30B}"/>
          </ac:picMkLst>
        </pc:picChg>
      </pc:sldChg>
      <pc:sldChg chg="addSp delSp modSp new mod modClrScheme chgLayout">
        <pc:chgData name="Dhanalakshmi S" userId="91504401-57d8-4e19-824a-3608d37877b0" providerId="ADAL" clId="{BD114AE8-1B57-4C44-B834-A08779010E97}" dt="2024-07-09T13:20:40.829" v="25585"/>
        <pc:sldMkLst>
          <pc:docMk/>
          <pc:sldMk cId="3004673202" sldId="347"/>
        </pc:sldMkLst>
        <pc:spChg chg="mod ord">
          <ac:chgData name="Dhanalakshmi S" userId="91504401-57d8-4e19-824a-3608d37877b0" providerId="ADAL" clId="{BD114AE8-1B57-4C44-B834-A08779010E97}" dt="2024-07-08T15:38:21.126" v="24127" actId="1076"/>
          <ac:spMkLst>
            <pc:docMk/>
            <pc:sldMk cId="3004673202" sldId="347"/>
            <ac:spMk id="2" creationId="{ABCAFC56-9103-9B82-3C32-CB7F6982BB79}"/>
          </ac:spMkLst>
        </pc:spChg>
        <pc:spChg chg="del">
          <ac:chgData name="Dhanalakshmi S" userId="91504401-57d8-4e19-824a-3608d37877b0" providerId="ADAL" clId="{BD114AE8-1B57-4C44-B834-A08779010E97}" dt="2024-07-08T15:38:15.398" v="24126" actId="700"/>
          <ac:spMkLst>
            <pc:docMk/>
            <pc:sldMk cId="3004673202" sldId="347"/>
            <ac:spMk id="3" creationId="{0B19FE5B-DEDD-17A9-8220-4F330D178136}"/>
          </ac:spMkLst>
        </pc:spChg>
        <pc:spChg chg="add del mod">
          <ac:chgData name="Dhanalakshmi S" userId="91504401-57d8-4e19-824a-3608d37877b0" providerId="ADAL" clId="{BD114AE8-1B57-4C44-B834-A08779010E97}" dt="2024-07-09T06:24:24.138" v="24158" actId="478"/>
          <ac:spMkLst>
            <pc:docMk/>
            <pc:sldMk cId="3004673202" sldId="347"/>
            <ac:spMk id="4" creationId="{D2B02248-749A-2458-B297-824909328806}"/>
          </ac:spMkLst>
        </pc:spChg>
        <pc:spChg chg="add mod">
          <ac:chgData name="Dhanalakshmi S" userId="91504401-57d8-4e19-824a-3608d37877b0" providerId="ADAL" clId="{BD114AE8-1B57-4C44-B834-A08779010E97}" dt="2024-07-09T06:39:29.026" v="24433" actId="113"/>
          <ac:spMkLst>
            <pc:docMk/>
            <pc:sldMk cId="3004673202" sldId="347"/>
            <ac:spMk id="7" creationId="{9B39950D-0AE0-9DF0-42C7-1907CFD4C44C}"/>
          </ac:spMkLst>
        </pc:spChg>
        <pc:spChg chg="add mod">
          <ac:chgData name="Dhanalakshmi S" userId="91504401-57d8-4e19-824a-3608d37877b0" providerId="ADAL" clId="{BD114AE8-1B57-4C44-B834-A08779010E97}" dt="2024-07-09T06:40:26.653" v="24440" actId="123"/>
          <ac:spMkLst>
            <pc:docMk/>
            <pc:sldMk cId="3004673202" sldId="347"/>
            <ac:spMk id="8" creationId="{58F89C64-080E-2A1D-FE6E-1768A8B9E707}"/>
          </ac:spMkLst>
        </pc:spChg>
        <pc:spChg chg="add del mod">
          <ac:chgData name="Dhanalakshmi S" userId="91504401-57d8-4e19-824a-3608d37877b0" providerId="ADAL" clId="{BD114AE8-1B57-4C44-B834-A08779010E97}" dt="2024-07-09T13:17:31.077" v="25428" actId="478"/>
          <ac:spMkLst>
            <pc:docMk/>
            <pc:sldMk cId="3004673202" sldId="347"/>
            <ac:spMk id="9" creationId="{B6743FB0-DEC1-1E8E-8F91-3AED4781C51B}"/>
          </ac:spMkLst>
        </pc:spChg>
        <pc:spChg chg="add del mod">
          <ac:chgData name="Dhanalakshmi S" userId="91504401-57d8-4e19-824a-3608d37877b0" providerId="ADAL" clId="{BD114AE8-1B57-4C44-B834-A08779010E97}" dt="2024-07-09T13:17:31.077" v="25428" actId="478"/>
          <ac:spMkLst>
            <pc:docMk/>
            <pc:sldMk cId="3004673202" sldId="347"/>
            <ac:spMk id="10" creationId="{4CB1A144-858D-9663-262A-D6839B3C0C13}"/>
          </ac:spMkLst>
        </pc:spChg>
        <pc:graphicFrameChg chg="add mod modGraphic">
          <ac:chgData name="Dhanalakshmi S" userId="91504401-57d8-4e19-824a-3608d37877b0" providerId="ADAL" clId="{BD114AE8-1B57-4C44-B834-A08779010E97}" dt="2024-07-09T13:20:40.829" v="25585"/>
          <ac:graphicFrameMkLst>
            <pc:docMk/>
            <pc:sldMk cId="3004673202" sldId="347"/>
            <ac:graphicFrameMk id="12" creationId="{1DC2D37B-2084-B43A-6A7E-3847F87D9494}"/>
          </ac:graphicFrameMkLst>
        </pc:graphicFrameChg>
        <pc:cxnChg chg="add mod">
          <ac:chgData name="Dhanalakshmi S" userId="91504401-57d8-4e19-824a-3608d37877b0" providerId="ADAL" clId="{BD114AE8-1B57-4C44-B834-A08779010E97}" dt="2024-07-09T06:40:14.546" v="24438" actId="1076"/>
          <ac:cxnSpMkLst>
            <pc:docMk/>
            <pc:sldMk cId="3004673202" sldId="347"/>
            <ac:cxnSpMk id="6" creationId="{30B74DC2-9081-5FD0-6994-C5CAFA3A0039}"/>
          </ac:cxnSpMkLst>
        </pc:cxnChg>
        <pc:cxnChg chg="add mod">
          <ac:chgData name="Dhanalakshmi S" userId="91504401-57d8-4e19-824a-3608d37877b0" providerId="ADAL" clId="{BD114AE8-1B57-4C44-B834-A08779010E97}" dt="2024-07-09T13:17:42.956" v="25430" actId="1076"/>
          <ac:cxnSpMkLst>
            <pc:docMk/>
            <pc:sldMk cId="3004673202" sldId="347"/>
            <ac:cxnSpMk id="11" creationId="{40AAE9D2-23E5-E9D0-68A7-A9FC66D93DE2}"/>
          </ac:cxnSpMkLst>
        </pc:cxnChg>
      </pc:sldChg>
      <pc:sldChg chg="addSp delSp modSp new mod modAnim">
        <pc:chgData name="Dhanalakshmi S" userId="91504401-57d8-4e19-824a-3608d37877b0" providerId="ADAL" clId="{BD114AE8-1B57-4C44-B834-A08779010E97}" dt="2024-07-09T07:12:21.219" v="24780" actId="207"/>
        <pc:sldMkLst>
          <pc:docMk/>
          <pc:sldMk cId="1347461732" sldId="348"/>
        </pc:sldMkLst>
        <pc:spChg chg="mod">
          <ac:chgData name="Dhanalakshmi S" userId="91504401-57d8-4e19-824a-3608d37877b0" providerId="ADAL" clId="{BD114AE8-1B57-4C44-B834-A08779010E97}" dt="2024-07-09T07:07:20.626" v="24756" actId="20577"/>
          <ac:spMkLst>
            <pc:docMk/>
            <pc:sldMk cId="1347461732" sldId="348"/>
            <ac:spMk id="2" creationId="{0438D1A3-E362-0560-5379-EA5E787EFDAA}"/>
          </ac:spMkLst>
        </pc:spChg>
        <pc:spChg chg="del">
          <ac:chgData name="Dhanalakshmi S" userId="91504401-57d8-4e19-824a-3608d37877b0" providerId="ADAL" clId="{BD114AE8-1B57-4C44-B834-A08779010E97}" dt="2024-07-09T06:51:55.473" v="24568"/>
          <ac:spMkLst>
            <pc:docMk/>
            <pc:sldMk cId="1347461732" sldId="348"/>
            <ac:spMk id="3" creationId="{8B7BE170-3E2A-40B0-B972-0FD3473D88C9}"/>
          </ac:spMkLst>
        </pc:spChg>
        <pc:spChg chg="add mod">
          <ac:chgData name="Dhanalakshmi S" userId="91504401-57d8-4e19-824a-3608d37877b0" providerId="ADAL" clId="{BD114AE8-1B57-4C44-B834-A08779010E97}" dt="2024-07-09T06:53:22.047" v="24585"/>
          <ac:spMkLst>
            <pc:docMk/>
            <pc:sldMk cId="1347461732" sldId="348"/>
            <ac:spMk id="4" creationId="{DEADC8BF-0787-57DD-73FF-A32DCE0A9EDE}"/>
          </ac:spMkLst>
        </pc:spChg>
        <pc:spChg chg="add mod">
          <ac:chgData name="Dhanalakshmi S" userId="91504401-57d8-4e19-824a-3608d37877b0" providerId="ADAL" clId="{BD114AE8-1B57-4C44-B834-A08779010E97}" dt="2024-07-09T06:53:22.047" v="24585"/>
          <ac:spMkLst>
            <pc:docMk/>
            <pc:sldMk cId="1347461732" sldId="348"/>
            <ac:spMk id="5" creationId="{0E9C4137-B77F-4E8E-8A37-A2F2364783D9}"/>
          </ac:spMkLst>
        </pc:spChg>
        <pc:spChg chg="add mod">
          <ac:chgData name="Dhanalakshmi S" userId="91504401-57d8-4e19-824a-3608d37877b0" providerId="ADAL" clId="{BD114AE8-1B57-4C44-B834-A08779010E97}" dt="2024-07-09T06:53:22.047" v="24585"/>
          <ac:spMkLst>
            <pc:docMk/>
            <pc:sldMk cId="1347461732" sldId="348"/>
            <ac:spMk id="6" creationId="{449AF61E-2D09-C4FD-6DAE-6551991DF862}"/>
          </ac:spMkLst>
        </pc:spChg>
        <pc:spChg chg="add mod">
          <ac:chgData name="Dhanalakshmi S" userId="91504401-57d8-4e19-824a-3608d37877b0" providerId="ADAL" clId="{BD114AE8-1B57-4C44-B834-A08779010E97}" dt="2024-07-09T06:53:22.047" v="24585"/>
          <ac:spMkLst>
            <pc:docMk/>
            <pc:sldMk cId="1347461732" sldId="348"/>
            <ac:spMk id="7" creationId="{A8DEA178-77FC-876E-ED3A-024F306B3737}"/>
          </ac:spMkLst>
        </pc:spChg>
        <pc:spChg chg="add mod">
          <ac:chgData name="Dhanalakshmi S" userId="91504401-57d8-4e19-824a-3608d37877b0" providerId="ADAL" clId="{BD114AE8-1B57-4C44-B834-A08779010E97}" dt="2024-07-09T06:53:22.047" v="24585"/>
          <ac:spMkLst>
            <pc:docMk/>
            <pc:sldMk cId="1347461732" sldId="348"/>
            <ac:spMk id="8" creationId="{ABB686A3-9974-F119-DE3B-5325D0D77411}"/>
          </ac:spMkLst>
        </pc:spChg>
        <pc:spChg chg="add mod">
          <ac:chgData name="Dhanalakshmi S" userId="91504401-57d8-4e19-824a-3608d37877b0" providerId="ADAL" clId="{BD114AE8-1B57-4C44-B834-A08779010E97}" dt="2024-07-09T06:53:22.047" v="24585"/>
          <ac:spMkLst>
            <pc:docMk/>
            <pc:sldMk cId="1347461732" sldId="348"/>
            <ac:spMk id="9" creationId="{215AFA96-C4CE-1357-A5C0-BE7625328B9D}"/>
          </ac:spMkLst>
        </pc:spChg>
        <pc:spChg chg="add mod">
          <ac:chgData name="Dhanalakshmi S" userId="91504401-57d8-4e19-824a-3608d37877b0" providerId="ADAL" clId="{BD114AE8-1B57-4C44-B834-A08779010E97}" dt="2024-07-09T06:53:22.047" v="24585"/>
          <ac:spMkLst>
            <pc:docMk/>
            <pc:sldMk cId="1347461732" sldId="348"/>
            <ac:spMk id="10" creationId="{C6333FBD-AE49-7ED0-D90B-852AF7DF1880}"/>
          </ac:spMkLst>
        </pc:spChg>
        <pc:spChg chg="add mod">
          <ac:chgData name="Dhanalakshmi S" userId="91504401-57d8-4e19-824a-3608d37877b0" providerId="ADAL" clId="{BD114AE8-1B57-4C44-B834-A08779010E97}" dt="2024-07-09T06:53:22.047" v="24585"/>
          <ac:spMkLst>
            <pc:docMk/>
            <pc:sldMk cId="1347461732" sldId="348"/>
            <ac:spMk id="11" creationId="{E3B8B747-5715-583B-13CC-B757B8B9FF92}"/>
          </ac:spMkLst>
        </pc:spChg>
        <pc:spChg chg="add mod">
          <ac:chgData name="Dhanalakshmi S" userId="91504401-57d8-4e19-824a-3608d37877b0" providerId="ADAL" clId="{BD114AE8-1B57-4C44-B834-A08779010E97}" dt="2024-07-09T06:53:22.047" v="24585"/>
          <ac:spMkLst>
            <pc:docMk/>
            <pc:sldMk cId="1347461732" sldId="348"/>
            <ac:spMk id="12" creationId="{750D973D-F15A-4433-8F8D-1237467C19EC}"/>
          </ac:spMkLst>
        </pc:spChg>
        <pc:spChg chg="add mod">
          <ac:chgData name="Dhanalakshmi S" userId="91504401-57d8-4e19-824a-3608d37877b0" providerId="ADAL" clId="{BD114AE8-1B57-4C44-B834-A08779010E97}" dt="2024-07-09T06:53:22.047" v="24585"/>
          <ac:spMkLst>
            <pc:docMk/>
            <pc:sldMk cId="1347461732" sldId="348"/>
            <ac:spMk id="13" creationId="{0711160C-0A66-667B-DD66-FF02D8FAD84A}"/>
          </ac:spMkLst>
        </pc:spChg>
        <pc:spChg chg="add mod">
          <ac:chgData name="Dhanalakshmi S" userId="91504401-57d8-4e19-824a-3608d37877b0" providerId="ADAL" clId="{BD114AE8-1B57-4C44-B834-A08779010E97}" dt="2024-07-09T06:53:22.047" v="24585"/>
          <ac:spMkLst>
            <pc:docMk/>
            <pc:sldMk cId="1347461732" sldId="348"/>
            <ac:spMk id="14" creationId="{ED41A8CE-739D-192F-25CB-16F266EBF436}"/>
          </ac:spMkLst>
        </pc:spChg>
        <pc:spChg chg="add mod">
          <ac:chgData name="Dhanalakshmi S" userId="91504401-57d8-4e19-824a-3608d37877b0" providerId="ADAL" clId="{BD114AE8-1B57-4C44-B834-A08779010E97}" dt="2024-07-09T06:53:22.047" v="24585"/>
          <ac:spMkLst>
            <pc:docMk/>
            <pc:sldMk cId="1347461732" sldId="348"/>
            <ac:spMk id="15" creationId="{A10F44E1-6B1E-54C0-69E3-F51C4F48983F}"/>
          </ac:spMkLst>
        </pc:spChg>
        <pc:spChg chg="add mod">
          <ac:chgData name="Dhanalakshmi S" userId="91504401-57d8-4e19-824a-3608d37877b0" providerId="ADAL" clId="{BD114AE8-1B57-4C44-B834-A08779010E97}" dt="2024-07-09T06:53:22.047" v="24585"/>
          <ac:spMkLst>
            <pc:docMk/>
            <pc:sldMk cId="1347461732" sldId="348"/>
            <ac:spMk id="16" creationId="{0460671A-A305-5EEE-4E65-5EA2ECCEACBE}"/>
          </ac:spMkLst>
        </pc:spChg>
        <pc:spChg chg="add mod">
          <ac:chgData name="Dhanalakshmi S" userId="91504401-57d8-4e19-824a-3608d37877b0" providerId="ADAL" clId="{BD114AE8-1B57-4C44-B834-A08779010E97}" dt="2024-07-09T06:53:22.047" v="24585"/>
          <ac:spMkLst>
            <pc:docMk/>
            <pc:sldMk cId="1347461732" sldId="348"/>
            <ac:spMk id="17" creationId="{F1F01A7D-DD1A-4B5C-CD44-BC0F75D0725D}"/>
          </ac:spMkLst>
        </pc:spChg>
        <pc:spChg chg="add mod">
          <ac:chgData name="Dhanalakshmi S" userId="91504401-57d8-4e19-824a-3608d37877b0" providerId="ADAL" clId="{BD114AE8-1B57-4C44-B834-A08779010E97}" dt="2024-07-09T06:53:22.047" v="24585"/>
          <ac:spMkLst>
            <pc:docMk/>
            <pc:sldMk cId="1347461732" sldId="348"/>
            <ac:spMk id="18" creationId="{4AA6AEA4-A304-BE6C-051F-B47BC1A31835}"/>
          </ac:spMkLst>
        </pc:spChg>
        <pc:spChg chg="add mod">
          <ac:chgData name="Dhanalakshmi S" userId="91504401-57d8-4e19-824a-3608d37877b0" providerId="ADAL" clId="{BD114AE8-1B57-4C44-B834-A08779010E97}" dt="2024-07-09T06:53:22.047" v="24585"/>
          <ac:spMkLst>
            <pc:docMk/>
            <pc:sldMk cId="1347461732" sldId="348"/>
            <ac:spMk id="19" creationId="{E6DEDE8C-0FA3-0B43-C44B-6EEAD754E975}"/>
          </ac:spMkLst>
        </pc:spChg>
        <pc:spChg chg="add mod">
          <ac:chgData name="Dhanalakshmi S" userId="91504401-57d8-4e19-824a-3608d37877b0" providerId="ADAL" clId="{BD114AE8-1B57-4C44-B834-A08779010E97}" dt="2024-07-09T06:53:22.047" v="24585"/>
          <ac:spMkLst>
            <pc:docMk/>
            <pc:sldMk cId="1347461732" sldId="348"/>
            <ac:spMk id="20" creationId="{A0576FEF-448A-8677-084F-034B6F21D209}"/>
          </ac:spMkLst>
        </pc:spChg>
        <pc:spChg chg="add mod">
          <ac:chgData name="Dhanalakshmi S" userId="91504401-57d8-4e19-824a-3608d37877b0" providerId="ADAL" clId="{BD114AE8-1B57-4C44-B834-A08779010E97}" dt="2024-07-09T06:53:22.047" v="24585"/>
          <ac:spMkLst>
            <pc:docMk/>
            <pc:sldMk cId="1347461732" sldId="348"/>
            <ac:spMk id="21" creationId="{8956F85F-45FE-E3BC-FF0F-B4088D388B2C}"/>
          </ac:spMkLst>
        </pc:spChg>
        <pc:spChg chg="add mod">
          <ac:chgData name="Dhanalakshmi S" userId="91504401-57d8-4e19-824a-3608d37877b0" providerId="ADAL" clId="{BD114AE8-1B57-4C44-B834-A08779010E97}" dt="2024-07-09T06:53:22.047" v="24585"/>
          <ac:spMkLst>
            <pc:docMk/>
            <pc:sldMk cId="1347461732" sldId="348"/>
            <ac:spMk id="22" creationId="{D12AD5C6-3F62-AC06-76FE-CDFEAA871F83}"/>
          </ac:spMkLst>
        </pc:spChg>
        <pc:spChg chg="add mod">
          <ac:chgData name="Dhanalakshmi S" userId="91504401-57d8-4e19-824a-3608d37877b0" providerId="ADAL" clId="{BD114AE8-1B57-4C44-B834-A08779010E97}" dt="2024-07-09T06:53:22.047" v="24585"/>
          <ac:spMkLst>
            <pc:docMk/>
            <pc:sldMk cId="1347461732" sldId="348"/>
            <ac:spMk id="23" creationId="{1207AB26-1839-4C74-2D49-EF798C401AD5}"/>
          </ac:spMkLst>
        </pc:spChg>
        <pc:spChg chg="add mod">
          <ac:chgData name="Dhanalakshmi S" userId="91504401-57d8-4e19-824a-3608d37877b0" providerId="ADAL" clId="{BD114AE8-1B57-4C44-B834-A08779010E97}" dt="2024-07-09T06:53:22.047" v="24585"/>
          <ac:spMkLst>
            <pc:docMk/>
            <pc:sldMk cId="1347461732" sldId="348"/>
            <ac:spMk id="24" creationId="{7A4DA60D-40AB-62B2-5BBD-3745EC1BEFC4}"/>
          </ac:spMkLst>
        </pc:spChg>
        <pc:spChg chg="add mod">
          <ac:chgData name="Dhanalakshmi S" userId="91504401-57d8-4e19-824a-3608d37877b0" providerId="ADAL" clId="{BD114AE8-1B57-4C44-B834-A08779010E97}" dt="2024-07-09T06:53:22.047" v="24585"/>
          <ac:spMkLst>
            <pc:docMk/>
            <pc:sldMk cId="1347461732" sldId="348"/>
            <ac:spMk id="25" creationId="{8705E863-3B5C-E6E2-C1D4-062DFEC7A805}"/>
          </ac:spMkLst>
        </pc:spChg>
        <pc:spChg chg="add mod">
          <ac:chgData name="Dhanalakshmi S" userId="91504401-57d8-4e19-824a-3608d37877b0" providerId="ADAL" clId="{BD114AE8-1B57-4C44-B834-A08779010E97}" dt="2024-07-09T06:53:22.047" v="24585"/>
          <ac:spMkLst>
            <pc:docMk/>
            <pc:sldMk cId="1347461732" sldId="348"/>
            <ac:spMk id="26" creationId="{AA523DC9-552B-68F0-5FAC-4D8EDB06DBFC}"/>
          </ac:spMkLst>
        </pc:spChg>
        <pc:spChg chg="add mod">
          <ac:chgData name="Dhanalakshmi S" userId="91504401-57d8-4e19-824a-3608d37877b0" providerId="ADAL" clId="{BD114AE8-1B57-4C44-B834-A08779010E97}" dt="2024-07-09T06:53:22.047" v="24585"/>
          <ac:spMkLst>
            <pc:docMk/>
            <pc:sldMk cId="1347461732" sldId="348"/>
            <ac:spMk id="27" creationId="{934808F9-284A-76B5-B367-ADBE4316739C}"/>
          </ac:spMkLst>
        </pc:spChg>
        <pc:spChg chg="add mod">
          <ac:chgData name="Dhanalakshmi S" userId="91504401-57d8-4e19-824a-3608d37877b0" providerId="ADAL" clId="{BD114AE8-1B57-4C44-B834-A08779010E97}" dt="2024-07-09T06:53:22.047" v="24585"/>
          <ac:spMkLst>
            <pc:docMk/>
            <pc:sldMk cId="1347461732" sldId="348"/>
            <ac:spMk id="28" creationId="{73CDFF50-0DE5-09D6-D751-850175729A94}"/>
          </ac:spMkLst>
        </pc:spChg>
        <pc:spChg chg="add mod">
          <ac:chgData name="Dhanalakshmi S" userId="91504401-57d8-4e19-824a-3608d37877b0" providerId="ADAL" clId="{BD114AE8-1B57-4C44-B834-A08779010E97}" dt="2024-07-09T06:53:22.047" v="24585"/>
          <ac:spMkLst>
            <pc:docMk/>
            <pc:sldMk cId="1347461732" sldId="348"/>
            <ac:spMk id="29" creationId="{4CBF1FC0-BE67-E111-E95C-2CFF06885310}"/>
          </ac:spMkLst>
        </pc:spChg>
        <pc:spChg chg="add mod">
          <ac:chgData name="Dhanalakshmi S" userId="91504401-57d8-4e19-824a-3608d37877b0" providerId="ADAL" clId="{BD114AE8-1B57-4C44-B834-A08779010E97}" dt="2024-07-09T06:53:22.047" v="24585"/>
          <ac:spMkLst>
            <pc:docMk/>
            <pc:sldMk cId="1347461732" sldId="348"/>
            <ac:spMk id="30" creationId="{AEBE26E7-DAF1-3CEE-CB63-F9495B086172}"/>
          </ac:spMkLst>
        </pc:spChg>
        <pc:spChg chg="add mod">
          <ac:chgData name="Dhanalakshmi S" userId="91504401-57d8-4e19-824a-3608d37877b0" providerId="ADAL" clId="{BD114AE8-1B57-4C44-B834-A08779010E97}" dt="2024-07-09T06:53:22.047" v="24585"/>
          <ac:spMkLst>
            <pc:docMk/>
            <pc:sldMk cId="1347461732" sldId="348"/>
            <ac:spMk id="31" creationId="{8B6967B2-23CC-2149-A6C2-64C333005327}"/>
          </ac:spMkLst>
        </pc:spChg>
        <pc:spChg chg="add mod">
          <ac:chgData name="Dhanalakshmi S" userId="91504401-57d8-4e19-824a-3608d37877b0" providerId="ADAL" clId="{BD114AE8-1B57-4C44-B834-A08779010E97}" dt="2024-07-09T06:53:22.047" v="24585"/>
          <ac:spMkLst>
            <pc:docMk/>
            <pc:sldMk cId="1347461732" sldId="348"/>
            <ac:spMk id="32" creationId="{2D8A5B79-4FE3-FAAA-A47B-EEBF70E61EFC}"/>
          </ac:spMkLst>
        </pc:spChg>
        <pc:spChg chg="add mod">
          <ac:chgData name="Dhanalakshmi S" userId="91504401-57d8-4e19-824a-3608d37877b0" providerId="ADAL" clId="{BD114AE8-1B57-4C44-B834-A08779010E97}" dt="2024-07-09T06:53:22.047" v="24585"/>
          <ac:spMkLst>
            <pc:docMk/>
            <pc:sldMk cId="1347461732" sldId="348"/>
            <ac:spMk id="33" creationId="{9C1B8D27-52A4-3BC2-C216-34E50F9D8EE7}"/>
          </ac:spMkLst>
        </pc:spChg>
        <pc:spChg chg="add mod">
          <ac:chgData name="Dhanalakshmi S" userId="91504401-57d8-4e19-824a-3608d37877b0" providerId="ADAL" clId="{BD114AE8-1B57-4C44-B834-A08779010E97}" dt="2024-07-09T06:53:22.047" v="24585"/>
          <ac:spMkLst>
            <pc:docMk/>
            <pc:sldMk cId="1347461732" sldId="348"/>
            <ac:spMk id="34" creationId="{321B45D5-5FC5-5CE0-7853-7DB9C2DCB9C0}"/>
          </ac:spMkLst>
        </pc:spChg>
        <pc:spChg chg="add mod">
          <ac:chgData name="Dhanalakshmi S" userId="91504401-57d8-4e19-824a-3608d37877b0" providerId="ADAL" clId="{BD114AE8-1B57-4C44-B834-A08779010E97}" dt="2024-07-09T06:53:22.047" v="24585"/>
          <ac:spMkLst>
            <pc:docMk/>
            <pc:sldMk cId="1347461732" sldId="348"/>
            <ac:spMk id="35" creationId="{B1E28774-91F3-0C5D-DD79-79E0FDE4CF7F}"/>
          </ac:spMkLst>
        </pc:spChg>
        <pc:spChg chg="add mod">
          <ac:chgData name="Dhanalakshmi S" userId="91504401-57d8-4e19-824a-3608d37877b0" providerId="ADAL" clId="{BD114AE8-1B57-4C44-B834-A08779010E97}" dt="2024-07-09T06:53:22.047" v="24585"/>
          <ac:spMkLst>
            <pc:docMk/>
            <pc:sldMk cId="1347461732" sldId="348"/>
            <ac:spMk id="36" creationId="{9D5B6B64-7AFB-4A49-FF11-74632C67E9C0}"/>
          </ac:spMkLst>
        </pc:spChg>
        <pc:spChg chg="add mod">
          <ac:chgData name="Dhanalakshmi S" userId="91504401-57d8-4e19-824a-3608d37877b0" providerId="ADAL" clId="{BD114AE8-1B57-4C44-B834-A08779010E97}" dt="2024-07-09T06:53:22.047" v="24585"/>
          <ac:spMkLst>
            <pc:docMk/>
            <pc:sldMk cId="1347461732" sldId="348"/>
            <ac:spMk id="37" creationId="{08704E40-9109-B856-190B-1B14EE5ED83B}"/>
          </ac:spMkLst>
        </pc:spChg>
        <pc:spChg chg="add mod">
          <ac:chgData name="Dhanalakshmi S" userId="91504401-57d8-4e19-824a-3608d37877b0" providerId="ADAL" clId="{BD114AE8-1B57-4C44-B834-A08779010E97}" dt="2024-07-09T06:53:22.047" v="24585"/>
          <ac:spMkLst>
            <pc:docMk/>
            <pc:sldMk cId="1347461732" sldId="348"/>
            <ac:spMk id="38" creationId="{BD12E512-4102-B168-6F1A-465A759CAFE3}"/>
          </ac:spMkLst>
        </pc:spChg>
        <pc:spChg chg="add mod">
          <ac:chgData name="Dhanalakshmi S" userId="91504401-57d8-4e19-824a-3608d37877b0" providerId="ADAL" clId="{BD114AE8-1B57-4C44-B834-A08779010E97}" dt="2024-07-09T06:53:22.047" v="24585"/>
          <ac:spMkLst>
            <pc:docMk/>
            <pc:sldMk cId="1347461732" sldId="348"/>
            <ac:spMk id="39" creationId="{B7FA7AAF-DB30-2F0A-3A66-05D964875DB1}"/>
          </ac:spMkLst>
        </pc:spChg>
        <pc:spChg chg="add mod">
          <ac:chgData name="Dhanalakshmi S" userId="91504401-57d8-4e19-824a-3608d37877b0" providerId="ADAL" clId="{BD114AE8-1B57-4C44-B834-A08779010E97}" dt="2024-07-09T06:53:22.047" v="24585"/>
          <ac:spMkLst>
            <pc:docMk/>
            <pc:sldMk cId="1347461732" sldId="348"/>
            <ac:spMk id="40" creationId="{BD0D9BC5-8564-DCC9-CE70-653B445BCD0D}"/>
          </ac:spMkLst>
        </pc:spChg>
        <pc:spChg chg="add mod">
          <ac:chgData name="Dhanalakshmi S" userId="91504401-57d8-4e19-824a-3608d37877b0" providerId="ADAL" clId="{BD114AE8-1B57-4C44-B834-A08779010E97}" dt="2024-07-09T06:53:22.047" v="24585"/>
          <ac:spMkLst>
            <pc:docMk/>
            <pc:sldMk cId="1347461732" sldId="348"/>
            <ac:spMk id="41" creationId="{EFE380D2-E18C-05C5-A344-5DEB98689776}"/>
          </ac:spMkLst>
        </pc:spChg>
        <pc:spChg chg="add mod">
          <ac:chgData name="Dhanalakshmi S" userId="91504401-57d8-4e19-824a-3608d37877b0" providerId="ADAL" clId="{BD114AE8-1B57-4C44-B834-A08779010E97}" dt="2024-07-09T06:53:22.047" v="24585"/>
          <ac:spMkLst>
            <pc:docMk/>
            <pc:sldMk cId="1347461732" sldId="348"/>
            <ac:spMk id="42" creationId="{D0CA9801-3F9D-502D-3B16-A6938A1CD935}"/>
          </ac:spMkLst>
        </pc:spChg>
        <pc:spChg chg="add mod">
          <ac:chgData name="Dhanalakshmi S" userId="91504401-57d8-4e19-824a-3608d37877b0" providerId="ADAL" clId="{BD114AE8-1B57-4C44-B834-A08779010E97}" dt="2024-07-09T06:53:22.047" v="24585"/>
          <ac:spMkLst>
            <pc:docMk/>
            <pc:sldMk cId="1347461732" sldId="348"/>
            <ac:spMk id="43" creationId="{57A537E1-0BDB-3E0F-469B-1C32F409CE73}"/>
          </ac:spMkLst>
        </pc:spChg>
        <pc:spChg chg="add mod">
          <ac:chgData name="Dhanalakshmi S" userId="91504401-57d8-4e19-824a-3608d37877b0" providerId="ADAL" clId="{BD114AE8-1B57-4C44-B834-A08779010E97}" dt="2024-07-09T06:53:22.047" v="24585"/>
          <ac:spMkLst>
            <pc:docMk/>
            <pc:sldMk cId="1347461732" sldId="348"/>
            <ac:spMk id="44" creationId="{B215A67E-4BEE-B24B-2F3F-FC60D7FFEDC4}"/>
          </ac:spMkLst>
        </pc:spChg>
        <pc:spChg chg="add mod">
          <ac:chgData name="Dhanalakshmi S" userId="91504401-57d8-4e19-824a-3608d37877b0" providerId="ADAL" clId="{BD114AE8-1B57-4C44-B834-A08779010E97}" dt="2024-07-09T06:53:22.047" v="24585"/>
          <ac:spMkLst>
            <pc:docMk/>
            <pc:sldMk cId="1347461732" sldId="348"/>
            <ac:spMk id="45" creationId="{D4325CF1-DB75-EFDF-5A6B-FC8CD32FD99A}"/>
          </ac:spMkLst>
        </pc:spChg>
        <pc:spChg chg="add mod">
          <ac:chgData name="Dhanalakshmi S" userId="91504401-57d8-4e19-824a-3608d37877b0" providerId="ADAL" clId="{BD114AE8-1B57-4C44-B834-A08779010E97}" dt="2024-07-09T06:53:22.047" v="24585"/>
          <ac:spMkLst>
            <pc:docMk/>
            <pc:sldMk cId="1347461732" sldId="348"/>
            <ac:spMk id="46" creationId="{E7FC3F20-2CF6-87F7-F87C-4F72D6BE2A9F}"/>
          </ac:spMkLst>
        </pc:spChg>
        <pc:spChg chg="add mod">
          <ac:chgData name="Dhanalakshmi S" userId="91504401-57d8-4e19-824a-3608d37877b0" providerId="ADAL" clId="{BD114AE8-1B57-4C44-B834-A08779010E97}" dt="2024-07-09T06:53:22.047" v="24585"/>
          <ac:spMkLst>
            <pc:docMk/>
            <pc:sldMk cId="1347461732" sldId="348"/>
            <ac:spMk id="47" creationId="{E583880E-7C69-6F1F-0B81-D945FF6B24A7}"/>
          </ac:spMkLst>
        </pc:spChg>
        <pc:spChg chg="add mod">
          <ac:chgData name="Dhanalakshmi S" userId="91504401-57d8-4e19-824a-3608d37877b0" providerId="ADAL" clId="{BD114AE8-1B57-4C44-B834-A08779010E97}" dt="2024-07-09T06:53:22.047" v="24585"/>
          <ac:spMkLst>
            <pc:docMk/>
            <pc:sldMk cId="1347461732" sldId="348"/>
            <ac:spMk id="48" creationId="{85E0077F-7434-3BC1-1F1A-6D273775E819}"/>
          </ac:spMkLst>
        </pc:spChg>
        <pc:spChg chg="add mod">
          <ac:chgData name="Dhanalakshmi S" userId="91504401-57d8-4e19-824a-3608d37877b0" providerId="ADAL" clId="{BD114AE8-1B57-4C44-B834-A08779010E97}" dt="2024-07-09T06:53:22.047" v="24585"/>
          <ac:spMkLst>
            <pc:docMk/>
            <pc:sldMk cId="1347461732" sldId="348"/>
            <ac:spMk id="49" creationId="{E1BD33EF-90CD-4199-3FAA-8641A3D3BF2D}"/>
          </ac:spMkLst>
        </pc:spChg>
        <pc:spChg chg="add mod">
          <ac:chgData name="Dhanalakshmi S" userId="91504401-57d8-4e19-824a-3608d37877b0" providerId="ADAL" clId="{BD114AE8-1B57-4C44-B834-A08779010E97}" dt="2024-07-09T06:53:22.047" v="24585"/>
          <ac:spMkLst>
            <pc:docMk/>
            <pc:sldMk cId="1347461732" sldId="348"/>
            <ac:spMk id="50" creationId="{178538DA-BFF9-672A-61B3-B5FAFF489324}"/>
          </ac:spMkLst>
        </pc:spChg>
        <pc:spChg chg="add mod">
          <ac:chgData name="Dhanalakshmi S" userId="91504401-57d8-4e19-824a-3608d37877b0" providerId="ADAL" clId="{BD114AE8-1B57-4C44-B834-A08779010E97}" dt="2024-07-09T06:53:22.047" v="24585"/>
          <ac:spMkLst>
            <pc:docMk/>
            <pc:sldMk cId="1347461732" sldId="348"/>
            <ac:spMk id="51" creationId="{B95F4E8E-C82F-8D56-9FD1-516F06533BB1}"/>
          </ac:spMkLst>
        </pc:spChg>
        <pc:spChg chg="add mod">
          <ac:chgData name="Dhanalakshmi S" userId="91504401-57d8-4e19-824a-3608d37877b0" providerId="ADAL" clId="{BD114AE8-1B57-4C44-B834-A08779010E97}" dt="2024-07-09T06:53:22.047" v="24585"/>
          <ac:spMkLst>
            <pc:docMk/>
            <pc:sldMk cId="1347461732" sldId="348"/>
            <ac:spMk id="52" creationId="{2F4B2E76-B33F-006E-A587-833A6E3B935E}"/>
          </ac:spMkLst>
        </pc:spChg>
        <pc:spChg chg="add mod">
          <ac:chgData name="Dhanalakshmi S" userId="91504401-57d8-4e19-824a-3608d37877b0" providerId="ADAL" clId="{BD114AE8-1B57-4C44-B834-A08779010E97}" dt="2024-07-09T06:53:22.047" v="24585"/>
          <ac:spMkLst>
            <pc:docMk/>
            <pc:sldMk cId="1347461732" sldId="348"/>
            <ac:spMk id="53" creationId="{AE3AFC75-4F57-5B73-A5CD-6A4974F9CEFB}"/>
          </ac:spMkLst>
        </pc:spChg>
        <pc:spChg chg="add mod">
          <ac:chgData name="Dhanalakshmi S" userId="91504401-57d8-4e19-824a-3608d37877b0" providerId="ADAL" clId="{BD114AE8-1B57-4C44-B834-A08779010E97}" dt="2024-07-09T06:53:22.047" v="24585"/>
          <ac:spMkLst>
            <pc:docMk/>
            <pc:sldMk cId="1347461732" sldId="348"/>
            <ac:spMk id="54" creationId="{9052DA18-8B89-AC02-DD38-9EB4BAA0E6D3}"/>
          </ac:spMkLst>
        </pc:spChg>
        <pc:spChg chg="add mod">
          <ac:chgData name="Dhanalakshmi S" userId="91504401-57d8-4e19-824a-3608d37877b0" providerId="ADAL" clId="{BD114AE8-1B57-4C44-B834-A08779010E97}" dt="2024-07-09T06:53:22.047" v="24585"/>
          <ac:spMkLst>
            <pc:docMk/>
            <pc:sldMk cId="1347461732" sldId="348"/>
            <ac:spMk id="55" creationId="{EC761ED0-F04C-CA23-5855-755A85A441C8}"/>
          </ac:spMkLst>
        </pc:spChg>
        <pc:spChg chg="add mod">
          <ac:chgData name="Dhanalakshmi S" userId="91504401-57d8-4e19-824a-3608d37877b0" providerId="ADAL" clId="{BD114AE8-1B57-4C44-B834-A08779010E97}" dt="2024-07-09T06:53:22.047" v="24585"/>
          <ac:spMkLst>
            <pc:docMk/>
            <pc:sldMk cId="1347461732" sldId="348"/>
            <ac:spMk id="56" creationId="{D82630C9-51E9-D54D-9A16-889741B5B795}"/>
          </ac:spMkLst>
        </pc:spChg>
        <pc:spChg chg="add mod">
          <ac:chgData name="Dhanalakshmi S" userId="91504401-57d8-4e19-824a-3608d37877b0" providerId="ADAL" clId="{BD114AE8-1B57-4C44-B834-A08779010E97}" dt="2024-07-09T06:53:22.047" v="24585"/>
          <ac:spMkLst>
            <pc:docMk/>
            <pc:sldMk cId="1347461732" sldId="348"/>
            <ac:spMk id="57" creationId="{3C3CC554-00A3-264B-5163-22E9056FB9F8}"/>
          </ac:spMkLst>
        </pc:spChg>
        <pc:spChg chg="add mod">
          <ac:chgData name="Dhanalakshmi S" userId="91504401-57d8-4e19-824a-3608d37877b0" providerId="ADAL" clId="{BD114AE8-1B57-4C44-B834-A08779010E97}" dt="2024-07-09T06:55:10.900" v="24588" actId="1076"/>
          <ac:spMkLst>
            <pc:docMk/>
            <pc:sldMk cId="1347461732" sldId="348"/>
            <ac:spMk id="58" creationId="{5342F381-FDE2-D9E4-2838-7AE5A0D0F04E}"/>
          </ac:spMkLst>
        </pc:spChg>
        <pc:spChg chg="add mod">
          <ac:chgData name="Dhanalakshmi S" userId="91504401-57d8-4e19-824a-3608d37877b0" providerId="ADAL" clId="{BD114AE8-1B57-4C44-B834-A08779010E97}" dt="2024-07-09T06:55:10.900" v="24588" actId="1076"/>
          <ac:spMkLst>
            <pc:docMk/>
            <pc:sldMk cId="1347461732" sldId="348"/>
            <ac:spMk id="59" creationId="{0E32EE40-BB95-9A37-290D-9A5FA224ECEE}"/>
          </ac:spMkLst>
        </pc:spChg>
        <pc:spChg chg="add mod">
          <ac:chgData name="Dhanalakshmi S" userId="91504401-57d8-4e19-824a-3608d37877b0" providerId="ADAL" clId="{BD114AE8-1B57-4C44-B834-A08779010E97}" dt="2024-07-09T06:55:10.900" v="24588" actId="1076"/>
          <ac:spMkLst>
            <pc:docMk/>
            <pc:sldMk cId="1347461732" sldId="348"/>
            <ac:spMk id="60" creationId="{D18B3117-9C65-BB25-F2A4-329F11776487}"/>
          </ac:spMkLst>
        </pc:spChg>
        <pc:spChg chg="add mod">
          <ac:chgData name="Dhanalakshmi S" userId="91504401-57d8-4e19-824a-3608d37877b0" providerId="ADAL" clId="{BD114AE8-1B57-4C44-B834-A08779010E97}" dt="2024-07-09T06:55:10.900" v="24588" actId="1076"/>
          <ac:spMkLst>
            <pc:docMk/>
            <pc:sldMk cId="1347461732" sldId="348"/>
            <ac:spMk id="61" creationId="{324DFFEB-13C2-CBD6-F987-C152117F2C50}"/>
          </ac:spMkLst>
        </pc:spChg>
        <pc:spChg chg="add mod">
          <ac:chgData name="Dhanalakshmi S" userId="91504401-57d8-4e19-824a-3608d37877b0" providerId="ADAL" clId="{BD114AE8-1B57-4C44-B834-A08779010E97}" dt="2024-07-09T06:55:10.900" v="24588" actId="1076"/>
          <ac:spMkLst>
            <pc:docMk/>
            <pc:sldMk cId="1347461732" sldId="348"/>
            <ac:spMk id="62" creationId="{140201AD-FFF7-8238-A334-0C2E5290006B}"/>
          </ac:spMkLst>
        </pc:spChg>
        <pc:spChg chg="add mod">
          <ac:chgData name="Dhanalakshmi S" userId="91504401-57d8-4e19-824a-3608d37877b0" providerId="ADAL" clId="{BD114AE8-1B57-4C44-B834-A08779010E97}" dt="2024-07-09T06:55:10.900" v="24588" actId="1076"/>
          <ac:spMkLst>
            <pc:docMk/>
            <pc:sldMk cId="1347461732" sldId="348"/>
            <ac:spMk id="63" creationId="{6EE83A2F-A5C1-7B04-7E72-CDE32F94029C}"/>
          </ac:spMkLst>
        </pc:spChg>
        <pc:spChg chg="add mod">
          <ac:chgData name="Dhanalakshmi S" userId="91504401-57d8-4e19-824a-3608d37877b0" providerId="ADAL" clId="{BD114AE8-1B57-4C44-B834-A08779010E97}" dt="2024-07-09T06:55:10.900" v="24588" actId="1076"/>
          <ac:spMkLst>
            <pc:docMk/>
            <pc:sldMk cId="1347461732" sldId="348"/>
            <ac:spMk id="24576" creationId="{3FB97B56-6183-D948-1A27-C3C6E4474E8D}"/>
          </ac:spMkLst>
        </pc:spChg>
        <pc:spChg chg="add mod">
          <ac:chgData name="Dhanalakshmi S" userId="91504401-57d8-4e19-824a-3608d37877b0" providerId="ADAL" clId="{BD114AE8-1B57-4C44-B834-A08779010E97}" dt="2024-07-09T06:55:10.900" v="24588" actId="1076"/>
          <ac:spMkLst>
            <pc:docMk/>
            <pc:sldMk cId="1347461732" sldId="348"/>
            <ac:spMk id="24577" creationId="{DE032CB8-26B7-F905-0081-D1A2B17E85A2}"/>
          </ac:spMkLst>
        </pc:spChg>
        <pc:spChg chg="add mod">
          <ac:chgData name="Dhanalakshmi S" userId="91504401-57d8-4e19-824a-3608d37877b0" providerId="ADAL" clId="{BD114AE8-1B57-4C44-B834-A08779010E97}" dt="2024-07-09T06:55:10.900" v="24588" actId="1076"/>
          <ac:spMkLst>
            <pc:docMk/>
            <pc:sldMk cId="1347461732" sldId="348"/>
            <ac:spMk id="24579" creationId="{D29C8185-FA89-9C8B-8CB4-599B611BDF73}"/>
          </ac:spMkLst>
        </pc:spChg>
        <pc:spChg chg="add mod">
          <ac:chgData name="Dhanalakshmi S" userId="91504401-57d8-4e19-824a-3608d37877b0" providerId="ADAL" clId="{BD114AE8-1B57-4C44-B834-A08779010E97}" dt="2024-07-09T06:55:10.900" v="24588" actId="1076"/>
          <ac:spMkLst>
            <pc:docMk/>
            <pc:sldMk cId="1347461732" sldId="348"/>
            <ac:spMk id="24580" creationId="{BB88FD49-D963-C4A2-381C-BAEE36D3C66E}"/>
          </ac:spMkLst>
        </pc:spChg>
        <pc:spChg chg="add mod">
          <ac:chgData name="Dhanalakshmi S" userId="91504401-57d8-4e19-824a-3608d37877b0" providerId="ADAL" clId="{BD114AE8-1B57-4C44-B834-A08779010E97}" dt="2024-07-09T06:55:10.900" v="24588" actId="1076"/>
          <ac:spMkLst>
            <pc:docMk/>
            <pc:sldMk cId="1347461732" sldId="348"/>
            <ac:spMk id="24581" creationId="{F3C658FA-8EA7-8EEE-5329-85FE492A3753}"/>
          </ac:spMkLst>
        </pc:spChg>
        <pc:spChg chg="add mod">
          <ac:chgData name="Dhanalakshmi S" userId="91504401-57d8-4e19-824a-3608d37877b0" providerId="ADAL" clId="{BD114AE8-1B57-4C44-B834-A08779010E97}" dt="2024-07-09T06:55:10.900" v="24588" actId="1076"/>
          <ac:spMkLst>
            <pc:docMk/>
            <pc:sldMk cId="1347461732" sldId="348"/>
            <ac:spMk id="24582" creationId="{3C6F68D0-85DE-3173-E2C2-7192043C02E2}"/>
          </ac:spMkLst>
        </pc:spChg>
        <pc:spChg chg="add mod">
          <ac:chgData name="Dhanalakshmi S" userId="91504401-57d8-4e19-824a-3608d37877b0" providerId="ADAL" clId="{BD114AE8-1B57-4C44-B834-A08779010E97}" dt="2024-07-09T06:55:10.900" v="24588" actId="1076"/>
          <ac:spMkLst>
            <pc:docMk/>
            <pc:sldMk cId="1347461732" sldId="348"/>
            <ac:spMk id="24583" creationId="{2134F7AE-F8BB-BB43-526A-DF249784A132}"/>
          </ac:spMkLst>
        </pc:spChg>
        <pc:spChg chg="add mod">
          <ac:chgData name="Dhanalakshmi S" userId="91504401-57d8-4e19-824a-3608d37877b0" providerId="ADAL" clId="{BD114AE8-1B57-4C44-B834-A08779010E97}" dt="2024-07-09T06:55:10.900" v="24588" actId="1076"/>
          <ac:spMkLst>
            <pc:docMk/>
            <pc:sldMk cId="1347461732" sldId="348"/>
            <ac:spMk id="24584" creationId="{6F878C22-ABBE-8F55-E045-C28A7959E522}"/>
          </ac:spMkLst>
        </pc:spChg>
        <pc:spChg chg="add mod">
          <ac:chgData name="Dhanalakshmi S" userId="91504401-57d8-4e19-824a-3608d37877b0" providerId="ADAL" clId="{BD114AE8-1B57-4C44-B834-A08779010E97}" dt="2024-07-09T06:55:10.900" v="24588" actId="1076"/>
          <ac:spMkLst>
            <pc:docMk/>
            <pc:sldMk cId="1347461732" sldId="348"/>
            <ac:spMk id="24585" creationId="{3A070E63-8763-80B0-E3A9-C730915DA467}"/>
          </ac:spMkLst>
        </pc:spChg>
        <pc:spChg chg="add mod">
          <ac:chgData name="Dhanalakshmi S" userId="91504401-57d8-4e19-824a-3608d37877b0" providerId="ADAL" clId="{BD114AE8-1B57-4C44-B834-A08779010E97}" dt="2024-07-09T06:55:10.900" v="24588" actId="1076"/>
          <ac:spMkLst>
            <pc:docMk/>
            <pc:sldMk cId="1347461732" sldId="348"/>
            <ac:spMk id="24586" creationId="{1B05B24C-A917-5E96-727B-351F6B7C2613}"/>
          </ac:spMkLst>
        </pc:spChg>
        <pc:spChg chg="add mod">
          <ac:chgData name="Dhanalakshmi S" userId="91504401-57d8-4e19-824a-3608d37877b0" providerId="ADAL" clId="{BD114AE8-1B57-4C44-B834-A08779010E97}" dt="2024-07-09T06:55:10.900" v="24588" actId="1076"/>
          <ac:spMkLst>
            <pc:docMk/>
            <pc:sldMk cId="1347461732" sldId="348"/>
            <ac:spMk id="24587" creationId="{06BABEE2-EBCB-AFBD-1586-23C10445F347}"/>
          </ac:spMkLst>
        </pc:spChg>
        <pc:spChg chg="add mod">
          <ac:chgData name="Dhanalakshmi S" userId="91504401-57d8-4e19-824a-3608d37877b0" providerId="ADAL" clId="{BD114AE8-1B57-4C44-B834-A08779010E97}" dt="2024-07-09T06:55:10.900" v="24588" actId="1076"/>
          <ac:spMkLst>
            <pc:docMk/>
            <pc:sldMk cId="1347461732" sldId="348"/>
            <ac:spMk id="24588" creationId="{50A73930-A056-C91C-A38D-85CDAECA8011}"/>
          </ac:spMkLst>
        </pc:spChg>
        <pc:spChg chg="add mod">
          <ac:chgData name="Dhanalakshmi S" userId="91504401-57d8-4e19-824a-3608d37877b0" providerId="ADAL" clId="{BD114AE8-1B57-4C44-B834-A08779010E97}" dt="2024-07-09T06:55:10.900" v="24588" actId="1076"/>
          <ac:spMkLst>
            <pc:docMk/>
            <pc:sldMk cId="1347461732" sldId="348"/>
            <ac:spMk id="24589" creationId="{CF31568B-F774-B320-2F4B-AC4BA6F3DEF4}"/>
          </ac:spMkLst>
        </pc:spChg>
        <pc:spChg chg="add mod">
          <ac:chgData name="Dhanalakshmi S" userId="91504401-57d8-4e19-824a-3608d37877b0" providerId="ADAL" clId="{BD114AE8-1B57-4C44-B834-A08779010E97}" dt="2024-07-09T06:55:10.900" v="24588" actId="1076"/>
          <ac:spMkLst>
            <pc:docMk/>
            <pc:sldMk cId="1347461732" sldId="348"/>
            <ac:spMk id="24590" creationId="{4F35E979-3895-D9F3-E3CB-6F926482FA86}"/>
          </ac:spMkLst>
        </pc:spChg>
        <pc:spChg chg="add mod">
          <ac:chgData name="Dhanalakshmi S" userId="91504401-57d8-4e19-824a-3608d37877b0" providerId="ADAL" clId="{BD114AE8-1B57-4C44-B834-A08779010E97}" dt="2024-07-09T06:55:10.900" v="24588" actId="1076"/>
          <ac:spMkLst>
            <pc:docMk/>
            <pc:sldMk cId="1347461732" sldId="348"/>
            <ac:spMk id="24591" creationId="{C1012060-06F2-5007-ED2C-A16BA4E16C2B}"/>
          </ac:spMkLst>
        </pc:spChg>
        <pc:spChg chg="add mod">
          <ac:chgData name="Dhanalakshmi S" userId="91504401-57d8-4e19-824a-3608d37877b0" providerId="ADAL" clId="{BD114AE8-1B57-4C44-B834-A08779010E97}" dt="2024-07-09T06:55:10.900" v="24588" actId="1076"/>
          <ac:spMkLst>
            <pc:docMk/>
            <pc:sldMk cId="1347461732" sldId="348"/>
            <ac:spMk id="24592" creationId="{D2E24F99-3CF3-48A9-E56B-2E1BBEDDB6BC}"/>
          </ac:spMkLst>
        </pc:spChg>
        <pc:spChg chg="add mod">
          <ac:chgData name="Dhanalakshmi S" userId="91504401-57d8-4e19-824a-3608d37877b0" providerId="ADAL" clId="{BD114AE8-1B57-4C44-B834-A08779010E97}" dt="2024-07-09T06:55:10.900" v="24588" actId="1076"/>
          <ac:spMkLst>
            <pc:docMk/>
            <pc:sldMk cId="1347461732" sldId="348"/>
            <ac:spMk id="24593" creationId="{4CECD790-BE9F-E27C-07B1-DD4000CFDF20}"/>
          </ac:spMkLst>
        </pc:spChg>
        <pc:spChg chg="add mod">
          <ac:chgData name="Dhanalakshmi S" userId="91504401-57d8-4e19-824a-3608d37877b0" providerId="ADAL" clId="{BD114AE8-1B57-4C44-B834-A08779010E97}" dt="2024-07-09T06:55:10.900" v="24588" actId="1076"/>
          <ac:spMkLst>
            <pc:docMk/>
            <pc:sldMk cId="1347461732" sldId="348"/>
            <ac:spMk id="24594" creationId="{DD8D3FD7-D818-1B66-A23C-AEB15FB37D18}"/>
          </ac:spMkLst>
        </pc:spChg>
        <pc:spChg chg="add mod">
          <ac:chgData name="Dhanalakshmi S" userId="91504401-57d8-4e19-824a-3608d37877b0" providerId="ADAL" clId="{BD114AE8-1B57-4C44-B834-A08779010E97}" dt="2024-07-09T06:55:10.900" v="24588" actId="1076"/>
          <ac:spMkLst>
            <pc:docMk/>
            <pc:sldMk cId="1347461732" sldId="348"/>
            <ac:spMk id="24595" creationId="{B79894FE-8BC9-601B-3B9B-AD4DEB58E2A7}"/>
          </ac:spMkLst>
        </pc:spChg>
        <pc:spChg chg="add mod">
          <ac:chgData name="Dhanalakshmi S" userId="91504401-57d8-4e19-824a-3608d37877b0" providerId="ADAL" clId="{BD114AE8-1B57-4C44-B834-A08779010E97}" dt="2024-07-09T06:55:10.900" v="24588" actId="1076"/>
          <ac:spMkLst>
            <pc:docMk/>
            <pc:sldMk cId="1347461732" sldId="348"/>
            <ac:spMk id="24596" creationId="{472685CA-9233-0D72-7AAF-9F1E41B9A0F9}"/>
          </ac:spMkLst>
        </pc:spChg>
        <pc:spChg chg="add mod">
          <ac:chgData name="Dhanalakshmi S" userId="91504401-57d8-4e19-824a-3608d37877b0" providerId="ADAL" clId="{BD114AE8-1B57-4C44-B834-A08779010E97}" dt="2024-07-09T06:55:10.900" v="24588" actId="1076"/>
          <ac:spMkLst>
            <pc:docMk/>
            <pc:sldMk cId="1347461732" sldId="348"/>
            <ac:spMk id="24597" creationId="{229C119B-8598-5C80-2172-0AD2B569002A}"/>
          </ac:spMkLst>
        </pc:spChg>
        <pc:spChg chg="add mod">
          <ac:chgData name="Dhanalakshmi S" userId="91504401-57d8-4e19-824a-3608d37877b0" providerId="ADAL" clId="{BD114AE8-1B57-4C44-B834-A08779010E97}" dt="2024-07-09T06:55:10.900" v="24588" actId="1076"/>
          <ac:spMkLst>
            <pc:docMk/>
            <pc:sldMk cId="1347461732" sldId="348"/>
            <ac:spMk id="24598" creationId="{6D636DB8-0790-500A-B0A6-A1F7DB9B8271}"/>
          </ac:spMkLst>
        </pc:spChg>
        <pc:spChg chg="add mod">
          <ac:chgData name="Dhanalakshmi S" userId="91504401-57d8-4e19-824a-3608d37877b0" providerId="ADAL" clId="{BD114AE8-1B57-4C44-B834-A08779010E97}" dt="2024-07-09T06:55:10.900" v="24588" actId="1076"/>
          <ac:spMkLst>
            <pc:docMk/>
            <pc:sldMk cId="1347461732" sldId="348"/>
            <ac:spMk id="24599" creationId="{1C9E4490-7C13-250C-0F90-FD6CE72EB435}"/>
          </ac:spMkLst>
        </pc:spChg>
        <pc:spChg chg="add mod">
          <ac:chgData name="Dhanalakshmi S" userId="91504401-57d8-4e19-824a-3608d37877b0" providerId="ADAL" clId="{BD114AE8-1B57-4C44-B834-A08779010E97}" dt="2024-07-09T06:55:10.900" v="24588" actId="1076"/>
          <ac:spMkLst>
            <pc:docMk/>
            <pc:sldMk cId="1347461732" sldId="348"/>
            <ac:spMk id="24600" creationId="{03C501F2-9FAF-B382-4E54-9BB682D3389C}"/>
          </ac:spMkLst>
        </pc:spChg>
        <pc:spChg chg="add mod">
          <ac:chgData name="Dhanalakshmi S" userId="91504401-57d8-4e19-824a-3608d37877b0" providerId="ADAL" clId="{BD114AE8-1B57-4C44-B834-A08779010E97}" dt="2024-07-09T06:55:10.900" v="24588" actId="1076"/>
          <ac:spMkLst>
            <pc:docMk/>
            <pc:sldMk cId="1347461732" sldId="348"/>
            <ac:spMk id="24601" creationId="{A0CD617F-D841-29B3-A9DA-8981F1ECEADD}"/>
          </ac:spMkLst>
        </pc:spChg>
        <pc:spChg chg="add mod">
          <ac:chgData name="Dhanalakshmi S" userId="91504401-57d8-4e19-824a-3608d37877b0" providerId="ADAL" clId="{BD114AE8-1B57-4C44-B834-A08779010E97}" dt="2024-07-09T06:55:10.900" v="24588" actId="1076"/>
          <ac:spMkLst>
            <pc:docMk/>
            <pc:sldMk cId="1347461732" sldId="348"/>
            <ac:spMk id="24602" creationId="{C324742C-8A61-7DA2-379E-0617F6C6661D}"/>
          </ac:spMkLst>
        </pc:spChg>
        <pc:spChg chg="add mod">
          <ac:chgData name="Dhanalakshmi S" userId="91504401-57d8-4e19-824a-3608d37877b0" providerId="ADAL" clId="{BD114AE8-1B57-4C44-B834-A08779010E97}" dt="2024-07-09T06:55:10.900" v="24588" actId="1076"/>
          <ac:spMkLst>
            <pc:docMk/>
            <pc:sldMk cId="1347461732" sldId="348"/>
            <ac:spMk id="24603" creationId="{27075928-73E6-CC9C-2E70-794A11E0E46B}"/>
          </ac:spMkLst>
        </pc:spChg>
        <pc:spChg chg="add mod">
          <ac:chgData name="Dhanalakshmi S" userId="91504401-57d8-4e19-824a-3608d37877b0" providerId="ADAL" clId="{BD114AE8-1B57-4C44-B834-A08779010E97}" dt="2024-07-09T06:55:10.900" v="24588" actId="1076"/>
          <ac:spMkLst>
            <pc:docMk/>
            <pc:sldMk cId="1347461732" sldId="348"/>
            <ac:spMk id="24604" creationId="{614928B3-62A0-0764-1AC1-7E950F384637}"/>
          </ac:spMkLst>
        </pc:spChg>
        <pc:spChg chg="add mod">
          <ac:chgData name="Dhanalakshmi S" userId="91504401-57d8-4e19-824a-3608d37877b0" providerId="ADAL" clId="{BD114AE8-1B57-4C44-B834-A08779010E97}" dt="2024-07-09T06:55:10.900" v="24588" actId="1076"/>
          <ac:spMkLst>
            <pc:docMk/>
            <pc:sldMk cId="1347461732" sldId="348"/>
            <ac:spMk id="24605" creationId="{F0351B75-E701-F801-3948-A563FFBA696E}"/>
          </ac:spMkLst>
        </pc:spChg>
        <pc:spChg chg="add mod">
          <ac:chgData name="Dhanalakshmi S" userId="91504401-57d8-4e19-824a-3608d37877b0" providerId="ADAL" clId="{BD114AE8-1B57-4C44-B834-A08779010E97}" dt="2024-07-09T06:55:10.900" v="24588" actId="1076"/>
          <ac:spMkLst>
            <pc:docMk/>
            <pc:sldMk cId="1347461732" sldId="348"/>
            <ac:spMk id="24606" creationId="{0A62FC3F-E7BA-E605-F71B-DB20A8C78F81}"/>
          </ac:spMkLst>
        </pc:spChg>
        <pc:spChg chg="add mod">
          <ac:chgData name="Dhanalakshmi S" userId="91504401-57d8-4e19-824a-3608d37877b0" providerId="ADAL" clId="{BD114AE8-1B57-4C44-B834-A08779010E97}" dt="2024-07-09T06:55:10.900" v="24588" actId="1076"/>
          <ac:spMkLst>
            <pc:docMk/>
            <pc:sldMk cId="1347461732" sldId="348"/>
            <ac:spMk id="24607" creationId="{5804E00B-2F83-5120-C831-020D95A3CD06}"/>
          </ac:spMkLst>
        </pc:spChg>
        <pc:spChg chg="add mod">
          <ac:chgData name="Dhanalakshmi S" userId="91504401-57d8-4e19-824a-3608d37877b0" providerId="ADAL" clId="{BD114AE8-1B57-4C44-B834-A08779010E97}" dt="2024-07-09T06:55:10.900" v="24588" actId="1076"/>
          <ac:spMkLst>
            <pc:docMk/>
            <pc:sldMk cId="1347461732" sldId="348"/>
            <ac:spMk id="24608" creationId="{84B9BFE6-0F38-2BC8-3B5A-574E687A670D}"/>
          </ac:spMkLst>
        </pc:spChg>
        <pc:spChg chg="add mod">
          <ac:chgData name="Dhanalakshmi S" userId="91504401-57d8-4e19-824a-3608d37877b0" providerId="ADAL" clId="{BD114AE8-1B57-4C44-B834-A08779010E97}" dt="2024-07-09T06:55:10.900" v="24588" actId="1076"/>
          <ac:spMkLst>
            <pc:docMk/>
            <pc:sldMk cId="1347461732" sldId="348"/>
            <ac:spMk id="24609" creationId="{FCCF84D6-EEAF-C210-9FA4-2E51D0242589}"/>
          </ac:spMkLst>
        </pc:spChg>
        <pc:spChg chg="add mod">
          <ac:chgData name="Dhanalakshmi S" userId="91504401-57d8-4e19-824a-3608d37877b0" providerId="ADAL" clId="{BD114AE8-1B57-4C44-B834-A08779010E97}" dt="2024-07-09T06:55:10.900" v="24588" actId="1076"/>
          <ac:spMkLst>
            <pc:docMk/>
            <pc:sldMk cId="1347461732" sldId="348"/>
            <ac:spMk id="24610" creationId="{CD2A66CC-A206-5D16-27F7-548F511DB7C7}"/>
          </ac:spMkLst>
        </pc:spChg>
        <pc:spChg chg="add mod">
          <ac:chgData name="Dhanalakshmi S" userId="91504401-57d8-4e19-824a-3608d37877b0" providerId="ADAL" clId="{BD114AE8-1B57-4C44-B834-A08779010E97}" dt="2024-07-09T06:55:10.900" v="24588" actId="1076"/>
          <ac:spMkLst>
            <pc:docMk/>
            <pc:sldMk cId="1347461732" sldId="348"/>
            <ac:spMk id="24611" creationId="{56D91983-A569-CF93-65A1-752D929FB0DB}"/>
          </ac:spMkLst>
        </pc:spChg>
        <pc:spChg chg="add mod">
          <ac:chgData name="Dhanalakshmi S" userId="91504401-57d8-4e19-824a-3608d37877b0" providerId="ADAL" clId="{BD114AE8-1B57-4C44-B834-A08779010E97}" dt="2024-07-09T06:55:10.900" v="24588" actId="1076"/>
          <ac:spMkLst>
            <pc:docMk/>
            <pc:sldMk cId="1347461732" sldId="348"/>
            <ac:spMk id="24612" creationId="{7958C024-E68E-731C-422F-1DDBEDAE8840}"/>
          </ac:spMkLst>
        </pc:spChg>
        <pc:spChg chg="add mod">
          <ac:chgData name="Dhanalakshmi S" userId="91504401-57d8-4e19-824a-3608d37877b0" providerId="ADAL" clId="{BD114AE8-1B57-4C44-B834-A08779010E97}" dt="2024-07-09T06:55:10.900" v="24588" actId="1076"/>
          <ac:spMkLst>
            <pc:docMk/>
            <pc:sldMk cId="1347461732" sldId="348"/>
            <ac:spMk id="24613" creationId="{101DB7F8-5EB4-63DE-91E0-EAD9C7E1D827}"/>
          </ac:spMkLst>
        </pc:spChg>
        <pc:spChg chg="add mod">
          <ac:chgData name="Dhanalakshmi S" userId="91504401-57d8-4e19-824a-3608d37877b0" providerId="ADAL" clId="{BD114AE8-1B57-4C44-B834-A08779010E97}" dt="2024-07-09T06:55:10.900" v="24588" actId="1076"/>
          <ac:spMkLst>
            <pc:docMk/>
            <pc:sldMk cId="1347461732" sldId="348"/>
            <ac:spMk id="24614" creationId="{69DF288D-1720-6136-E9D9-125AA9D740F4}"/>
          </ac:spMkLst>
        </pc:spChg>
        <pc:spChg chg="add mod">
          <ac:chgData name="Dhanalakshmi S" userId="91504401-57d8-4e19-824a-3608d37877b0" providerId="ADAL" clId="{BD114AE8-1B57-4C44-B834-A08779010E97}" dt="2024-07-09T06:55:10.900" v="24588" actId="1076"/>
          <ac:spMkLst>
            <pc:docMk/>
            <pc:sldMk cId="1347461732" sldId="348"/>
            <ac:spMk id="24615" creationId="{B98D7C15-FFA0-E588-F2C5-1AE5FFC7E4F6}"/>
          </ac:spMkLst>
        </pc:spChg>
        <pc:spChg chg="add mod">
          <ac:chgData name="Dhanalakshmi S" userId="91504401-57d8-4e19-824a-3608d37877b0" providerId="ADAL" clId="{BD114AE8-1B57-4C44-B834-A08779010E97}" dt="2024-07-09T06:55:10.900" v="24588" actId="1076"/>
          <ac:spMkLst>
            <pc:docMk/>
            <pc:sldMk cId="1347461732" sldId="348"/>
            <ac:spMk id="24616" creationId="{C9A6E383-C30F-6730-482D-E592C4EFB32F}"/>
          </ac:spMkLst>
        </pc:spChg>
        <pc:spChg chg="add mod">
          <ac:chgData name="Dhanalakshmi S" userId="91504401-57d8-4e19-824a-3608d37877b0" providerId="ADAL" clId="{BD114AE8-1B57-4C44-B834-A08779010E97}" dt="2024-07-09T06:55:10.900" v="24588" actId="1076"/>
          <ac:spMkLst>
            <pc:docMk/>
            <pc:sldMk cId="1347461732" sldId="348"/>
            <ac:spMk id="24617" creationId="{9028B604-9110-D9B2-65C6-F556133DB839}"/>
          </ac:spMkLst>
        </pc:spChg>
        <pc:spChg chg="add mod">
          <ac:chgData name="Dhanalakshmi S" userId="91504401-57d8-4e19-824a-3608d37877b0" providerId="ADAL" clId="{BD114AE8-1B57-4C44-B834-A08779010E97}" dt="2024-07-09T06:55:10.900" v="24588" actId="1076"/>
          <ac:spMkLst>
            <pc:docMk/>
            <pc:sldMk cId="1347461732" sldId="348"/>
            <ac:spMk id="24618" creationId="{49249F5D-2321-87E6-6DBD-E87E7DD6CF45}"/>
          </ac:spMkLst>
        </pc:spChg>
        <pc:spChg chg="add mod">
          <ac:chgData name="Dhanalakshmi S" userId="91504401-57d8-4e19-824a-3608d37877b0" providerId="ADAL" clId="{BD114AE8-1B57-4C44-B834-A08779010E97}" dt="2024-07-09T06:55:10.900" v="24588" actId="1076"/>
          <ac:spMkLst>
            <pc:docMk/>
            <pc:sldMk cId="1347461732" sldId="348"/>
            <ac:spMk id="24619" creationId="{DD1A179E-5983-862F-320F-35997A3E827E}"/>
          </ac:spMkLst>
        </pc:spChg>
        <pc:spChg chg="add mod">
          <ac:chgData name="Dhanalakshmi S" userId="91504401-57d8-4e19-824a-3608d37877b0" providerId="ADAL" clId="{BD114AE8-1B57-4C44-B834-A08779010E97}" dt="2024-07-09T06:55:10.900" v="24588" actId="1076"/>
          <ac:spMkLst>
            <pc:docMk/>
            <pc:sldMk cId="1347461732" sldId="348"/>
            <ac:spMk id="24620" creationId="{55063137-98A3-BDEC-9B9B-548582C157E1}"/>
          </ac:spMkLst>
        </pc:spChg>
        <pc:spChg chg="add mod">
          <ac:chgData name="Dhanalakshmi S" userId="91504401-57d8-4e19-824a-3608d37877b0" providerId="ADAL" clId="{BD114AE8-1B57-4C44-B834-A08779010E97}" dt="2024-07-09T06:55:10.900" v="24588" actId="1076"/>
          <ac:spMkLst>
            <pc:docMk/>
            <pc:sldMk cId="1347461732" sldId="348"/>
            <ac:spMk id="24621" creationId="{E83FA852-5273-8ECB-971A-653C90484D93}"/>
          </ac:spMkLst>
        </pc:spChg>
        <pc:spChg chg="add mod">
          <ac:chgData name="Dhanalakshmi S" userId="91504401-57d8-4e19-824a-3608d37877b0" providerId="ADAL" clId="{BD114AE8-1B57-4C44-B834-A08779010E97}" dt="2024-07-09T06:55:10.900" v="24588" actId="1076"/>
          <ac:spMkLst>
            <pc:docMk/>
            <pc:sldMk cId="1347461732" sldId="348"/>
            <ac:spMk id="24622" creationId="{734B43C3-CDD5-228D-B5AF-7C2E9F6576F0}"/>
          </ac:spMkLst>
        </pc:spChg>
        <pc:spChg chg="add mod">
          <ac:chgData name="Dhanalakshmi S" userId="91504401-57d8-4e19-824a-3608d37877b0" providerId="ADAL" clId="{BD114AE8-1B57-4C44-B834-A08779010E97}" dt="2024-07-09T06:55:10.900" v="24588" actId="1076"/>
          <ac:spMkLst>
            <pc:docMk/>
            <pc:sldMk cId="1347461732" sldId="348"/>
            <ac:spMk id="24623" creationId="{6219D890-BD4C-29E1-41E0-D725083AC38E}"/>
          </ac:spMkLst>
        </pc:spChg>
        <pc:spChg chg="add mod">
          <ac:chgData name="Dhanalakshmi S" userId="91504401-57d8-4e19-824a-3608d37877b0" providerId="ADAL" clId="{BD114AE8-1B57-4C44-B834-A08779010E97}" dt="2024-07-09T06:55:10.900" v="24588" actId="1076"/>
          <ac:spMkLst>
            <pc:docMk/>
            <pc:sldMk cId="1347461732" sldId="348"/>
            <ac:spMk id="24624" creationId="{250B266D-4BCD-EFA5-58E9-0B85A5757EDA}"/>
          </ac:spMkLst>
        </pc:spChg>
        <pc:spChg chg="add mod">
          <ac:chgData name="Dhanalakshmi S" userId="91504401-57d8-4e19-824a-3608d37877b0" providerId="ADAL" clId="{BD114AE8-1B57-4C44-B834-A08779010E97}" dt="2024-07-09T06:55:38.020" v="24589"/>
          <ac:spMkLst>
            <pc:docMk/>
            <pc:sldMk cId="1347461732" sldId="348"/>
            <ac:spMk id="24625" creationId="{A8AEE69C-8026-1261-5767-DF4615BF6EC1}"/>
          </ac:spMkLst>
        </pc:spChg>
        <pc:spChg chg="add mod">
          <ac:chgData name="Dhanalakshmi S" userId="91504401-57d8-4e19-824a-3608d37877b0" providerId="ADAL" clId="{BD114AE8-1B57-4C44-B834-A08779010E97}" dt="2024-07-09T06:55:38.020" v="24589"/>
          <ac:spMkLst>
            <pc:docMk/>
            <pc:sldMk cId="1347461732" sldId="348"/>
            <ac:spMk id="24626" creationId="{E2BD1AEE-C84F-3F58-FDA7-F3E40FE52548}"/>
          </ac:spMkLst>
        </pc:spChg>
        <pc:spChg chg="mod">
          <ac:chgData name="Dhanalakshmi S" userId="91504401-57d8-4e19-824a-3608d37877b0" providerId="ADAL" clId="{BD114AE8-1B57-4C44-B834-A08779010E97}" dt="2024-07-09T06:55:38.020" v="24589"/>
          <ac:spMkLst>
            <pc:docMk/>
            <pc:sldMk cId="1347461732" sldId="348"/>
            <ac:spMk id="24628" creationId="{E88D7D29-E94A-C03C-E31B-87A5FA5F354F}"/>
          </ac:spMkLst>
        </pc:spChg>
        <pc:spChg chg="mod">
          <ac:chgData name="Dhanalakshmi S" userId="91504401-57d8-4e19-824a-3608d37877b0" providerId="ADAL" clId="{BD114AE8-1B57-4C44-B834-A08779010E97}" dt="2024-07-09T06:55:38.020" v="24589"/>
          <ac:spMkLst>
            <pc:docMk/>
            <pc:sldMk cId="1347461732" sldId="348"/>
            <ac:spMk id="24629" creationId="{503F8C13-1C5C-1C54-7EAE-A64F8D67DBE9}"/>
          </ac:spMkLst>
        </pc:spChg>
        <pc:spChg chg="add mod">
          <ac:chgData name="Dhanalakshmi S" userId="91504401-57d8-4e19-824a-3608d37877b0" providerId="ADAL" clId="{BD114AE8-1B57-4C44-B834-A08779010E97}" dt="2024-07-09T06:55:38.020" v="24589"/>
          <ac:spMkLst>
            <pc:docMk/>
            <pc:sldMk cId="1347461732" sldId="348"/>
            <ac:spMk id="24630" creationId="{30B37E62-A5EE-B74F-5061-752B06551B8C}"/>
          </ac:spMkLst>
        </pc:spChg>
        <pc:spChg chg="add mod">
          <ac:chgData name="Dhanalakshmi S" userId="91504401-57d8-4e19-824a-3608d37877b0" providerId="ADAL" clId="{BD114AE8-1B57-4C44-B834-A08779010E97}" dt="2024-07-09T06:55:38.020" v="24589"/>
          <ac:spMkLst>
            <pc:docMk/>
            <pc:sldMk cId="1347461732" sldId="348"/>
            <ac:spMk id="24631" creationId="{3CFC412F-A31C-B689-212B-D71F430AB852}"/>
          </ac:spMkLst>
        </pc:spChg>
        <pc:spChg chg="add mod">
          <ac:chgData name="Dhanalakshmi S" userId="91504401-57d8-4e19-824a-3608d37877b0" providerId="ADAL" clId="{BD114AE8-1B57-4C44-B834-A08779010E97}" dt="2024-07-09T06:55:38.020" v="24589"/>
          <ac:spMkLst>
            <pc:docMk/>
            <pc:sldMk cId="1347461732" sldId="348"/>
            <ac:spMk id="24632" creationId="{B03C7F15-1C72-8FC4-C893-FBB010F7AE43}"/>
          </ac:spMkLst>
        </pc:spChg>
        <pc:spChg chg="add mod">
          <ac:chgData name="Dhanalakshmi S" userId="91504401-57d8-4e19-824a-3608d37877b0" providerId="ADAL" clId="{BD114AE8-1B57-4C44-B834-A08779010E97}" dt="2024-07-09T06:55:38.020" v="24589"/>
          <ac:spMkLst>
            <pc:docMk/>
            <pc:sldMk cId="1347461732" sldId="348"/>
            <ac:spMk id="24633" creationId="{CE074797-F25C-3481-A24B-1710E6BB64DB}"/>
          </ac:spMkLst>
        </pc:spChg>
        <pc:spChg chg="mod">
          <ac:chgData name="Dhanalakshmi S" userId="91504401-57d8-4e19-824a-3608d37877b0" providerId="ADAL" clId="{BD114AE8-1B57-4C44-B834-A08779010E97}" dt="2024-07-09T06:55:38.020" v="24589"/>
          <ac:spMkLst>
            <pc:docMk/>
            <pc:sldMk cId="1347461732" sldId="348"/>
            <ac:spMk id="24635" creationId="{323B642D-DE16-F1CD-9266-63104C41F012}"/>
          </ac:spMkLst>
        </pc:spChg>
        <pc:spChg chg="mod">
          <ac:chgData name="Dhanalakshmi S" userId="91504401-57d8-4e19-824a-3608d37877b0" providerId="ADAL" clId="{BD114AE8-1B57-4C44-B834-A08779010E97}" dt="2024-07-09T06:55:38.020" v="24589"/>
          <ac:spMkLst>
            <pc:docMk/>
            <pc:sldMk cId="1347461732" sldId="348"/>
            <ac:spMk id="24636" creationId="{0425B1FC-0FFB-C812-5598-CAE7A1E2FFE8}"/>
          </ac:spMkLst>
        </pc:spChg>
        <pc:spChg chg="add mod">
          <ac:chgData name="Dhanalakshmi S" userId="91504401-57d8-4e19-824a-3608d37877b0" providerId="ADAL" clId="{BD114AE8-1B57-4C44-B834-A08779010E97}" dt="2024-07-09T06:55:38.020" v="24589"/>
          <ac:spMkLst>
            <pc:docMk/>
            <pc:sldMk cId="1347461732" sldId="348"/>
            <ac:spMk id="24637" creationId="{57B0D99E-0661-3E6F-A0C0-403074F959BF}"/>
          </ac:spMkLst>
        </pc:spChg>
        <pc:spChg chg="add mod">
          <ac:chgData name="Dhanalakshmi S" userId="91504401-57d8-4e19-824a-3608d37877b0" providerId="ADAL" clId="{BD114AE8-1B57-4C44-B834-A08779010E97}" dt="2024-07-09T06:55:38.020" v="24589"/>
          <ac:spMkLst>
            <pc:docMk/>
            <pc:sldMk cId="1347461732" sldId="348"/>
            <ac:spMk id="24638" creationId="{3801440E-0B21-B54D-F9C2-B6B1841E370D}"/>
          </ac:spMkLst>
        </pc:spChg>
        <pc:spChg chg="mod">
          <ac:chgData name="Dhanalakshmi S" userId="91504401-57d8-4e19-824a-3608d37877b0" providerId="ADAL" clId="{BD114AE8-1B57-4C44-B834-A08779010E97}" dt="2024-07-09T06:55:38.020" v="24589"/>
          <ac:spMkLst>
            <pc:docMk/>
            <pc:sldMk cId="1347461732" sldId="348"/>
            <ac:spMk id="24640" creationId="{92BD415F-E3F1-1E4F-162A-B26A3B20D9D2}"/>
          </ac:spMkLst>
        </pc:spChg>
        <pc:spChg chg="mod">
          <ac:chgData name="Dhanalakshmi S" userId="91504401-57d8-4e19-824a-3608d37877b0" providerId="ADAL" clId="{BD114AE8-1B57-4C44-B834-A08779010E97}" dt="2024-07-09T06:55:38.020" v="24589"/>
          <ac:spMkLst>
            <pc:docMk/>
            <pc:sldMk cId="1347461732" sldId="348"/>
            <ac:spMk id="24641" creationId="{7728697E-BA25-CC6D-E223-504F5BEB68A0}"/>
          </ac:spMkLst>
        </pc:spChg>
        <pc:spChg chg="mod">
          <ac:chgData name="Dhanalakshmi S" userId="91504401-57d8-4e19-824a-3608d37877b0" providerId="ADAL" clId="{BD114AE8-1B57-4C44-B834-A08779010E97}" dt="2024-07-09T06:55:38.020" v="24589"/>
          <ac:spMkLst>
            <pc:docMk/>
            <pc:sldMk cId="1347461732" sldId="348"/>
            <ac:spMk id="24642" creationId="{FFA8B160-7AA8-3CB9-7318-86D71599E986}"/>
          </ac:spMkLst>
        </pc:spChg>
        <pc:spChg chg="mod">
          <ac:chgData name="Dhanalakshmi S" userId="91504401-57d8-4e19-824a-3608d37877b0" providerId="ADAL" clId="{BD114AE8-1B57-4C44-B834-A08779010E97}" dt="2024-07-09T06:55:38.020" v="24589"/>
          <ac:spMkLst>
            <pc:docMk/>
            <pc:sldMk cId="1347461732" sldId="348"/>
            <ac:spMk id="24644" creationId="{77EDEA59-48CD-D44C-0BF3-E35FF22650DF}"/>
          </ac:spMkLst>
        </pc:spChg>
        <pc:spChg chg="mod">
          <ac:chgData name="Dhanalakshmi S" userId="91504401-57d8-4e19-824a-3608d37877b0" providerId="ADAL" clId="{BD114AE8-1B57-4C44-B834-A08779010E97}" dt="2024-07-09T06:55:38.020" v="24589"/>
          <ac:spMkLst>
            <pc:docMk/>
            <pc:sldMk cId="1347461732" sldId="348"/>
            <ac:spMk id="24645" creationId="{01DB7F8E-A291-07F7-E84A-890C504E97F3}"/>
          </ac:spMkLst>
        </pc:spChg>
        <pc:spChg chg="add mod">
          <ac:chgData name="Dhanalakshmi S" userId="91504401-57d8-4e19-824a-3608d37877b0" providerId="ADAL" clId="{BD114AE8-1B57-4C44-B834-A08779010E97}" dt="2024-07-09T06:55:38.020" v="24589"/>
          <ac:spMkLst>
            <pc:docMk/>
            <pc:sldMk cId="1347461732" sldId="348"/>
            <ac:spMk id="24646" creationId="{B6C4642B-5933-41FF-8ED5-6ECA743D4ADD}"/>
          </ac:spMkLst>
        </pc:spChg>
        <pc:spChg chg="add mod">
          <ac:chgData name="Dhanalakshmi S" userId="91504401-57d8-4e19-824a-3608d37877b0" providerId="ADAL" clId="{BD114AE8-1B57-4C44-B834-A08779010E97}" dt="2024-07-09T06:55:38.020" v="24589"/>
          <ac:spMkLst>
            <pc:docMk/>
            <pc:sldMk cId="1347461732" sldId="348"/>
            <ac:spMk id="24647" creationId="{8CE26E56-CF1F-DD23-B47D-695E80E0F36F}"/>
          </ac:spMkLst>
        </pc:spChg>
        <pc:spChg chg="mod">
          <ac:chgData name="Dhanalakshmi S" userId="91504401-57d8-4e19-824a-3608d37877b0" providerId="ADAL" clId="{BD114AE8-1B57-4C44-B834-A08779010E97}" dt="2024-07-09T06:55:38.020" v="24589"/>
          <ac:spMkLst>
            <pc:docMk/>
            <pc:sldMk cId="1347461732" sldId="348"/>
            <ac:spMk id="24649" creationId="{6E906709-F68A-1F74-1552-0BB0B0EEC9B9}"/>
          </ac:spMkLst>
        </pc:spChg>
        <pc:spChg chg="mod">
          <ac:chgData name="Dhanalakshmi S" userId="91504401-57d8-4e19-824a-3608d37877b0" providerId="ADAL" clId="{BD114AE8-1B57-4C44-B834-A08779010E97}" dt="2024-07-09T06:55:38.020" v="24589"/>
          <ac:spMkLst>
            <pc:docMk/>
            <pc:sldMk cId="1347461732" sldId="348"/>
            <ac:spMk id="24650" creationId="{20F4176B-C5D0-E615-2592-2C9EC825951A}"/>
          </ac:spMkLst>
        </pc:spChg>
        <pc:spChg chg="mod">
          <ac:chgData name="Dhanalakshmi S" userId="91504401-57d8-4e19-824a-3608d37877b0" providerId="ADAL" clId="{BD114AE8-1B57-4C44-B834-A08779010E97}" dt="2024-07-09T06:55:38.020" v="24589"/>
          <ac:spMkLst>
            <pc:docMk/>
            <pc:sldMk cId="1347461732" sldId="348"/>
            <ac:spMk id="24652" creationId="{8873E551-64D9-BF03-E8B8-2B49844F6AFE}"/>
          </ac:spMkLst>
        </pc:spChg>
        <pc:spChg chg="mod">
          <ac:chgData name="Dhanalakshmi S" userId="91504401-57d8-4e19-824a-3608d37877b0" providerId="ADAL" clId="{BD114AE8-1B57-4C44-B834-A08779010E97}" dt="2024-07-09T06:55:38.020" v="24589"/>
          <ac:spMkLst>
            <pc:docMk/>
            <pc:sldMk cId="1347461732" sldId="348"/>
            <ac:spMk id="24653" creationId="{E2D70A9A-5A39-5B85-2704-4C47985AE17B}"/>
          </ac:spMkLst>
        </pc:spChg>
        <pc:spChg chg="mod">
          <ac:chgData name="Dhanalakshmi S" userId="91504401-57d8-4e19-824a-3608d37877b0" providerId="ADAL" clId="{BD114AE8-1B57-4C44-B834-A08779010E97}" dt="2024-07-09T06:55:38.020" v="24589"/>
          <ac:spMkLst>
            <pc:docMk/>
            <pc:sldMk cId="1347461732" sldId="348"/>
            <ac:spMk id="24654" creationId="{42C498A8-B154-426E-D82B-315E3F4A8CA1}"/>
          </ac:spMkLst>
        </pc:spChg>
        <pc:spChg chg="mod">
          <ac:chgData name="Dhanalakshmi S" userId="91504401-57d8-4e19-824a-3608d37877b0" providerId="ADAL" clId="{BD114AE8-1B57-4C44-B834-A08779010E97}" dt="2024-07-09T06:55:38.020" v="24589"/>
          <ac:spMkLst>
            <pc:docMk/>
            <pc:sldMk cId="1347461732" sldId="348"/>
            <ac:spMk id="24655" creationId="{BCB163FE-E70A-E1BB-EFAA-8EAE888050FB}"/>
          </ac:spMkLst>
        </pc:spChg>
        <pc:spChg chg="mod">
          <ac:chgData name="Dhanalakshmi S" userId="91504401-57d8-4e19-824a-3608d37877b0" providerId="ADAL" clId="{BD114AE8-1B57-4C44-B834-A08779010E97}" dt="2024-07-09T06:55:38.020" v="24589"/>
          <ac:spMkLst>
            <pc:docMk/>
            <pc:sldMk cId="1347461732" sldId="348"/>
            <ac:spMk id="24657" creationId="{CCAE2867-9A71-780B-DADA-6F4356DC4E37}"/>
          </ac:spMkLst>
        </pc:spChg>
        <pc:spChg chg="mod">
          <ac:chgData name="Dhanalakshmi S" userId="91504401-57d8-4e19-824a-3608d37877b0" providerId="ADAL" clId="{BD114AE8-1B57-4C44-B834-A08779010E97}" dt="2024-07-09T06:55:38.020" v="24589"/>
          <ac:spMkLst>
            <pc:docMk/>
            <pc:sldMk cId="1347461732" sldId="348"/>
            <ac:spMk id="24658" creationId="{2FAA9E27-622E-EEE5-FA66-020ED241368A}"/>
          </ac:spMkLst>
        </pc:spChg>
        <pc:spChg chg="add mod">
          <ac:chgData name="Dhanalakshmi S" userId="91504401-57d8-4e19-824a-3608d37877b0" providerId="ADAL" clId="{BD114AE8-1B57-4C44-B834-A08779010E97}" dt="2024-07-09T06:55:38.020" v="24589"/>
          <ac:spMkLst>
            <pc:docMk/>
            <pc:sldMk cId="1347461732" sldId="348"/>
            <ac:spMk id="24659" creationId="{CA9CE992-08F7-2DAA-63F4-923384407003}"/>
          </ac:spMkLst>
        </pc:spChg>
        <pc:spChg chg="add mod">
          <ac:chgData name="Dhanalakshmi S" userId="91504401-57d8-4e19-824a-3608d37877b0" providerId="ADAL" clId="{BD114AE8-1B57-4C44-B834-A08779010E97}" dt="2024-07-09T06:55:38.020" v="24589"/>
          <ac:spMkLst>
            <pc:docMk/>
            <pc:sldMk cId="1347461732" sldId="348"/>
            <ac:spMk id="24660" creationId="{09EAFC75-91EE-9D3A-45FD-30898F20C95B}"/>
          </ac:spMkLst>
        </pc:spChg>
        <pc:spChg chg="add mod">
          <ac:chgData name="Dhanalakshmi S" userId="91504401-57d8-4e19-824a-3608d37877b0" providerId="ADAL" clId="{BD114AE8-1B57-4C44-B834-A08779010E97}" dt="2024-07-09T06:55:38.020" v="24589"/>
          <ac:spMkLst>
            <pc:docMk/>
            <pc:sldMk cId="1347461732" sldId="348"/>
            <ac:spMk id="24661" creationId="{D9F05847-940A-1B29-9691-654DAD12E5D4}"/>
          </ac:spMkLst>
        </pc:spChg>
        <pc:spChg chg="mod">
          <ac:chgData name="Dhanalakshmi S" userId="91504401-57d8-4e19-824a-3608d37877b0" providerId="ADAL" clId="{BD114AE8-1B57-4C44-B834-A08779010E97}" dt="2024-07-09T06:55:38.020" v="24589"/>
          <ac:spMkLst>
            <pc:docMk/>
            <pc:sldMk cId="1347461732" sldId="348"/>
            <ac:spMk id="24663" creationId="{10882B67-C5A3-31A3-944E-E21B46D0A041}"/>
          </ac:spMkLst>
        </pc:spChg>
        <pc:spChg chg="mod">
          <ac:chgData name="Dhanalakshmi S" userId="91504401-57d8-4e19-824a-3608d37877b0" providerId="ADAL" clId="{BD114AE8-1B57-4C44-B834-A08779010E97}" dt="2024-07-09T06:55:38.020" v="24589"/>
          <ac:spMkLst>
            <pc:docMk/>
            <pc:sldMk cId="1347461732" sldId="348"/>
            <ac:spMk id="24664" creationId="{9CA53597-0590-0945-ED68-9DB83BA32515}"/>
          </ac:spMkLst>
        </pc:spChg>
        <pc:spChg chg="mod">
          <ac:chgData name="Dhanalakshmi S" userId="91504401-57d8-4e19-824a-3608d37877b0" providerId="ADAL" clId="{BD114AE8-1B57-4C44-B834-A08779010E97}" dt="2024-07-09T06:55:38.020" v="24589"/>
          <ac:spMkLst>
            <pc:docMk/>
            <pc:sldMk cId="1347461732" sldId="348"/>
            <ac:spMk id="24665" creationId="{BAD7B895-748D-8D3D-8B67-B3BF0AECF8DC}"/>
          </ac:spMkLst>
        </pc:spChg>
        <pc:spChg chg="mod">
          <ac:chgData name="Dhanalakshmi S" userId="91504401-57d8-4e19-824a-3608d37877b0" providerId="ADAL" clId="{BD114AE8-1B57-4C44-B834-A08779010E97}" dt="2024-07-09T06:55:38.020" v="24589"/>
          <ac:spMkLst>
            <pc:docMk/>
            <pc:sldMk cId="1347461732" sldId="348"/>
            <ac:spMk id="24666" creationId="{46D4A8A0-FC13-029A-4F91-F112A6602CB5}"/>
          </ac:spMkLst>
        </pc:spChg>
        <pc:spChg chg="add del mod">
          <ac:chgData name="Dhanalakshmi S" userId="91504401-57d8-4e19-824a-3608d37877b0" providerId="ADAL" clId="{BD114AE8-1B57-4C44-B834-A08779010E97}" dt="2024-07-09T07:00:26.146" v="24635" actId="478"/>
          <ac:spMkLst>
            <pc:docMk/>
            <pc:sldMk cId="1347461732" sldId="348"/>
            <ac:spMk id="24667" creationId="{B2A40795-0D0B-0A80-E09E-D82791C7731A}"/>
          </ac:spMkLst>
        </pc:spChg>
        <pc:spChg chg="add mod">
          <ac:chgData name="Dhanalakshmi S" userId="91504401-57d8-4e19-824a-3608d37877b0" providerId="ADAL" clId="{BD114AE8-1B57-4C44-B834-A08779010E97}" dt="2024-07-09T07:06:57.271" v="24744" actId="1076"/>
          <ac:spMkLst>
            <pc:docMk/>
            <pc:sldMk cId="1347461732" sldId="348"/>
            <ac:spMk id="24668" creationId="{36599D45-7F53-2849-8BAA-79688986B790}"/>
          </ac:spMkLst>
        </pc:spChg>
        <pc:spChg chg="del mod topLvl">
          <ac:chgData name="Dhanalakshmi S" userId="91504401-57d8-4e19-824a-3608d37877b0" providerId="ADAL" clId="{BD114AE8-1B57-4C44-B834-A08779010E97}" dt="2024-07-09T07:01:10.526" v="24666" actId="478"/>
          <ac:spMkLst>
            <pc:docMk/>
            <pc:sldMk cId="1347461732" sldId="348"/>
            <ac:spMk id="24670" creationId="{3752C320-827D-3B6F-5092-DCCA0F536F3C}"/>
          </ac:spMkLst>
        </pc:spChg>
        <pc:spChg chg="del mod topLvl">
          <ac:chgData name="Dhanalakshmi S" userId="91504401-57d8-4e19-824a-3608d37877b0" providerId="ADAL" clId="{BD114AE8-1B57-4C44-B834-A08779010E97}" dt="2024-07-09T06:56:42.549" v="24599" actId="478"/>
          <ac:spMkLst>
            <pc:docMk/>
            <pc:sldMk cId="1347461732" sldId="348"/>
            <ac:spMk id="24671" creationId="{821A2865-E0E6-990C-ECD7-039B78A07016}"/>
          </ac:spMkLst>
        </pc:spChg>
        <pc:spChg chg="add mod">
          <ac:chgData name="Dhanalakshmi S" userId="91504401-57d8-4e19-824a-3608d37877b0" providerId="ADAL" clId="{BD114AE8-1B57-4C44-B834-A08779010E97}" dt="2024-07-09T07:06:57.271" v="24744" actId="1076"/>
          <ac:spMkLst>
            <pc:docMk/>
            <pc:sldMk cId="1347461732" sldId="348"/>
            <ac:spMk id="24672" creationId="{E5328FA4-8380-BE9C-0263-020CAF7EF6AF}"/>
          </ac:spMkLst>
        </pc:spChg>
        <pc:spChg chg="add del mod">
          <ac:chgData name="Dhanalakshmi S" userId="91504401-57d8-4e19-824a-3608d37877b0" providerId="ADAL" clId="{BD114AE8-1B57-4C44-B834-A08779010E97}" dt="2024-07-09T06:55:53.388" v="24592" actId="478"/>
          <ac:spMkLst>
            <pc:docMk/>
            <pc:sldMk cId="1347461732" sldId="348"/>
            <ac:spMk id="24673" creationId="{DF1D8B76-D32A-675C-A8F9-A9178FFD7B22}"/>
          </ac:spMkLst>
        </pc:spChg>
        <pc:spChg chg="add mod">
          <ac:chgData name="Dhanalakshmi S" userId="91504401-57d8-4e19-824a-3608d37877b0" providerId="ADAL" clId="{BD114AE8-1B57-4C44-B834-A08779010E97}" dt="2024-07-09T07:06:57.271" v="24744" actId="1076"/>
          <ac:spMkLst>
            <pc:docMk/>
            <pc:sldMk cId="1347461732" sldId="348"/>
            <ac:spMk id="24674" creationId="{8832E966-0059-8ABD-4993-CD3081E056F2}"/>
          </ac:spMkLst>
        </pc:spChg>
        <pc:spChg chg="add del mod">
          <ac:chgData name="Dhanalakshmi S" userId="91504401-57d8-4e19-824a-3608d37877b0" providerId="ADAL" clId="{BD114AE8-1B57-4C44-B834-A08779010E97}" dt="2024-07-09T06:55:53.388" v="24592" actId="478"/>
          <ac:spMkLst>
            <pc:docMk/>
            <pc:sldMk cId="1347461732" sldId="348"/>
            <ac:spMk id="24675" creationId="{8ABDA5B1-4253-68E6-8028-63A8EA1291A6}"/>
          </ac:spMkLst>
        </pc:spChg>
        <pc:spChg chg="mod">
          <ac:chgData name="Dhanalakshmi S" userId="91504401-57d8-4e19-824a-3608d37877b0" providerId="ADAL" clId="{BD114AE8-1B57-4C44-B834-A08779010E97}" dt="2024-07-09T07:09:38.606" v="24764" actId="207"/>
          <ac:spMkLst>
            <pc:docMk/>
            <pc:sldMk cId="1347461732" sldId="348"/>
            <ac:spMk id="24677" creationId="{7E2185B2-A06D-9BCC-3948-DA87922F5C8D}"/>
          </ac:spMkLst>
        </pc:spChg>
        <pc:spChg chg="mod">
          <ac:chgData name="Dhanalakshmi S" userId="91504401-57d8-4e19-824a-3608d37877b0" providerId="ADAL" clId="{BD114AE8-1B57-4C44-B834-A08779010E97}" dt="2024-07-09T07:12:21.219" v="24780" actId="207"/>
          <ac:spMkLst>
            <pc:docMk/>
            <pc:sldMk cId="1347461732" sldId="348"/>
            <ac:spMk id="24678" creationId="{5AFA2276-E9F1-AD93-859B-27602F05CC0F}"/>
          </ac:spMkLst>
        </pc:spChg>
        <pc:spChg chg="add mod">
          <ac:chgData name="Dhanalakshmi S" userId="91504401-57d8-4e19-824a-3608d37877b0" providerId="ADAL" clId="{BD114AE8-1B57-4C44-B834-A08779010E97}" dt="2024-07-09T07:10:46.819" v="24771" actId="207"/>
          <ac:spMkLst>
            <pc:docMk/>
            <pc:sldMk cId="1347461732" sldId="348"/>
            <ac:spMk id="24679" creationId="{DBC062B2-2895-801B-1EBF-19C7C15FBB05}"/>
          </ac:spMkLst>
        </pc:spChg>
        <pc:spChg chg="add del mod">
          <ac:chgData name="Dhanalakshmi S" userId="91504401-57d8-4e19-824a-3608d37877b0" providerId="ADAL" clId="{BD114AE8-1B57-4C44-B834-A08779010E97}" dt="2024-07-09T06:55:53.388" v="24592" actId="478"/>
          <ac:spMkLst>
            <pc:docMk/>
            <pc:sldMk cId="1347461732" sldId="348"/>
            <ac:spMk id="24680" creationId="{BDBC3823-2827-F654-8B96-09CFB57265FA}"/>
          </ac:spMkLst>
        </pc:spChg>
        <pc:spChg chg="mod">
          <ac:chgData name="Dhanalakshmi S" userId="91504401-57d8-4e19-824a-3608d37877b0" providerId="ADAL" clId="{BD114AE8-1B57-4C44-B834-A08779010E97}" dt="2024-07-09T06:55:40.782" v="24590"/>
          <ac:spMkLst>
            <pc:docMk/>
            <pc:sldMk cId="1347461732" sldId="348"/>
            <ac:spMk id="24682" creationId="{0CE0D3F7-6F60-D9CF-9137-1040075ACA59}"/>
          </ac:spMkLst>
        </pc:spChg>
        <pc:spChg chg="mod">
          <ac:chgData name="Dhanalakshmi S" userId="91504401-57d8-4e19-824a-3608d37877b0" providerId="ADAL" clId="{BD114AE8-1B57-4C44-B834-A08779010E97}" dt="2024-07-09T06:55:40.782" v="24590"/>
          <ac:spMkLst>
            <pc:docMk/>
            <pc:sldMk cId="1347461732" sldId="348"/>
            <ac:spMk id="24683" creationId="{FCABEA57-C35F-5DA1-B95A-EAC24B3F12EF}"/>
          </ac:spMkLst>
        </pc:spChg>
        <pc:spChg chg="mod">
          <ac:chgData name="Dhanalakshmi S" userId="91504401-57d8-4e19-824a-3608d37877b0" providerId="ADAL" clId="{BD114AE8-1B57-4C44-B834-A08779010E97}" dt="2024-07-09T06:55:40.782" v="24590"/>
          <ac:spMkLst>
            <pc:docMk/>
            <pc:sldMk cId="1347461732" sldId="348"/>
            <ac:spMk id="24684" creationId="{EFD91099-131C-4278-4E4B-91F4300DC476}"/>
          </ac:spMkLst>
        </pc:spChg>
        <pc:spChg chg="mod">
          <ac:chgData name="Dhanalakshmi S" userId="91504401-57d8-4e19-824a-3608d37877b0" providerId="ADAL" clId="{BD114AE8-1B57-4C44-B834-A08779010E97}" dt="2024-07-09T06:55:40.782" v="24590"/>
          <ac:spMkLst>
            <pc:docMk/>
            <pc:sldMk cId="1347461732" sldId="348"/>
            <ac:spMk id="24686" creationId="{4E68C526-2D7A-2AD8-88D3-369A869F7468}"/>
          </ac:spMkLst>
        </pc:spChg>
        <pc:spChg chg="mod">
          <ac:chgData name="Dhanalakshmi S" userId="91504401-57d8-4e19-824a-3608d37877b0" providerId="ADAL" clId="{BD114AE8-1B57-4C44-B834-A08779010E97}" dt="2024-07-09T06:55:40.782" v="24590"/>
          <ac:spMkLst>
            <pc:docMk/>
            <pc:sldMk cId="1347461732" sldId="348"/>
            <ac:spMk id="24687" creationId="{D55676C8-9FF3-6588-A1FA-31BF50B3DB4B}"/>
          </ac:spMkLst>
        </pc:spChg>
        <pc:spChg chg="add mod">
          <ac:chgData name="Dhanalakshmi S" userId="91504401-57d8-4e19-824a-3608d37877b0" providerId="ADAL" clId="{BD114AE8-1B57-4C44-B834-A08779010E97}" dt="2024-07-09T07:06:57.271" v="24744" actId="1076"/>
          <ac:spMkLst>
            <pc:docMk/>
            <pc:sldMk cId="1347461732" sldId="348"/>
            <ac:spMk id="24688" creationId="{F999F544-12D6-AF65-7948-630B8166B5F1}"/>
          </ac:spMkLst>
        </pc:spChg>
        <pc:spChg chg="add del mod">
          <ac:chgData name="Dhanalakshmi S" userId="91504401-57d8-4e19-824a-3608d37877b0" providerId="ADAL" clId="{BD114AE8-1B57-4C44-B834-A08779010E97}" dt="2024-07-09T06:55:53.388" v="24592" actId="478"/>
          <ac:spMkLst>
            <pc:docMk/>
            <pc:sldMk cId="1347461732" sldId="348"/>
            <ac:spMk id="24689" creationId="{6593E2D2-0BB2-A1F3-99CB-5A5BE8EB21F6}"/>
          </ac:spMkLst>
        </pc:spChg>
        <pc:spChg chg="mod">
          <ac:chgData name="Dhanalakshmi S" userId="91504401-57d8-4e19-824a-3608d37877b0" providerId="ADAL" clId="{BD114AE8-1B57-4C44-B834-A08779010E97}" dt="2024-07-09T06:55:40.782" v="24590"/>
          <ac:spMkLst>
            <pc:docMk/>
            <pc:sldMk cId="1347461732" sldId="348"/>
            <ac:spMk id="24691" creationId="{05E3943D-80A7-D4E6-BB29-0A44911DFD8B}"/>
          </ac:spMkLst>
        </pc:spChg>
        <pc:spChg chg="mod">
          <ac:chgData name="Dhanalakshmi S" userId="91504401-57d8-4e19-824a-3608d37877b0" providerId="ADAL" clId="{BD114AE8-1B57-4C44-B834-A08779010E97}" dt="2024-07-09T06:55:40.782" v="24590"/>
          <ac:spMkLst>
            <pc:docMk/>
            <pc:sldMk cId="1347461732" sldId="348"/>
            <ac:spMk id="24692" creationId="{57B6479F-F9F0-100F-79AA-A9891E69E413}"/>
          </ac:spMkLst>
        </pc:spChg>
        <pc:spChg chg="mod">
          <ac:chgData name="Dhanalakshmi S" userId="91504401-57d8-4e19-824a-3608d37877b0" providerId="ADAL" clId="{BD114AE8-1B57-4C44-B834-A08779010E97}" dt="2024-07-09T06:55:40.782" v="24590"/>
          <ac:spMkLst>
            <pc:docMk/>
            <pc:sldMk cId="1347461732" sldId="348"/>
            <ac:spMk id="24694" creationId="{0427B671-9F7D-697A-F86E-2A3486751A3F}"/>
          </ac:spMkLst>
        </pc:spChg>
        <pc:spChg chg="mod">
          <ac:chgData name="Dhanalakshmi S" userId="91504401-57d8-4e19-824a-3608d37877b0" providerId="ADAL" clId="{BD114AE8-1B57-4C44-B834-A08779010E97}" dt="2024-07-09T06:55:40.782" v="24590"/>
          <ac:spMkLst>
            <pc:docMk/>
            <pc:sldMk cId="1347461732" sldId="348"/>
            <ac:spMk id="24695" creationId="{744EBD7D-E8A5-7552-C78C-94F7570BDC7C}"/>
          </ac:spMkLst>
        </pc:spChg>
        <pc:spChg chg="mod">
          <ac:chgData name="Dhanalakshmi S" userId="91504401-57d8-4e19-824a-3608d37877b0" providerId="ADAL" clId="{BD114AE8-1B57-4C44-B834-A08779010E97}" dt="2024-07-09T06:55:40.782" v="24590"/>
          <ac:spMkLst>
            <pc:docMk/>
            <pc:sldMk cId="1347461732" sldId="348"/>
            <ac:spMk id="24696" creationId="{6CE93E1F-744D-69CA-C9BF-09786175317A}"/>
          </ac:spMkLst>
        </pc:spChg>
        <pc:spChg chg="mod">
          <ac:chgData name="Dhanalakshmi S" userId="91504401-57d8-4e19-824a-3608d37877b0" providerId="ADAL" clId="{BD114AE8-1B57-4C44-B834-A08779010E97}" dt="2024-07-09T06:55:40.782" v="24590"/>
          <ac:spMkLst>
            <pc:docMk/>
            <pc:sldMk cId="1347461732" sldId="348"/>
            <ac:spMk id="24697" creationId="{3CEAD1BB-D085-53B5-2959-92135D389A16}"/>
          </ac:spMkLst>
        </pc:spChg>
        <pc:spChg chg="mod">
          <ac:chgData name="Dhanalakshmi S" userId="91504401-57d8-4e19-824a-3608d37877b0" providerId="ADAL" clId="{BD114AE8-1B57-4C44-B834-A08779010E97}" dt="2024-07-09T06:55:40.782" v="24590"/>
          <ac:spMkLst>
            <pc:docMk/>
            <pc:sldMk cId="1347461732" sldId="348"/>
            <ac:spMk id="24699" creationId="{F620544E-1A82-1123-BDE1-A4F6F2E4132A}"/>
          </ac:spMkLst>
        </pc:spChg>
        <pc:spChg chg="mod">
          <ac:chgData name="Dhanalakshmi S" userId="91504401-57d8-4e19-824a-3608d37877b0" providerId="ADAL" clId="{BD114AE8-1B57-4C44-B834-A08779010E97}" dt="2024-07-09T06:55:40.782" v="24590"/>
          <ac:spMkLst>
            <pc:docMk/>
            <pc:sldMk cId="1347461732" sldId="348"/>
            <ac:spMk id="24700" creationId="{4F030CF5-CE3B-E340-F5A8-CB373561F37C}"/>
          </ac:spMkLst>
        </pc:spChg>
        <pc:spChg chg="add mod">
          <ac:chgData name="Dhanalakshmi S" userId="91504401-57d8-4e19-824a-3608d37877b0" providerId="ADAL" clId="{BD114AE8-1B57-4C44-B834-A08779010E97}" dt="2024-07-09T07:06:57.271" v="24744" actId="1076"/>
          <ac:spMkLst>
            <pc:docMk/>
            <pc:sldMk cId="1347461732" sldId="348"/>
            <ac:spMk id="24701" creationId="{0CCE7167-2C20-5E3C-8C92-13343E77E201}"/>
          </ac:spMkLst>
        </pc:spChg>
        <pc:spChg chg="add del mod">
          <ac:chgData name="Dhanalakshmi S" userId="91504401-57d8-4e19-824a-3608d37877b0" providerId="ADAL" clId="{BD114AE8-1B57-4C44-B834-A08779010E97}" dt="2024-07-09T06:55:53.388" v="24592" actId="478"/>
          <ac:spMkLst>
            <pc:docMk/>
            <pc:sldMk cId="1347461732" sldId="348"/>
            <ac:spMk id="24702" creationId="{9C75174B-5722-B3DC-8B53-94526DF873FE}"/>
          </ac:spMkLst>
        </pc:spChg>
        <pc:spChg chg="add del mod">
          <ac:chgData name="Dhanalakshmi S" userId="91504401-57d8-4e19-824a-3608d37877b0" providerId="ADAL" clId="{BD114AE8-1B57-4C44-B834-A08779010E97}" dt="2024-07-09T06:56:33.333" v="24598" actId="478"/>
          <ac:spMkLst>
            <pc:docMk/>
            <pc:sldMk cId="1347461732" sldId="348"/>
            <ac:spMk id="24703" creationId="{3888A6A1-DA56-2BDA-8A37-9BA146F3B98A}"/>
          </ac:spMkLst>
        </pc:spChg>
        <pc:spChg chg="mod">
          <ac:chgData name="Dhanalakshmi S" userId="91504401-57d8-4e19-824a-3608d37877b0" providerId="ADAL" clId="{BD114AE8-1B57-4C44-B834-A08779010E97}" dt="2024-07-09T06:55:40.782" v="24590"/>
          <ac:spMkLst>
            <pc:docMk/>
            <pc:sldMk cId="1347461732" sldId="348"/>
            <ac:spMk id="24705" creationId="{FA6429D5-E544-4D14-E62B-DD37239DF6E7}"/>
          </ac:spMkLst>
        </pc:spChg>
        <pc:spChg chg="mod">
          <ac:chgData name="Dhanalakshmi S" userId="91504401-57d8-4e19-824a-3608d37877b0" providerId="ADAL" clId="{BD114AE8-1B57-4C44-B834-A08779010E97}" dt="2024-07-09T06:55:40.782" v="24590"/>
          <ac:spMkLst>
            <pc:docMk/>
            <pc:sldMk cId="1347461732" sldId="348"/>
            <ac:spMk id="24706" creationId="{A2A549D1-E336-3C45-D260-4DFEA6DD35E1}"/>
          </ac:spMkLst>
        </pc:spChg>
        <pc:spChg chg="mod">
          <ac:chgData name="Dhanalakshmi S" userId="91504401-57d8-4e19-824a-3608d37877b0" providerId="ADAL" clId="{BD114AE8-1B57-4C44-B834-A08779010E97}" dt="2024-07-09T06:55:40.782" v="24590"/>
          <ac:spMkLst>
            <pc:docMk/>
            <pc:sldMk cId="1347461732" sldId="348"/>
            <ac:spMk id="24707" creationId="{E2399A3C-FB2D-22DA-2BAF-99367AD23D20}"/>
          </ac:spMkLst>
        </pc:spChg>
        <pc:spChg chg="mod">
          <ac:chgData name="Dhanalakshmi S" userId="91504401-57d8-4e19-824a-3608d37877b0" providerId="ADAL" clId="{BD114AE8-1B57-4C44-B834-A08779010E97}" dt="2024-07-09T06:55:40.782" v="24590"/>
          <ac:spMkLst>
            <pc:docMk/>
            <pc:sldMk cId="1347461732" sldId="348"/>
            <ac:spMk id="24708" creationId="{03199252-4F4B-BA79-3036-F24C08C626D0}"/>
          </ac:spMkLst>
        </pc:spChg>
        <pc:spChg chg="mod">
          <ac:chgData name="Dhanalakshmi S" userId="91504401-57d8-4e19-824a-3608d37877b0" providerId="ADAL" clId="{BD114AE8-1B57-4C44-B834-A08779010E97}" dt="2024-07-09T07:09:21.760" v="24761" actId="207"/>
          <ac:spMkLst>
            <pc:docMk/>
            <pc:sldMk cId="1347461732" sldId="348"/>
            <ac:spMk id="24710" creationId="{26C53D74-103F-2AD6-0C94-09DE6FE1FB71}"/>
          </ac:spMkLst>
        </pc:spChg>
        <pc:spChg chg="mod">
          <ac:chgData name="Dhanalakshmi S" userId="91504401-57d8-4e19-824a-3608d37877b0" providerId="ADAL" clId="{BD114AE8-1B57-4C44-B834-A08779010E97}" dt="2024-07-09T07:09:27.979" v="24762" actId="207"/>
          <ac:spMkLst>
            <pc:docMk/>
            <pc:sldMk cId="1347461732" sldId="348"/>
            <ac:spMk id="24711" creationId="{02074D3B-6854-52ED-213D-EE6C8743DC3E}"/>
          </ac:spMkLst>
        </pc:spChg>
        <pc:spChg chg="add mod">
          <ac:chgData name="Dhanalakshmi S" userId="91504401-57d8-4e19-824a-3608d37877b0" providerId="ADAL" clId="{BD114AE8-1B57-4C44-B834-A08779010E97}" dt="2024-07-09T07:10:46.819" v="24771" actId="207"/>
          <ac:spMkLst>
            <pc:docMk/>
            <pc:sldMk cId="1347461732" sldId="348"/>
            <ac:spMk id="24712" creationId="{E6F5B73B-8903-2850-4740-C8940A28391F}"/>
          </ac:spMkLst>
        </pc:spChg>
        <pc:spChg chg="mod">
          <ac:chgData name="Dhanalakshmi S" userId="91504401-57d8-4e19-824a-3608d37877b0" providerId="ADAL" clId="{BD114AE8-1B57-4C44-B834-A08779010E97}" dt="2024-07-09T07:09:35.752" v="24763" actId="207"/>
          <ac:spMkLst>
            <pc:docMk/>
            <pc:sldMk cId="1347461732" sldId="348"/>
            <ac:spMk id="24714" creationId="{6FC31AF0-117D-D800-0F8E-FF6D34838105}"/>
          </ac:spMkLst>
        </pc:spChg>
        <pc:spChg chg="mod">
          <ac:chgData name="Dhanalakshmi S" userId="91504401-57d8-4e19-824a-3608d37877b0" providerId="ADAL" clId="{BD114AE8-1B57-4C44-B834-A08779010E97}" dt="2024-07-09T07:09:56.112" v="24766" actId="207"/>
          <ac:spMkLst>
            <pc:docMk/>
            <pc:sldMk cId="1347461732" sldId="348"/>
            <ac:spMk id="24715" creationId="{70EB054D-197E-06DA-1112-95A1DB958AA2}"/>
          </ac:spMkLst>
        </pc:spChg>
        <pc:spChg chg="add mod">
          <ac:chgData name="Dhanalakshmi S" userId="91504401-57d8-4e19-824a-3608d37877b0" providerId="ADAL" clId="{BD114AE8-1B57-4C44-B834-A08779010E97}" dt="2024-07-09T07:10:46.819" v="24771" actId="207"/>
          <ac:spMkLst>
            <pc:docMk/>
            <pc:sldMk cId="1347461732" sldId="348"/>
            <ac:spMk id="24716" creationId="{82B13CD9-305B-9797-2510-05D7465E40B4}"/>
          </ac:spMkLst>
        </pc:spChg>
        <pc:spChg chg="mod">
          <ac:chgData name="Dhanalakshmi S" userId="91504401-57d8-4e19-824a-3608d37877b0" providerId="ADAL" clId="{BD114AE8-1B57-4C44-B834-A08779010E97}" dt="2024-07-09T07:10:12.612" v="24767" actId="207"/>
          <ac:spMkLst>
            <pc:docMk/>
            <pc:sldMk cId="1347461732" sldId="348"/>
            <ac:spMk id="24718" creationId="{3EB4AB4C-2641-E5D5-9FF3-973C05407562}"/>
          </ac:spMkLst>
        </pc:spChg>
        <pc:spChg chg="mod">
          <ac:chgData name="Dhanalakshmi S" userId="91504401-57d8-4e19-824a-3608d37877b0" providerId="ADAL" clId="{BD114AE8-1B57-4C44-B834-A08779010E97}" dt="2024-07-09T07:10:17.430" v="24768" actId="207"/>
          <ac:spMkLst>
            <pc:docMk/>
            <pc:sldMk cId="1347461732" sldId="348"/>
            <ac:spMk id="24719" creationId="{744524C3-8CD9-8433-6DC6-FD83BC496F48}"/>
          </ac:spMkLst>
        </pc:spChg>
        <pc:spChg chg="add mod">
          <ac:chgData name="Dhanalakshmi S" userId="91504401-57d8-4e19-824a-3608d37877b0" providerId="ADAL" clId="{BD114AE8-1B57-4C44-B834-A08779010E97}" dt="2024-07-09T07:10:46.819" v="24771" actId="207"/>
          <ac:spMkLst>
            <pc:docMk/>
            <pc:sldMk cId="1347461732" sldId="348"/>
            <ac:spMk id="24720" creationId="{B78EEBE3-71E5-6C98-A966-B0E3AAB74EE7}"/>
          </ac:spMkLst>
        </pc:spChg>
        <pc:spChg chg="mod">
          <ac:chgData name="Dhanalakshmi S" userId="91504401-57d8-4e19-824a-3608d37877b0" providerId="ADAL" clId="{BD114AE8-1B57-4C44-B834-A08779010E97}" dt="2024-07-09T07:10:23.605" v="24769" actId="207"/>
          <ac:spMkLst>
            <pc:docMk/>
            <pc:sldMk cId="1347461732" sldId="348"/>
            <ac:spMk id="24722" creationId="{4D8E833B-B8C1-5AA5-220C-330814FBB610}"/>
          </ac:spMkLst>
        </pc:spChg>
        <pc:spChg chg="mod">
          <ac:chgData name="Dhanalakshmi S" userId="91504401-57d8-4e19-824a-3608d37877b0" providerId="ADAL" clId="{BD114AE8-1B57-4C44-B834-A08779010E97}" dt="2024-07-09T07:10:28.940" v="24770" actId="207"/>
          <ac:spMkLst>
            <pc:docMk/>
            <pc:sldMk cId="1347461732" sldId="348"/>
            <ac:spMk id="24723" creationId="{F6D667D1-B359-F578-7E0C-01FA6D30E2EB}"/>
          </ac:spMkLst>
        </pc:spChg>
        <pc:spChg chg="add mod">
          <ac:chgData name="Dhanalakshmi S" userId="91504401-57d8-4e19-824a-3608d37877b0" providerId="ADAL" clId="{BD114AE8-1B57-4C44-B834-A08779010E97}" dt="2024-07-09T07:10:46.819" v="24771" actId="207"/>
          <ac:spMkLst>
            <pc:docMk/>
            <pc:sldMk cId="1347461732" sldId="348"/>
            <ac:spMk id="24724" creationId="{95E86E14-A2A8-5EE9-D045-4218D5359A15}"/>
          </ac:spMkLst>
        </pc:spChg>
        <pc:grpChg chg="add mod">
          <ac:chgData name="Dhanalakshmi S" userId="91504401-57d8-4e19-824a-3608d37877b0" providerId="ADAL" clId="{BD114AE8-1B57-4C44-B834-A08779010E97}" dt="2024-07-09T06:55:38.020" v="24589"/>
          <ac:grpSpMkLst>
            <pc:docMk/>
            <pc:sldMk cId="1347461732" sldId="348"/>
            <ac:grpSpMk id="24627" creationId="{3E5B9EBD-929F-4312-E5CA-10372CE73A58}"/>
          </ac:grpSpMkLst>
        </pc:grpChg>
        <pc:grpChg chg="add mod">
          <ac:chgData name="Dhanalakshmi S" userId="91504401-57d8-4e19-824a-3608d37877b0" providerId="ADAL" clId="{BD114AE8-1B57-4C44-B834-A08779010E97}" dt="2024-07-09T06:55:38.020" v="24589"/>
          <ac:grpSpMkLst>
            <pc:docMk/>
            <pc:sldMk cId="1347461732" sldId="348"/>
            <ac:grpSpMk id="24634" creationId="{1AD8D37E-CE39-5BA3-A972-D436C45B48CA}"/>
          </ac:grpSpMkLst>
        </pc:grpChg>
        <pc:grpChg chg="add mod">
          <ac:chgData name="Dhanalakshmi S" userId="91504401-57d8-4e19-824a-3608d37877b0" providerId="ADAL" clId="{BD114AE8-1B57-4C44-B834-A08779010E97}" dt="2024-07-09T06:55:38.020" v="24589"/>
          <ac:grpSpMkLst>
            <pc:docMk/>
            <pc:sldMk cId="1347461732" sldId="348"/>
            <ac:grpSpMk id="24639" creationId="{3933845F-B596-3176-5819-4C6B18992365}"/>
          </ac:grpSpMkLst>
        </pc:grpChg>
        <pc:grpChg chg="add mod">
          <ac:chgData name="Dhanalakshmi S" userId="91504401-57d8-4e19-824a-3608d37877b0" providerId="ADAL" clId="{BD114AE8-1B57-4C44-B834-A08779010E97}" dt="2024-07-09T06:55:38.020" v="24589"/>
          <ac:grpSpMkLst>
            <pc:docMk/>
            <pc:sldMk cId="1347461732" sldId="348"/>
            <ac:grpSpMk id="24643" creationId="{44F1D3BA-AF57-53C1-05D8-2AC2B82ABA78}"/>
          </ac:grpSpMkLst>
        </pc:grpChg>
        <pc:grpChg chg="add mod">
          <ac:chgData name="Dhanalakshmi S" userId="91504401-57d8-4e19-824a-3608d37877b0" providerId="ADAL" clId="{BD114AE8-1B57-4C44-B834-A08779010E97}" dt="2024-07-09T06:55:38.020" v="24589"/>
          <ac:grpSpMkLst>
            <pc:docMk/>
            <pc:sldMk cId="1347461732" sldId="348"/>
            <ac:grpSpMk id="24648" creationId="{B62A0A6B-0B80-8F9B-9FDA-6EFDB9E6C970}"/>
          </ac:grpSpMkLst>
        </pc:grpChg>
        <pc:grpChg chg="add mod">
          <ac:chgData name="Dhanalakshmi S" userId="91504401-57d8-4e19-824a-3608d37877b0" providerId="ADAL" clId="{BD114AE8-1B57-4C44-B834-A08779010E97}" dt="2024-07-09T06:55:38.020" v="24589"/>
          <ac:grpSpMkLst>
            <pc:docMk/>
            <pc:sldMk cId="1347461732" sldId="348"/>
            <ac:grpSpMk id="24651" creationId="{6E298DBC-7722-7BD0-E51F-A0ADD1AAFD17}"/>
          </ac:grpSpMkLst>
        </pc:grpChg>
        <pc:grpChg chg="add mod">
          <ac:chgData name="Dhanalakshmi S" userId="91504401-57d8-4e19-824a-3608d37877b0" providerId="ADAL" clId="{BD114AE8-1B57-4C44-B834-A08779010E97}" dt="2024-07-09T06:55:38.020" v="24589"/>
          <ac:grpSpMkLst>
            <pc:docMk/>
            <pc:sldMk cId="1347461732" sldId="348"/>
            <ac:grpSpMk id="24656" creationId="{0994E4AB-22CF-6E59-5704-2FF2A252AB67}"/>
          </ac:grpSpMkLst>
        </pc:grpChg>
        <pc:grpChg chg="add mod">
          <ac:chgData name="Dhanalakshmi S" userId="91504401-57d8-4e19-824a-3608d37877b0" providerId="ADAL" clId="{BD114AE8-1B57-4C44-B834-A08779010E97}" dt="2024-07-09T06:55:38.020" v="24589"/>
          <ac:grpSpMkLst>
            <pc:docMk/>
            <pc:sldMk cId="1347461732" sldId="348"/>
            <ac:grpSpMk id="24662" creationId="{64D2376F-D247-459E-710D-1EE04AEB40FB}"/>
          </ac:grpSpMkLst>
        </pc:grpChg>
        <pc:grpChg chg="add del mod">
          <ac:chgData name="Dhanalakshmi S" userId="91504401-57d8-4e19-824a-3608d37877b0" providerId="ADAL" clId="{BD114AE8-1B57-4C44-B834-A08779010E97}" dt="2024-07-09T06:56:42.549" v="24599" actId="478"/>
          <ac:grpSpMkLst>
            <pc:docMk/>
            <pc:sldMk cId="1347461732" sldId="348"/>
            <ac:grpSpMk id="24669" creationId="{722A35D6-36CC-E7D5-42D9-A39547F65D53}"/>
          </ac:grpSpMkLst>
        </pc:grpChg>
        <pc:grpChg chg="add mod">
          <ac:chgData name="Dhanalakshmi S" userId="91504401-57d8-4e19-824a-3608d37877b0" providerId="ADAL" clId="{BD114AE8-1B57-4C44-B834-A08779010E97}" dt="2024-07-09T07:09:38.606" v="24764" actId="207"/>
          <ac:grpSpMkLst>
            <pc:docMk/>
            <pc:sldMk cId="1347461732" sldId="348"/>
            <ac:grpSpMk id="24676" creationId="{9C269433-5C43-7808-DD9E-CBE9B3150B1E}"/>
          </ac:grpSpMkLst>
        </pc:grpChg>
        <pc:grpChg chg="add del mod">
          <ac:chgData name="Dhanalakshmi S" userId="91504401-57d8-4e19-824a-3608d37877b0" providerId="ADAL" clId="{BD114AE8-1B57-4C44-B834-A08779010E97}" dt="2024-07-09T06:56:06.098" v="24593" actId="478"/>
          <ac:grpSpMkLst>
            <pc:docMk/>
            <pc:sldMk cId="1347461732" sldId="348"/>
            <ac:grpSpMk id="24681" creationId="{D5325452-2743-04C8-66DF-6C35645A993D}"/>
          </ac:grpSpMkLst>
        </pc:grpChg>
        <pc:grpChg chg="add del mod">
          <ac:chgData name="Dhanalakshmi S" userId="91504401-57d8-4e19-824a-3608d37877b0" providerId="ADAL" clId="{BD114AE8-1B57-4C44-B834-A08779010E97}" dt="2024-07-09T07:01:08.290" v="24665" actId="478"/>
          <ac:grpSpMkLst>
            <pc:docMk/>
            <pc:sldMk cId="1347461732" sldId="348"/>
            <ac:grpSpMk id="24685" creationId="{8C2045A6-FD02-B5AC-6C46-D824CCC08AFD}"/>
          </ac:grpSpMkLst>
        </pc:grpChg>
        <pc:grpChg chg="add del mod">
          <ac:chgData name="Dhanalakshmi S" userId="91504401-57d8-4e19-824a-3608d37877b0" providerId="ADAL" clId="{BD114AE8-1B57-4C44-B834-A08779010E97}" dt="2024-07-09T06:56:14.680" v="24595" actId="478"/>
          <ac:grpSpMkLst>
            <pc:docMk/>
            <pc:sldMk cId="1347461732" sldId="348"/>
            <ac:grpSpMk id="24690" creationId="{DDD12A5E-1B97-2F14-A9E7-96193BC492E6}"/>
          </ac:grpSpMkLst>
        </pc:grpChg>
        <pc:grpChg chg="add del mod">
          <ac:chgData name="Dhanalakshmi S" userId="91504401-57d8-4e19-824a-3608d37877b0" providerId="ADAL" clId="{BD114AE8-1B57-4C44-B834-A08779010E97}" dt="2024-07-09T06:56:45.414" v="24600" actId="478"/>
          <ac:grpSpMkLst>
            <pc:docMk/>
            <pc:sldMk cId="1347461732" sldId="348"/>
            <ac:grpSpMk id="24693" creationId="{288946CE-3845-C4AF-B48F-EA77B7E28706}"/>
          </ac:grpSpMkLst>
        </pc:grpChg>
        <pc:grpChg chg="add del mod">
          <ac:chgData name="Dhanalakshmi S" userId="91504401-57d8-4e19-824a-3608d37877b0" providerId="ADAL" clId="{BD114AE8-1B57-4C44-B834-A08779010E97}" dt="2024-07-09T07:01:12.533" v="24667" actId="478"/>
          <ac:grpSpMkLst>
            <pc:docMk/>
            <pc:sldMk cId="1347461732" sldId="348"/>
            <ac:grpSpMk id="24698" creationId="{30176CFD-865C-98DC-1609-63E8E574A03D}"/>
          </ac:grpSpMkLst>
        </pc:grpChg>
        <pc:grpChg chg="add del mod">
          <ac:chgData name="Dhanalakshmi S" userId="91504401-57d8-4e19-824a-3608d37877b0" providerId="ADAL" clId="{BD114AE8-1B57-4C44-B834-A08779010E97}" dt="2024-07-09T06:56:08.445" v="24594" actId="478"/>
          <ac:grpSpMkLst>
            <pc:docMk/>
            <pc:sldMk cId="1347461732" sldId="348"/>
            <ac:grpSpMk id="24704" creationId="{EBCF7F6B-3DC5-E24B-C02F-53D82DCAEB11}"/>
          </ac:grpSpMkLst>
        </pc:grpChg>
        <pc:grpChg chg="add mod">
          <ac:chgData name="Dhanalakshmi S" userId="91504401-57d8-4e19-824a-3608d37877b0" providerId="ADAL" clId="{BD114AE8-1B57-4C44-B834-A08779010E97}" dt="2024-07-09T07:09:21.760" v="24761" actId="207"/>
          <ac:grpSpMkLst>
            <pc:docMk/>
            <pc:sldMk cId="1347461732" sldId="348"/>
            <ac:grpSpMk id="24709" creationId="{8F6BFC0F-FDAD-4255-E912-5BFEA6000CFF}"/>
          </ac:grpSpMkLst>
        </pc:grpChg>
        <pc:grpChg chg="add mod">
          <ac:chgData name="Dhanalakshmi S" userId="91504401-57d8-4e19-824a-3608d37877b0" providerId="ADAL" clId="{BD114AE8-1B57-4C44-B834-A08779010E97}" dt="2024-07-09T07:09:35.752" v="24763" actId="207"/>
          <ac:grpSpMkLst>
            <pc:docMk/>
            <pc:sldMk cId="1347461732" sldId="348"/>
            <ac:grpSpMk id="24713" creationId="{7124328A-BD2C-4643-E981-BACB6465B0BF}"/>
          </ac:grpSpMkLst>
        </pc:grpChg>
        <pc:grpChg chg="add mod">
          <ac:chgData name="Dhanalakshmi S" userId="91504401-57d8-4e19-824a-3608d37877b0" providerId="ADAL" clId="{BD114AE8-1B57-4C44-B834-A08779010E97}" dt="2024-07-09T07:10:12.612" v="24767" actId="207"/>
          <ac:grpSpMkLst>
            <pc:docMk/>
            <pc:sldMk cId="1347461732" sldId="348"/>
            <ac:grpSpMk id="24717" creationId="{827B3D4B-3FC9-6AC1-107C-8ACA17572310}"/>
          </ac:grpSpMkLst>
        </pc:grpChg>
        <pc:grpChg chg="add mod">
          <ac:chgData name="Dhanalakshmi S" userId="91504401-57d8-4e19-824a-3608d37877b0" providerId="ADAL" clId="{BD114AE8-1B57-4C44-B834-A08779010E97}" dt="2024-07-09T07:10:23.605" v="24769" actId="207"/>
          <ac:grpSpMkLst>
            <pc:docMk/>
            <pc:sldMk cId="1347461732" sldId="348"/>
            <ac:grpSpMk id="24721" creationId="{4734C43D-2987-D1DB-F785-7099A9DDF17D}"/>
          </ac:grpSpMkLst>
        </pc:grpChg>
        <pc:picChg chg="add mod">
          <ac:chgData name="Dhanalakshmi S" userId="91504401-57d8-4e19-824a-3608d37877b0" providerId="ADAL" clId="{BD114AE8-1B57-4C44-B834-A08779010E97}" dt="2024-07-09T06:58:49.671" v="24607" actId="732"/>
          <ac:picMkLst>
            <pc:docMk/>
            <pc:sldMk cId="1347461732" sldId="348"/>
            <ac:picMk id="24578" creationId="{93E9F5B5-5375-484F-2806-681A5D73348E}"/>
          </ac:picMkLst>
        </pc:picChg>
      </pc:sldChg>
      <pc:sldChg chg="addSp delSp modSp new mod">
        <pc:chgData name="Dhanalakshmi S" userId="91504401-57d8-4e19-824a-3608d37877b0" providerId="ADAL" clId="{BD114AE8-1B57-4C44-B834-A08779010E97}" dt="2024-07-09T13:05:49.649" v="25257" actId="1076"/>
        <pc:sldMkLst>
          <pc:docMk/>
          <pc:sldMk cId="1467477545" sldId="349"/>
        </pc:sldMkLst>
        <pc:spChg chg="mod">
          <ac:chgData name="Dhanalakshmi S" userId="91504401-57d8-4e19-824a-3608d37877b0" providerId="ADAL" clId="{BD114AE8-1B57-4C44-B834-A08779010E97}" dt="2024-07-09T07:13:18.193" v="24790" actId="20577"/>
          <ac:spMkLst>
            <pc:docMk/>
            <pc:sldMk cId="1467477545" sldId="349"/>
            <ac:spMk id="2" creationId="{F94FB0B6-1DD8-C1DC-B6B2-C3237EBD9DFE}"/>
          </ac:spMkLst>
        </pc:spChg>
        <pc:spChg chg="del">
          <ac:chgData name="Dhanalakshmi S" userId="91504401-57d8-4e19-824a-3608d37877b0" providerId="ADAL" clId="{BD114AE8-1B57-4C44-B834-A08779010E97}" dt="2024-07-09T07:13:32.261" v="24791" actId="1032"/>
          <ac:spMkLst>
            <pc:docMk/>
            <pc:sldMk cId="1467477545" sldId="349"/>
            <ac:spMk id="3" creationId="{7AA198A1-794B-F4DD-7CC1-C2F1CD54D81A}"/>
          </ac:spMkLst>
        </pc:spChg>
        <pc:graphicFrameChg chg="add mod modGraphic">
          <ac:chgData name="Dhanalakshmi S" userId="91504401-57d8-4e19-824a-3608d37877b0" providerId="ADAL" clId="{BD114AE8-1B57-4C44-B834-A08779010E97}" dt="2024-07-09T13:05:42.676" v="25254" actId="14100"/>
          <ac:graphicFrameMkLst>
            <pc:docMk/>
            <pc:sldMk cId="1467477545" sldId="349"/>
            <ac:graphicFrameMk id="4" creationId="{68D0B8A4-FEC4-4BE1-DDA2-2D93D9A0829E}"/>
          </ac:graphicFrameMkLst>
        </pc:graphicFrameChg>
        <pc:picChg chg="add del mod">
          <ac:chgData name="Dhanalakshmi S" userId="91504401-57d8-4e19-824a-3608d37877b0" providerId="ADAL" clId="{BD114AE8-1B57-4C44-B834-A08779010E97}" dt="2024-07-09T12:15:06.532" v="25053" actId="478"/>
          <ac:picMkLst>
            <pc:docMk/>
            <pc:sldMk cId="1467477545" sldId="349"/>
            <ac:picMk id="6" creationId="{3AA9BA14-27CA-331F-8366-560B59BFFCB7}"/>
          </ac:picMkLst>
        </pc:picChg>
        <pc:picChg chg="add mod">
          <ac:chgData name="Dhanalakshmi S" userId="91504401-57d8-4e19-824a-3608d37877b0" providerId="ADAL" clId="{BD114AE8-1B57-4C44-B834-A08779010E97}" dt="2024-07-09T13:05:49.649" v="25257" actId="1076"/>
          <ac:picMkLst>
            <pc:docMk/>
            <pc:sldMk cId="1467477545" sldId="349"/>
            <ac:picMk id="8" creationId="{24C1967D-92C1-56A7-790E-E7A8ED9950E8}"/>
          </ac:picMkLst>
        </pc:picChg>
      </pc:sldChg>
      <pc:sldChg chg="addSp delSp modSp new mod">
        <pc:chgData name="Dhanalakshmi S" userId="91504401-57d8-4e19-824a-3608d37877b0" providerId="ADAL" clId="{BD114AE8-1B57-4C44-B834-A08779010E97}" dt="2024-07-09T13:06:10.816" v="25259" actId="12100"/>
        <pc:sldMkLst>
          <pc:docMk/>
          <pc:sldMk cId="94921681" sldId="350"/>
        </pc:sldMkLst>
        <pc:spChg chg="mod">
          <ac:chgData name="Dhanalakshmi S" userId="91504401-57d8-4e19-824a-3608d37877b0" providerId="ADAL" clId="{BD114AE8-1B57-4C44-B834-A08779010E97}" dt="2024-07-09T12:15:50.809" v="25083" actId="20577"/>
          <ac:spMkLst>
            <pc:docMk/>
            <pc:sldMk cId="94921681" sldId="350"/>
            <ac:spMk id="2" creationId="{9587ED77-469D-3628-21B4-7E77B71D1B14}"/>
          </ac:spMkLst>
        </pc:spChg>
        <pc:spChg chg="del">
          <ac:chgData name="Dhanalakshmi S" userId="91504401-57d8-4e19-824a-3608d37877b0" providerId="ADAL" clId="{BD114AE8-1B57-4C44-B834-A08779010E97}" dt="2024-07-09T12:15:58.373" v="25084"/>
          <ac:spMkLst>
            <pc:docMk/>
            <pc:sldMk cId="94921681" sldId="350"/>
            <ac:spMk id="3" creationId="{927EF144-AFF7-A4DD-3CF5-DCD0AE47D2ED}"/>
          </ac:spMkLst>
        </pc:spChg>
        <pc:graphicFrameChg chg="add mod">
          <ac:chgData name="Dhanalakshmi S" userId="91504401-57d8-4e19-824a-3608d37877b0" providerId="ADAL" clId="{BD114AE8-1B57-4C44-B834-A08779010E97}" dt="2024-07-09T13:06:10.816" v="25259" actId="12100"/>
          <ac:graphicFrameMkLst>
            <pc:docMk/>
            <pc:sldMk cId="94921681" sldId="350"/>
            <ac:graphicFrameMk id="4" creationId="{CC1A0842-974A-7E79-93FE-D2C1E13E3EEF}"/>
          </ac:graphicFrameMkLst>
        </pc:graphicFrameChg>
        <pc:picChg chg="add mod">
          <ac:chgData name="Dhanalakshmi S" userId="91504401-57d8-4e19-824a-3608d37877b0" providerId="ADAL" clId="{BD114AE8-1B57-4C44-B834-A08779010E97}" dt="2024-07-09T12:17:04.741" v="25114" actId="14100"/>
          <ac:picMkLst>
            <pc:docMk/>
            <pc:sldMk cId="94921681" sldId="350"/>
            <ac:picMk id="6" creationId="{8883A66F-28A4-CBA4-D177-8EC2D2E6FCDF}"/>
          </ac:picMkLst>
        </pc:picChg>
      </pc:sldChg>
      <pc:sldChg chg="addSp delSp modSp new mod">
        <pc:chgData name="Dhanalakshmi S" userId="91504401-57d8-4e19-824a-3608d37877b0" providerId="ADAL" clId="{BD114AE8-1B57-4C44-B834-A08779010E97}" dt="2024-07-09T13:15:32.764" v="25427" actId="207"/>
        <pc:sldMkLst>
          <pc:docMk/>
          <pc:sldMk cId="1599681081" sldId="351"/>
        </pc:sldMkLst>
        <pc:spChg chg="mod">
          <ac:chgData name="Dhanalakshmi S" userId="91504401-57d8-4e19-824a-3608d37877b0" providerId="ADAL" clId="{BD114AE8-1B57-4C44-B834-A08779010E97}" dt="2024-07-09T13:10:50.013" v="25275" actId="20577"/>
          <ac:spMkLst>
            <pc:docMk/>
            <pc:sldMk cId="1599681081" sldId="351"/>
            <ac:spMk id="2" creationId="{ACEDAC75-AABF-73D7-49BA-076F838B906E}"/>
          </ac:spMkLst>
        </pc:spChg>
        <pc:spChg chg="del">
          <ac:chgData name="Dhanalakshmi S" userId="91504401-57d8-4e19-824a-3608d37877b0" providerId="ADAL" clId="{BD114AE8-1B57-4C44-B834-A08779010E97}" dt="2024-07-09T13:11:14.209" v="25276"/>
          <ac:spMkLst>
            <pc:docMk/>
            <pc:sldMk cId="1599681081" sldId="351"/>
            <ac:spMk id="3" creationId="{C1D8E671-7476-7BDD-B9AE-D58D9358AD21}"/>
          </ac:spMkLst>
        </pc:spChg>
        <pc:graphicFrameChg chg="add mod modGraphic">
          <ac:chgData name="Dhanalakshmi S" userId="91504401-57d8-4e19-824a-3608d37877b0" providerId="ADAL" clId="{BD114AE8-1B57-4C44-B834-A08779010E97}" dt="2024-07-09T13:15:32.764" v="25427" actId="207"/>
          <ac:graphicFrameMkLst>
            <pc:docMk/>
            <pc:sldMk cId="1599681081" sldId="351"/>
            <ac:graphicFrameMk id="4" creationId="{4C456135-9740-5922-3AB9-ABE1F8BF5F42}"/>
          </ac:graphicFrameMkLst>
        </pc:graphicFrameChg>
        <pc:picChg chg="add mod">
          <ac:chgData name="Dhanalakshmi S" userId="91504401-57d8-4e19-824a-3608d37877b0" providerId="ADAL" clId="{BD114AE8-1B57-4C44-B834-A08779010E97}" dt="2024-07-09T13:14:53.841" v="25419" actId="1076"/>
          <ac:picMkLst>
            <pc:docMk/>
            <pc:sldMk cId="1599681081" sldId="351"/>
            <ac:picMk id="6" creationId="{B89762C8-B3F5-C35D-F81F-E449202431E2}"/>
          </ac:picMkLst>
        </pc:picChg>
        <pc:picChg chg="add mod">
          <ac:chgData name="Dhanalakshmi S" userId="91504401-57d8-4e19-824a-3608d37877b0" providerId="ADAL" clId="{BD114AE8-1B57-4C44-B834-A08779010E97}" dt="2024-07-09T13:14:56.847" v="25420" actId="1076"/>
          <ac:picMkLst>
            <pc:docMk/>
            <pc:sldMk cId="1599681081" sldId="351"/>
            <ac:picMk id="8" creationId="{AF92761F-41F6-DA02-B007-DAFB6AD59D90}"/>
          </ac:picMkLst>
        </pc:picChg>
        <pc:picChg chg="add mod">
          <ac:chgData name="Dhanalakshmi S" userId="91504401-57d8-4e19-824a-3608d37877b0" providerId="ADAL" clId="{BD114AE8-1B57-4C44-B834-A08779010E97}" dt="2024-07-09T13:14:59.732" v="25421" actId="1076"/>
          <ac:picMkLst>
            <pc:docMk/>
            <pc:sldMk cId="1599681081" sldId="351"/>
            <ac:picMk id="10" creationId="{42038678-8E73-5230-273B-E72DD6385D0E}"/>
          </ac:picMkLst>
        </pc:picChg>
      </pc:sldChg>
      <pc:sldChg chg="addSp delSp modSp new mod modAnim">
        <pc:chgData name="Dhanalakshmi S" userId="91504401-57d8-4e19-824a-3608d37877b0" providerId="ADAL" clId="{BD114AE8-1B57-4C44-B834-A08779010E97}" dt="2024-07-09T13:34:56.202" v="25933"/>
        <pc:sldMkLst>
          <pc:docMk/>
          <pc:sldMk cId="1488922081" sldId="352"/>
        </pc:sldMkLst>
        <pc:spChg chg="mod">
          <ac:chgData name="Dhanalakshmi S" userId="91504401-57d8-4e19-824a-3608d37877b0" providerId="ADAL" clId="{BD114AE8-1B57-4C44-B834-A08779010E97}" dt="2024-07-09T13:21:16.517" v="25639" actId="1076"/>
          <ac:spMkLst>
            <pc:docMk/>
            <pc:sldMk cId="1488922081" sldId="352"/>
            <ac:spMk id="2" creationId="{46D8CCD5-1AB0-654F-76E7-5197368636DD}"/>
          </ac:spMkLst>
        </pc:spChg>
        <pc:spChg chg="add del">
          <ac:chgData name="Dhanalakshmi S" userId="91504401-57d8-4e19-824a-3608d37877b0" providerId="ADAL" clId="{BD114AE8-1B57-4C44-B834-A08779010E97}" dt="2024-07-09T13:25:28.462" v="25648" actId="478"/>
          <ac:spMkLst>
            <pc:docMk/>
            <pc:sldMk cId="1488922081" sldId="352"/>
            <ac:spMk id="7" creationId="{F9494C34-E0A7-E69A-383C-BEF440678FF1}"/>
          </ac:spMkLst>
        </pc:spChg>
        <pc:spChg chg="add mod">
          <ac:chgData name="Dhanalakshmi S" userId="91504401-57d8-4e19-824a-3608d37877b0" providerId="ADAL" clId="{BD114AE8-1B57-4C44-B834-A08779010E97}" dt="2024-07-09T13:30:02.118" v="25742" actId="1076"/>
          <ac:spMkLst>
            <pc:docMk/>
            <pc:sldMk cId="1488922081" sldId="352"/>
            <ac:spMk id="8" creationId="{9E8E5118-B523-A098-553B-CB64469D45A6}"/>
          </ac:spMkLst>
        </pc:spChg>
        <pc:spChg chg="add mod">
          <ac:chgData name="Dhanalakshmi S" userId="91504401-57d8-4e19-824a-3608d37877b0" providerId="ADAL" clId="{BD114AE8-1B57-4C44-B834-A08779010E97}" dt="2024-07-09T13:31:35.009" v="25895" actId="1076"/>
          <ac:spMkLst>
            <pc:docMk/>
            <pc:sldMk cId="1488922081" sldId="352"/>
            <ac:spMk id="9" creationId="{EAAC44B5-0ADA-4D53-CC98-E619E5DF3DAD}"/>
          </ac:spMkLst>
        </pc:spChg>
        <pc:spChg chg="add mod">
          <ac:chgData name="Dhanalakshmi S" userId="91504401-57d8-4e19-824a-3608d37877b0" providerId="ADAL" clId="{BD114AE8-1B57-4C44-B834-A08779010E97}" dt="2024-07-09T13:33:55.869" v="25921" actId="208"/>
          <ac:spMkLst>
            <pc:docMk/>
            <pc:sldMk cId="1488922081" sldId="352"/>
            <ac:spMk id="12" creationId="{BA252470-6A28-5208-F535-77FB3FFFBDB5}"/>
          </ac:spMkLst>
        </pc:spChg>
        <pc:graphicFrameChg chg="add del modGraphic">
          <ac:chgData name="Dhanalakshmi S" userId="91504401-57d8-4e19-824a-3608d37877b0" providerId="ADAL" clId="{BD114AE8-1B57-4C44-B834-A08779010E97}" dt="2024-07-09T13:24:55.803" v="25641" actId="478"/>
          <ac:graphicFrameMkLst>
            <pc:docMk/>
            <pc:sldMk cId="1488922081" sldId="352"/>
            <ac:graphicFrameMk id="3" creationId="{FCF62C3E-07BE-23B5-E9F8-22721EDB4DDD}"/>
          </ac:graphicFrameMkLst>
        </pc:graphicFrameChg>
        <pc:picChg chg="add mod">
          <ac:chgData name="Dhanalakshmi S" userId="91504401-57d8-4e19-824a-3608d37877b0" providerId="ADAL" clId="{BD114AE8-1B57-4C44-B834-A08779010E97}" dt="2024-07-09T13:34:24.844" v="25927" actId="208"/>
          <ac:picMkLst>
            <pc:docMk/>
            <pc:sldMk cId="1488922081" sldId="352"/>
            <ac:picMk id="11" creationId="{AEFE68A0-2E5E-76BA-2F49-DE085B6A83FA}"/>
          </ac:picMkLst>
        </pc:picChg>
        <pc:picChg chg="add mod">
          <ac:chgData name="Dhanalakshmi S" userId="91504401-57d8-4e19-824a-3608d37877b0" providerId="ADAL" clId="{BD114AE8-1B57-4C44-B834-A08779010E97}" dt="2024-07-09T13:34:26.894" v="25928" actId="1076"/>
          <ac:picMkLst>
            <pc:docMk/>
            <pc:sldMk cId="1488922081" sldId="352"/>
            <ac:picMk id="14" creationId="{3444FC7A-E361-CC11-4641-F4BC81D5E5D2}"/>
          </ac:picMkLst>
        </pc:picChg>
        <pc:cxnChg chg="add mod">
          <ac:chgData name="Dhanalakshmi S" userId="91504401-57d8-4e19-824a-3608d37877b0" providerId="ADAL" clId="{BD114AE8-1B57-4C44-B834-A08779010E97}" dt="2024-07-09T13:25:05.007" v="25642"/>
          <ac:cxnSpMkLst>
            <pc:docMk/>
            <pc:sldMk cId="1488922081" sldId="352"/>
            <ac:cxnSpMk id="4" creationId="{87B5231C-2CEA-EAC2-6983-4F0590E0B1F9}"/>
          </ac:cxnSpMkLst>
        </pc:cxnChg>
        <pc:cxnChg chg="add mod">
          <ac:chgData name="Dhanalakshmi S" userId="91504401-57d8-4e19-824a-3608d37877b0" providerId="ADAL" clId="{BD114AE8-1B57-4C44-B834-A08779010E97}" dt="2024-07-09T13:25:16.954" v="25646" actId="1076"/>
          <ac:cxnSpMkLst>
            <pc:docMk/>
            <pc:sldMk cId="1488922081" sldId="352"/>
            <ac:cxnSpMk id="5" creationId="{F7A411A4-8C38-3122-0974-C2FFC2F2787D}"/>
          </ac:cxnSpMkLst>
        </pc:cxnChg>
        <pc:cxnChg chg="add del mod">
          <ac:chgData name="Dhanalakshmi S" userId="91504401-57d8-4e19-824a-3608d37877b0" providerId="ADAL" clId="{BD114AE8-1B57-4C44-B834-A08779010E97}" dt="2024-07-09T13:31:59.965" v="25896" actId="478"/>
          <ac:cxnSpMkLst>
            <pc:docMk/>
            <pc:sldMk cId="1488922081" sldId="352"/>
            <ac:cxnSpMk id="6" creationId="{5EF4DFD5-041B-D9F1-D1AE-8CC61593EB57}"/>
          </ac:cxnSpMkLst>
        </pc:cxnChg>
      </pc:sldChg>
      <pc:sldChg chg="addSp modSp new mod modClrScheme chgLayout">
        <pc:chgData name="Dhanalakshmi S" userId="91504401-57d8-4e19-824a-3608d37877b0" providerId="ADAL" clId="{BD114AE8-1B57-4C44-B834-A08779010E97}" dt="2024-07-09T13:35:45.835" v="25973" actId="1076"/>
        <pc:sldMkLst>
          <pc:docMk/>
          <pc:sldMk cId="2876218570" sldId="353"/>
        </pc:sldMkLst>
        <pc:spChg chg="mod">
          <ac:chgData name="Dhanalakshmi S" userId="91504401-57d8-4e19-824a-3608d37877b0" providerId="ADAL" clId="{BD114AE8-1B57-4C44-B834-A08779010E97}" dt="2024-07-09T13:35:42.881" v="25972" actId="26606"/>
          <ac:spMkLst>
            <pc:docMk/>
            <pc:sldMk cId="2876218570" sldId="353"/>
            <ac:spMk id="2" creationId="{EE81F3BF-E8CE-2DB1-1211-8A45A85B5393}"/>
          </ac:spMkLst>
        </pc:spChg>
        <pc:picChg chg="add mod">
          <ac:chgData name="Dhanalakshmi S" userId="91504401-57d8-4e19-824a-3608d37877b0" providerId="ADAL" clId="{BD114AE8-1B57-4C44-B834-A08779010E97}" dt="2024-07-09T13:35:45.835" v="25973" actId="1076"/>
          <ac:picMkLst>
            <pc:docMk/>
            <pc:sldMk cId="2876218570" sldId="353"/>
            <ac:picMk id="4" creationId="{69F2B225-B5BD-8AE3-5705-D1755E58E11E}"/>
          </ac:picMkLst>
        </pc:picChg>
      </pc:sldChg>
      <pc:sldChg chg="addSp delSp modSp new mod modClrScheme chgLayout">
        <pc:chgData name="Dhanalakshmi S" userId="91504401-57d8-4e19-824a-3608d37877b0" providerId="ADAL" clId="{BD114AE8-1B57-4C44-B834-A08779010E97}" dt="2024-07-09T13:36:01.646" v="25994" actId="20577"/>
        <pc:sldMkLst>
          <pc:docMk/>
          <pc:sldMk cId="48678076" sldId="354"/>
        </pc:sldMkLst>
        <pc:spChg chg="del mod ord">
          <ac:chgData name="Dhanalakshmi S" userId="91504401-57d8-4e19-824a-3608d37877b0" providerId="ADAL" clId="{BD114AE8-1B57-4C44-B834-A08779010E97}" dt="2024-07-09T13:35:56.256" v="25975" actId="700"/>
          <ac:spMkLst>
            <pc:docMk/>
            <pc:sldMk cId="48678076" sldId="354"/>
            <ac:spMk id="2" creationId="{F94C68EF-8989-41B8-0A17-4DB7B40D3E8B}"/>
          </ac:spMkLst>
        </pc:spChg>
        <pc:spChg chg="del">
          <ac:chgData name="Dhanalakshmi S" userId="91504401-57d8-4e19-824a-3608d37877b0" providerId="ADAL" clId="{BD114AE8-1B57-4C44-B834-A08779010E97}" dt="2024-07-09T13:35:56.256" v="25975" actId="700"/>
          <ac:spMkLst>
            <pc:docMk/>
            <pc:sldMk cId="48678076" sldId="354"/>
            <ac:spMk id="3" creationId="{E2E093CA-FB89-BE7F-D61C-B6992AD5C149}"/>
          </ac:spMkLst>
        </pc:spChg>
        <pc:spChg chg="add mod ord">
          <ac:chgData name="Dhanalakshmi S" userId="91504401-57d8-4e19-824a-3608d37877b0" providerId="ADAL" clId="{BD114AE8-1B57-4C44-B834-A08779010E97}" dt="2024-07-09T13:36:01.646" v="25994" actId="20577"/>
          <ac:spMkLst>
            <pc:docMk/>
            <pc:sldMk cId="48678076" sldId="354"/>
            <ac:spMk id="4" creationId="{A6B6709E-64E2-9692-5EC8-A1E32528530B}"/>
          </ac:spMkLst>
        </pc:spChg>
      </pc:sldChg>
      <pc:sldChg chg="addSp modSp new mod modTransition modAnim">
        <pc:chgData name="Dhanalakshmi S" userId="91504401-57d8-4e19-824a-3608d37877b0" providerId="ADAL" clId="{BD114AE8-1B57-4C44-B834-A08779010E97}" dt="2024-07-09T15:08:54.499" v="26629"/>
        <pc:sldMkLst>
          <pc:docMk/>
          <pc:sldMk cId="1008905543" sldId="355"/>
        </pc:sldMkLst>
        <pc:spChg chg="mod">
          <ac:chgData name="Dhanalakshmi S" userId="91504401-57d8-4e19-824a-3608d37877b0" providerId="ADAL" clId="{BD114AE8-1B57-4C44-B834-A08779010E97}" dt="2024-07-09T13:36:29.753" v="26050" actId="14100"/>
          <ac:spMkLst>
            <pc:docMk/>
            <pc:sldMk cId="1008905543" sldId="355"/>
            <ac:spMk id="2" creationId="{34624E7E-CB60-F5A4-F57F-8BF80581A2E6}"/>
          </ac:spMkLst>
        </pc:spChg>
        <pc:spChg chg="mod">
          <ac:chgData name="Dhanalakshmi S" userId="91504401-57d8-4e19-824a-3608d37877b0" providerId="ADAL" clId="{BD114AE8-1B57-4C44-B834-A08779010E97}" dt="2024-07-09T13:56:19.562" v="26051"/>
          <ac:spMkLst>
            <pc:docMk/>
            <pc:sldMk cId="1008905543" sldId="355"/>
            <ac:spMk id="5" creationId="{C34EF17E-56B0-D7DE-659C-ECFE0D944795}"/>
          </ac:spMkLst>
        </pc:spChg>
        <pc:spChg chg="mod">
          <ac:chgData name="Dhanalakshmi S" userId="91504401-57d8-4e19-824a-3608d37877b0" providerId="ADAL" clId="{BD114AE8-1B57-4C44-B834-A08779010E97}" dt="2024-07-09T13:56:19.562" v="26051"/>
          <ac:spMkLst>
            <pc:docMk/>
            <pc:sldMk cId="1008905543" sldId="355"/>
            <ac:spMk id="6" creationId="{8A1220EA-2E5D-4EA8-8DAE-20F76ADFE9FE}"/>
          </ac:spMkLst>
        </pc:spChg>
        <pc:spChg chg="mod">
          <ac:chgData name="Dhanalakshmi S" userId="91504401-57d8-4e19-824a-3608d37877b0" providerId="ADAL" clId="{BD114AE8-1B57-4C44-B834-A08779010E97}" dt="2024-07-09T13:56:19.562" v="26051"/>
          <ac:spMkLst>
            <pc:docMk/>
            <pc:sldMk cId="1008905543" sldId="355"/>
            <ac:spMk id="7" creationId="{7FB359A3-86F0-9E20-C66E-E2836FCF002A}"/>
          </ac:spMkLst>
        </pc:spChg>
        <pc:spChg chg="mod">
          <ac:chgData name="Dhanalakshmi S" userId="91504401-57d8-4e19-824a-3608d37877b0" providerId="ADAL" clId="{BD114AE8-1B57-4C44-B834-A08779010E97}" dt="2024-07-09T13:56:19.562" v="26051"/>
          <ac:spMkLst>
            <pc:docMk/>
            <pc:sldMk cId="1008905543" sldId="355"/>
            <ac:spMk id="8" creationId="{66B6170D-72D9-C4D5-2C8E-B3D2BD776548}"/>
          </ac:spMkLst>
        </pc:spChg>
        <pc:spChg chg="mod">
          <ac:chgData name="Dhanalakshmi S" userId="91504401-57d8-4e19-824a-3608d37877b0" providerId="ADAL" clId="{BD114AE8-1B57-4C44-B834-A08779010E97}" dt="2024-07-09T13:56:19.562" v="26051"/>
          <ac:spMkLst>
            <pc:docMk/>
            <pc:sldMk cId="1008905543" sldId="355"/>
            <ac:spMk id="9" creationId="{6A4C23C9-DA13-FF89-D4DB-985A19694C33}"/>
          </ac:spMkLst>
        </pc:spChg>
        <pc:spChg chg="mod">
          <ac:chgData name="Dhanalakshmi S" userId="91504401-57d8-4e19-824a-3608d37877b0" providerId="ADAL" clId="{BD114AE8-1B57-4C44-B834-A08779010E97}" dt="2024-07-09T13:56:19.562" v="26051"/>
          <ac:spMkLst>
            <pc:docMk/>
            <pc:sldMk cId="1008905543" sldId="355"/>
            <ac:spMk id="10" creationId="{30A4756C-B89C-A381-4296-FCCFE664844F}"/>
          </ac:spMkLst>
        </pc:spChg>
        <pc:spChg chg="mod">
          <ac:chgData name="Dhanalakshmi S" userId="91504401-57d8-4e19-824a-3608d37877b0" providerId="ADAL" clId="{BD114AE8-1B57-4C44-B834-A08779010E97}" dt="2024-07-09T13:56:19.562" v="26051"/>
          <ac:spMkLst>
            <pc:docMk/>
            <pc:sldMk cId="1008905543" sldId="355"/>
            <ac:spMk id="11" creationId="{D24C5FB5-6079-C0D9-CF95-460C6FDF4BB2}"/>
          </ac:spMkLst>
        </pc:spChg>
        <pc:spChg chg="mod">
          <ac:chgData name="Dhanalakshmi S" userId="91504401-57d8-4e19-824a-3608d37877b0" providerId="ADAL" clId="{BD114AE8-1B57-4C44-B834-A08779010E97}" dt="2024-07-09T13:56:19.562" v="26051"/>
          <ac:spMkLst>
            <pc:docMk/>
            <pc:sldMk cId="1008905543" sldId="355"/>
            <ac:spMk id="12" creationId="{DD7B1FDA-C28D-3E19-6EE1-0B137779478F}"/>
          </ac:spMkLst>
        </pc:spChg>
        <pc:spChg chg="mod">
          <ac:chgData name="Dhanalakshmi S" userId="91504401-57d8-4e19-824a-3608d37877b0" providerId="ADAL" clId="{BD114AE8-1B57-4C44-B834-A08779010E97}" dt="2024-07-09T13:56:19.562" v="26051"/>
          <ac:spMkLst>
            <pc:docMk/>
            <pc:sldMk cId="1008905543" sldId="355"/>
            <ac:spMk id="13" creationId="{ED4D0C61-D4A5-CF3C-D7BD-97B6CD50E0CF}"/>
          </ac:spMkLst>
        </pc:spChg>
        <pc:spChg chg="mod">
          <ac:chgData name="Dhanalakshmi S" userId="91504401-57d8-4e19-824a-3608d37877b0" providerId="ADAL" clId="{BD114AE8-1B57-4C44-B834-A08779010E97}" dt="2024-07-09T13:56:19.562" v="26051"/>
          <ac:spMkLst>
            <pc:docMk/>
            <pc:sldMk cId="1008905543" sldId="355"/>
            <ac:spMk id="14" creationId="{D8D725B9-690A-B5DD-0CAE-CFB30C375445}"/>
          </ac:spMkLst>
        </pc:spChg>
        <pc:spChg chg="mod">
          <ac:chgData name="Dhanalakshmi S" userId="91504401-57d8-4e19-824a-3608d37877b0" providerId="ADAL" clId="{BD114AE8-1B57-4C44-B834-A08779010E97}" dt="2024-07-09T13:56:19.562" v="26051"/>
          <ac:spMkLst>
            <pc:docMk/>
            <pc:sldMk cId="1008905543" sldId="355"/>
            <ac:spMk id="15" creationId="{5AF3A072-A17D-7D53-8F76-2A572AA8ED4B}"/>
          </ac:spMkLst>
        </pc:spChg>
        <pc:spChg chg="mod">
          <ac:chgData name="Dhanalakshmi S" userId="91504401-57d8-4e19-824a-3608d37877b0" providerId="ADAL" clId="{BD114AE8-1B57-4C44-B834-A08779010E97}" dt="2024-07-09T13:56:19.562" v="26051"/>
          <ac:spMkLst>
            <pc:docMk/>
            <pc:sldMk cId="1008905543" sldId="355"/>
            <ac:spMk id="16" creationId="{7A92AD24-A988-3C3F-8E33-C4C26032F575}"/>
          </ac:spMkLst>
        </pc:spChg>
        <pc:spChg chg="mod">
          <ac:chgData name="Dhanalakshmi S" userId="91504401-57d8-4e19-824a-3608d37877b0" providerId="ADAL" clId="{BD114AE8-1B57-4C44-B834-A08779010E97}" dt="2024-07-09T13:56:19.562" v="26051"/>
          <ac:spMkLst>
            <pc:docMk/>
            <pc:sldMk cId="1008905543" sldId="355"/>
            <ac:spMk id="17" creationId="{7200B670-39EF-6E31-462F-A1E880DF4173}"/>
          </ac:spMkLst>
        </pc:spChg>
        <pc:spChg chg="mod">
          <ac:chgData name="Dhanalakshmi S" userId="91504401-57d8-4e19-824a-3608d37877b0" providerId="ADAL" clId="{BD114AE8-1B57-4C44-B834-A08779010E97}" dt="2024-07-09T13:56:19.562" v="26051"/>
          <ac:spMkLst>
            <pc:docMk/>
            <pc:sldMk cId="1008905543" sldId="355"/>
            <ac:spMk id="18" creationId="{3AF0B813-1961-55A7-DBFE-CBFDFC31F7FD}"/>
          </ac:spMkLst>
        </pc:spChg>
        <pc:spChg chg="mod">
          <ac:chgData name="Dhanalakshmi S" userId="91504401-57d8-4e19-824a-3608d37877b0" providerId="ADAL" clId="{BD114AE8-1B57-4C44-B834-A08779010E97}" dt="2024-07-09T13:56:19.562" v="26051"/>
          <ac:spMkLst>
            <pc:docMk/>
            <pc:sldMk cId="1008905543" sldId="355"/>
            <ac:spMk id="19" creationId="{8F5F7E9F-2B57-2DAD-FCB5-5996C3D4D77E}"/>
          </ac:spMkLst>
        </pc:spChg>
        <pc:spChg chg="mod">
          <ac:chgData name="Dhanalakshmi S" userId="91504401-57d8-4e19-824a-3608d37877b0" providerId="ADAL" clId="{BD114AE8-1B57-4C44-B834-A08779010E97}" dt="2024-07-09T13:56:19.562" v="26051"/>
          <ac:spMkLst>
            <pc:docMk/>
            <pc:sldMk cId="1008905543" sldId="355"/>
            <ac:spMk id="20" creationId="{AE0244B4-829F-5924-E79C-A85D60C617BE}"/>
          </ac:spMkLst>
        </pc:spChg>
        <pc:spChg chg="mod">
          <ac:chgData name="Dhanalakshmi S" userId="91504401-57d8-4e19-824a-3608d37877b0" providerId="ADAL" clId="{BD114AE8-1B57-4C44-B834-A08779010E97}" dt="2024-07-09T13:56:19.562" v="26051"/>
          <ac:spMkLst>
            <pc:docMk/>
            <pc:sldMk cId="1008905543" sldId="355"/>
            <ac:spMk id="21" creationId="{37B3DE82-7657-2395-D7A2-153A5B73BD17}"/>
          </ac:spMkLst>
        </pc:spChg>
        <pc:spChg chg="mod">
          <ac:chgData name="Dhanalakshmi S" userId="91504401-57d8-4e19-824a-3608d37877b0" providerId="ADAL" clId="{BD114AE8-1B57-4C44-B834-A08779010E97}" dt="2024-07-09T13:56:19.562" v="26051"/>
          <ac:spMkLst>
            <pc:docMk/>
            <pc:sldMk cId="1008905543" sldId="355"/>
            <ac:spMk id="22" creationId="{03C89F86-30CC-C2A1-98E7-18EEC2E0E0ED}"/>
          </ac:spMkLst>
        </pc:spChg>
        <pc:spChg chg="mod">
          <ac:chgData name="Dhanalakshmi S" userId="91504401-57d8-4e19-824a-3608d37877b0" providerId="ADAL" clId="{BD114AE8-1B57-4C44-B834-A08779010E97}" dt="2024-07-09T13:56:19.562" v="26051"/>
          <ac:spMkLst>
            <pc:docMk/>
            <pc:sldMk cId="1008905543" sldId="355"/>
            <ac:spMk id="23" creationId="{0D8583D5-0BFC-7308-34E1-26D0B019203F}"/>
          </ac:spMkLst>
        </pc:spChg>
        <pc:spChg chg="mod">
          <ac:chgData name="Dhanalakshmi S" userId="91504401-57d8-4e19-824a-3608d37877b0" providerId="ADAL" clId="{BD114AE8-1B57-4C44-B834-A08779010E97}" dt="2024-07-09T13:56:19.562" v="26051"/>
          <ac:spMkLst>
            <pc:docMk/>
            <pc:sldMk cId="1008905543" sldId="355"/>
            <ac:spMk id="24" creationId="{CFA39566-C785-C69D-9A76-04BF45611C5F}"/>
          </ac:spMkLst>
        </pc:spChg>
        <pc:spChg chg="mod">
          <ac:chgData name="Dhanalakshmi S" userId="91504401-57d8-4e19-824a-3608d37877b0" providerId="ADAL" clId="{BD114AE8-1B57-4C44-B834-A08779010E97}" dt="2024-07-09T13:56:19.562" v="26051"/>
          <ac:spMkLst>
            <pc:docMk/>
            <pc:sldMk cId="1008905543" sldId="355"/>
            <ac:spMk id="25" creationId="{13FB9531-0620-C40F-17D0-F5036E64A987}"/>
          </ac:spMkLst>
        </pc:spChg>
        <pc:spChg chg="mod">
          <ac:chgData name="Dhanalakshmi S" userId="91504401-57d8-4e19-824a-3608d37877b0" providerId="ADAL" clId="{BD114AE8-1B57-4C44-B834-A08779010E97}" dt="2024-07-09T13:56:19.562" v="26051"/>
          <ac:spMkLst>
            <pc:docMk/>
            <pc:sldMk cId="1008905543" sldId="355"/>
            <ac:spMk id="26" creationId="{EB94E95D-6E91-D0CF-4A34-6E4EB5EF9863}"/>
          </ac:spMkLst>
        </pc:spChg>
        <pc:spChg chg="mod">
          <ac:chgData name="Dhanalakshmi S" userId="91504401-57d8-4e19-824a-3608d37877b0" providerId="ADAL" clId="{BD114AE8-1B57-4C44-B834-A08779010E97}" dt="2024-07-09T13:56:19.562" v="26051"/>
          <ac:spMkLst>
            <pc:docMk/>
            <pc:sldMk cId="1008905543" sldId="355"/>
            <ac:spMk id="27" creationId="{618F8DF0-0F10-7DF1-B558-426D2C71430D}"/>
          </ac:spMkLst>
        </pc:spChg>
        <pc:spChg chg="mod">
          <ac:chgData name="Dhanalakshmi S" userId="91504401-57d8-4e19-824a-3608d37877b0" providerId="ADAL" clId="{BD114AE8-1B57-4C44-B834-A08779010E97}" dt="2024-07-09T13:56:19.562" v="26051"/>
          <ac:spMkLst>
            <pc:docMk/>
            <pc:sldMk cId="1008905543" sldId="355"/>
            <ac:spMk id="28" creationId="{FDD23309-CF4D-B55A-4B87-7FDFEB82DAF6}"/>
          </ac:spMkLst>
        </pc:spChg>
        <pc:spChg chg="mod">
          <ac:chgData name="Dhanalakshmi S" userId="91504401-57d8-4e19-824a-3608d37877b0" providerId="ADAL" clId="{BD114AE8-1B57-4C44-B834-A08779010E97}" dt="2024-07-09T13:56:19.562" v="26051"/>
          <ac:spMkLst>
            <pc:docMk/>
            <pc:sldMk cId="1008905543" sldId="355"/>
            <ac:spMk id="29" creationId="{014EB9E7-240D-E5BD-359E-CB35C39423B9}"/>
          </ac:spMkLst>
        </pc:spChg>
        <pc:spChg chg="mod">
          <ac:chgData name="Dhanalakshmi S" userId="91504401-57d8-4e19-824a-3608d37877b0" providerId="ADAL" clId="{BD114AE8-1B57-4C44-B834-A08779010E97}" dt="2024-07-09T13:56:19.562" v="26051"/>
          <ac:spMkLst>
            <pc:docMk/>
            <pc:sldMk cId="1008905543" sldId="355"/>
            <ac:spMk id="30" creationId="{CBE28A0D-4E6A-A761-A55D-644966F3A114}"/>
          </ac:spMkLst>
        </pc:spChg>
        <pc:spChg chg="mod">
          <ac:chgData name="Dhanalakshmi S" userId="91504401-57d8-4e19-824a-3608d37877b0" providerId="ADAL" clId="{BD114AE8-1B57-4C44-B834-A08779010E97}" dt="2024-07-09T13:56:19.562" v="26051"/>
          <ac:spMkLst>
            <pc:docMk/>
            <pc:sldMk cId="1008905543" sldId="355"/>
            <ac:spMk id="31" creationId="{9E1F2C12-2210-8D37-CEB2-511EFE939D00}"/>
          </ac:spMkLst>
        </pc:spChg>
        <pc:spChg chg="mod">
          <ac:chgData name="Dhanalakshmi S" userId="91504401-57d8-4e19-824a-3608d37877b0" providerId="ADAL" clId="{BD114AE8-1B57-4C44-B834-A08779010E97}" dt="2024-07-09T13:56:19.562" v="26051"/>
          <ac:spMkLst>
            <pc:docMk/>
            <pc:sldMk cId="1008905543" sldId="355"/>
            <ac:spMk id="32" creationId="{E74B196E-5FC9-3E5C-E879-91C12BBF8A37}"/>
          </ac:spMkLst>
        </pc:spChg>
        <pc:spChg chg="mod">
          <ac:chgData name="Dhanalakshmi S" userId="91504401-57d8-4e19-824a-3608d37877b0" providerId="ADAL" clId="{BD114AE8-1B57-4C44-B834-A08779010E97}" dt="2024-07-09T13:56:19.562" v="26051"/>
          <ac:spMkLst>
            <pc:docMk/>
            <pc:sldMk cId="1008905543" sldId="355"/>
            <ac:spMk id="33" creationId="{2177CD7B-6E4F-9D9E-10CA-D531F9D90C68}"/>
          </ac:spMkLst>
        </pc:spChg>
        <pc:spChg chg="mod">
          <ac:chgData name="Dhanalakshmi S" userId="91504401-57d8-4e19-824a-3608d37877b0" providerId="ADAL" clId="{BD114AE8-1B57-4C44-B834-A08779010E97}" dt="2024-07-09T13:56:19.562" v="26051"/>
          <ac:spMkLst>
            <pc:docMk/>
            <pc:sldMk cId="1008905543" sldId="355"/>
            <ac:spMk id="34" creationId="{E5BC83C7-8E18-9F5F-53E3-14C28DFFB6A1}"/>
          </ac:spMkLst>
        </pc:spChg>
        <pc:spChg chg="mod">
          <ac:chgData name="Dhanalakshmi S" userId="91504401-57d8-4e19-824a-3608d37877b0" providerId="ADAL" clId="{BD114AE8-1B57-4C44-B834-A08779010E97}" dt="2024-07-09T13:56:19.562" v="26051"/>
          <ac:spMkLst>
            <pc:docMk/>
            <pc:sldMk cId="1008905543" sldId="355"/>
            <ac:spMk id="35" creationId="{87777FDA-0BCC-9A6E-0951-A9A5F4E98925}"/>
          </ac:spMkLst>
        </pc:spChg>
        <pc:spChg chg="mod">
          <ac:chgData name="Dhanalakshmi S" userId="91504401-57d8-4e19-824a-3608d37877b0" providerId="ADAL" clId="{BD114AE8-1B57-4C44-B834-A08779010E97}" dt="2024-07-09T13:56:19.562" v="26051"/>
          <ac:spMkLst>
            <pc:docMk/>
            <pc:sldMk cId="1008905543" sldId="355"/>
            <ac:spMk id="36" creationId="{E82C2C89-5675-086F-CB89-9CFAD552AEF6}"/>
          </ac:spMkLst>
        </pc:spChg>
        <pc:spChg chg="mod">
          <ac:chgData name="Dhanalakshmi S" userId="91504401-57d8-4e19-824a-3608d37877b0" providerId="ADAL" clId="{BD114AE8-1B57-4C44-B834-A08779010E97}" dt="2024-07-09T13:56:19.562" v="26051"/>
          <ac:spMkLst>
            <pc:docMk/>
            <pc:sldMk cId="1008905543" sldId="355"/>
            <ac:spMk id="37" creationId="{6E3EC531-AEA6-C58A-F2AC-E18E5899C747}"/>
          </ac:spMkLst>
        </pc:spChg>
        <pc:spChg chg="mod">
          <ac:chgData name="Dhanalakshmi S" userId="91504401-57d8-4e19-824a-3608d37877b0" providerId="ADAL" clId="{BD114AE8-1B57-4C44-B834-A08779010E97}" dt="2024-07-09T13:56:19.562" v="26051"/>
          <ac:spMkLst>
            <pc:docMk/>
            <pc:sldMk cId="1008905543" sldId="355"/>
            <ac:spMk id="38" creationId="{1FB3626C-9704-7970-9849-6D68A3574238}"/>
          </ac:spMkLst>
        </pc:spChg>
        <pc:spChg chg="mod">
          <ac:chgData name="Dhanalakshmi S" userId="91504401-57d8-4e19-824a-3608d37877b0" providerId="ADAL" clId="{BD114AE8-1B57-4C44-B834-A08779010E97}" dt="2024-07-09T13:56:19.562" v="26051"/>
          <ac:spMkLst>
            <pc:docMk/>
            <pc:sldMk cId="1008905543" sldId="355"/>
            <ac:spMk id="39" creationId="{77856876-A6D5-4B0A-0203-86CFE28A3D4A}"/>
          </ac:spMkLst>
        </pc:spChg>
        <pc:spChg chg="mod">
          <ac:chgData name="Dhanalakshmi S" userId="91504401-57d8-4e19-824a-3608d37877b0" providerId="ADAL" clId="{BD114AE8-1B57-4C44-B834-A08779010E97}" dt="2024-07-09T13:56:19.562" v="26051"/>
          <ac:spMkLst>
            <pc:docMk/>
            <pc:sldMk cId="1008905543" sldId="355"/>
            <ac:spMk id="40" creationId="{64D0C59F-FB7A-647B-4474-89083B3BE36A}"/>
          </ac:spMkLst>
        </pc:spChg>
        <pc:spChg chg="mod">
          <ac:chgData name="Dhanalakshmi S" userId="91504401-57d8-4e19-824a-3608d37877b0" providerId="ADAL" clId="{BD114AE8-1B57-4C44-B834-A08779010E97}" dt="2024-07-09T13:56:19.562" v="26051"/>
          <ac:spMkLst>
            <pc:docMk/>
            <pc:sldMk cId="1008905543" sldId="355"/>
            <ac:spMk id="41" creationId="{5D108A0A-2A59-7AD0-D476-CF3311225B1C}"/>
          </ac:spMkLst>
        </pc:spChg>
        <pc:spChg chg="mod">
          <ac:chgData name="Dhanalakshmi S" userId="91504401-57d8-4e19-824a-3608d37877b0" providerId="ADAL" clId="{BD114AE8-1B57-4C44-B834-A08779010E97}" dt="2024-07-09T13:56:19.562" v="26051"/>
          <ac:spMkLst>
            <pc:docMk/>
            <pc:sldMk cId="1008905543" sldId="355"/>
            <ac:spMk id="42" creationId="{C2C78CFB-33DD-3B40-AD95-FAC45BF1A0A5}"/>
          </ac:spMkLst>
        </pc:spChg>
        <pc:spChg chg="mod">
          <ac:chgData name="Dhanalakshmi S" userId="91504401-57d8-4e19-824a-3608d37877b0" providerId="ADAL" clId="{BD114AE8-1B57-4C44-B834-A08779010E97}" dt="2024-07-09T13:56:19.562" v="26051"/>
          <ac:spMkLst>
            <pc:docMk/>
            <pc:sldMk cId="1008905543" sldId="355"/>
            <ac:spMk id="43" creationId="{68E854EB-0940-18CC-E93F-DDDCE1F9352F}"/>
          </ac:spMkLst>
        </pc:spChg>
        <pc:spChg chg="mod">
          <ac:chgData name="Dhanalakshmi S" userId="91504401-57d8-4e19-824a-3608d37877b0" providerId="ADAL" clId="{BD114AE8-1B57-4C44-B834-A08779010E97}" dt="2024-07-09T13:56:19.562" v="26051"/>
          <ac:spMkLst>
            <pc:docMk/>
            <pc:sldMk cId="1008905543" sldId="355"/>
            <ac:spMk id="44" creationId="{5B74768B-41CB-28BC-3A13-E1E971790146}"/>
          </ac:spMkLst>
        </pc:spChg>
        <pc:spChg chg="mod">
          <ac:chgData name="Dhanalakshmi S" userId="91504401-57d8-4e19-824a-3608d37877b0" providerId="ADAL" clId="{BD114AE8-1B57-4C44-B834-A08779010E97}" dt="2024-07-09T13:56:19.562" v="26051"/>
          <ac:spMkLst>
            <pc:docMk/>
            <pc:sldMk cId="1008905543" sldId="355"/>
            <ac:spMk id="45" creationId="{3F296607-A9C2-80D3-5BAA-5E37B061F282}"/>
          </ac:spMkLst>
        </pc:spChg>
        <pc:spChg chg="mod">
          <ac:chgData name="Dhanalakshmi S" userId="91504401-57d8-4e19-824a-3608d37877b0" providerId="ADAL" clId="{BD114AE8-1B57-4C44-B834-A08779010E97}" dt="2024-07-09T13:56:19.562" v="26051"/>
          <ac:spMkLst>
            <pc:docMk/>
            <pc:sldMk cId="1008905543" sldId="355"/>
            <ac:spMk id="46" creationId="{32704407-C27C-C381-61A0-0BD1009760F2}"/>
          </ac:spMkLst>
        </pc:spChg>
        <pc:spChg chg="mod">
          <ac:chgData name="Dhanalakshmi S" userId="91504401-57d8-4e19-824a-3608d37877b0" providerId="ADAL" clId="{BD114AE8-1B57-4C44-B834-A08779010E97}" dt="2024-07-09T13:56:19.562" v="26051"/>
          <ac:spMkLst>
            <pc:docMk/>
            <pc:sldMk cId="1008905543" sldId="355"/>
            <ac:spMk id="47" creationId="{5EE69E45-2C18-A28C-D2E1-E4571C59778E}"/>
          </ac:spMkLst>
        </pc:spChg>
        <pc:spChg chg="mod">
          <ac:chgData name="Dhanalakshmi S" userId="91504401-57d8-4e19-824a-3608d37877b0" providerId="ADAL" clId="{BD114AE8-1B57-4C44-B834-A08779010E97}" dt="2024-07-09T13:56:19.562" v="26051"/>
          <ac:spMkLst>
            <pc:docMk/>
            <pc:sldMk cId="1008905543" sldId="355"/>
            <ac:spMk id="49" creationId="{89115DC2-2A84-2A97-1806-02C5094F53E8}"/>
          </ac:spMkLst>
        </pc:spChg>
        <pc:spChg chg="mod">
          <ac:chgData name="Dhanalakshmi S" userId="91504401-57d8-4e19-824a-3608d37877b0" providerId="ADAL" clId="{BD114AE8-1B57-4C44-B834-A08779010E97}" dt="2024-07-09T13:56:19.562" v="26051"/>
          <ac:spMkLst>
            <pc:docMk/>
            <pc:sldMk cId="1008905543" sldId="355"/>
            <ac:spMk id="50" creationId="{389338F2-5765-F266-426C-F0CC9CFEE5D4}"/>
          </ac:spMkLst>
        </pc:spChg>
        <pc:spChg chg="mod">
          <ac:chgData name="Dhanalakshmi S" userId="91504401-57d8-4e19-824a-3608d37877b0" providerId="ADAL" clId="{BD114AE8-1B57-4C44-B834-A08779010E97}" dt="2024-07-09T13:56:19.562" v="26051"/>
          <ac:spMkLst>
            <pc:docMk/>
            <pc:sldMk cId="1008905543" sldId="355"/>
            <ac:spMk id="51" creationId="{3D24B164-7B03-F45A-5283-5FF2ACBD6B7A}"/>
          </ac:spMkLst>
        </pc:spChg>
        <pc:spChg chg="mod">
          <ac:chgData name="Dhanalakshmi S" userId="91504401-57d8-4e19-824a-3608d37877b0" providerId="ADAL" clId="{BD114AE8-1B57-4C44-B834-A08779010E97}" dt="2024-07-09T13:56:19.562" v="26051"/>
          <ac:spMkLst>
            <pc:docMk/>
            <pc:sldMk cId="1008905543" sldId="355"/>
            <ac:spMk id="52" creationId="{BBB96A97-6B5B-FE11-2E38-68626D023973}"/>
          </ac:spMkLst>
        </pc:spChg>
        <pc:spChg chg="mod">
          <ac:chgData name="Dhanalakshmi S" userId="91504401-57d8-4e19-824a-3608d37877b0" providerId="ADAL" clId="{BD114AE8-1B57-4C44-B834-A08779010E97}" dt="2024-07-09T13:56:19.562" v="26051"/>
          <ac:spMkLst>
            <pc:docMk/>
            <pc:sldMk cId="1008905543" sldId="355"/>
            <ac:spMk id="53" creationId="{75AA095B-C425-436E-2A93-00F32933849A}"/>
          </ac:spMkLst>
        </pc:spChg>
        <pc:spChg chg="mod">
          <ac:chgData name="Dhanalakshmi S" userId="91504401-57d8-4e19-824a-3608d37877b0" providerId="ADAL" clId="{BD114AE8-1B57-4C44-B834-A08779010E97}" dt="2024-07-09T13:56:19.562" v="26051"/>
          <ac:spMkLst>
            <pc:docMk/>
            <pc:sldMk cId="1008905543" sldId="355"/>
            <ac:spMk id="54" creationId="{7892C787-2C79-4E3E-425F-F1343A48E311}"/>
          </ac:spMkLst>
        </pc:spChg>
        <pc:spChg chg="mod">
          <ac:chgData name="Dhanalakshmi S" userId="91504401-57d8-4e19-824a-3608d37877b0" providerId="ADAL" clId="{BD114AE8-1B57-4C44-B834-A08779010E97}" dt="2024-07-09T13:56:19.562" v="26051"/>
          <ac:spMkLst>
            <pc:docMk/>
            <pc:sldMk cId="1008905543" sldId="355"/>
            <ac:spMk id="55" creationId="{FD93A487-9011-694B-4617-9B2AB9800276}"/>
          </ac:spMkLst>
        </pc:spChg>
        <pc:spChg chg="mod">
          <ac:chgData name="Dhanalakshmi S" userId="91504401-57d8-4e19-824a-3608d37877b0" providerId="ADAL" clId="{BD114AE8-1B57-4C44-B834-A08779010E97}" dt="2024-07-09T13:56:19.562" v="26051"/>
          <ac:spMkLst>
            <pc:docMk/>
            <pc:sldMk cId="1008905543" sldId="355"/>
            <ac:spMk id="56" creationId="{0A0AEE5E-630E-8520-EF11-8142E67302D0}"/>
          </ac:spMkLst>
        </pc:spChg>
        <pc:spChg chg="mod">
          <ac:chgData name="Dhanalakshmi S" userId="91504401-57d8-4e19-824a-3608d37877b0" providerId="ADAL" clId="{BD114AE8-1B57-4C44-B834-A08779010E97}" dt="2024-07-09T13:56:19.562" v="26051"/>
          <ac:spMkLst>
            <pc:docMk/>
            <pc:sldMk cId="1008905543" sldId="355"/>
            <ac:spMk id="57" creationId="{CB0D76B4-71FA-F4A0-CDE2-024304998DCE}"/>
          </ac:spMkLst>
        </pc:spChg>
        <pc:spChg chg="mod">
          <ac:chgData name="Dhanalakshmi S" userId="91504401-57d8-4e19-824a-3608d37877b0" providerId="ADAL" clId="{BD114AE8-1B57-4C44-B834-A08779010E97}" dt="2024-07-09T13:56:19.562" v="26051"/>
          <ac:spMkLst>
            <pc:docMk/>
            <pc:sldMk cId="1008905543" sldId="355"/>
            <ac:spMk id="58" creationId="{70767B3B-A69B-1213-F986-D511820DDAE8}"/>
          </ac:spMkLst>
        </pc:spChg>
        <pc:spChg chg="mod">
          <ac:chgData name="Dhanalakshmi S" userId="91504401-57d8-4e19-824a-3608d37877b0" providerId="ADAL" clId="{BD114AE8-1B57-4C44-B834-A08779010E97}" dt="2024-07-09T13:56:19.562" v="26051"/>
          <ac:spMkLst>
            <pc:docMk/>
            <pc:sldMk cId="1008905543" sldId="355"/>
            <ac:spMk id="59" creationId="{A957F358-3A61-08A4-72C3-983B7877E8A2}"/>
          </ac:spMkLst>
        </pc:spChg>
        <pc:spChg chg="mod">
          <ac:chgData name="Dhanalakshmi S" userId="91504401-57d8-4e19-824a-3608d37877b0" providerId="ADAL" clId="{BD114AE8-1B57-4C44-B834-A08779010E97}" dt="2024-07-09T13:56:19.562" v="26051"/>
          <ac:spMkLst>
            <pc:docMk/>
            <pc:sldMk cId="1008905543" sldId="355"/>
            <ac:spMk id="60" creationId="{130041AF-A4CE-4DB3-DABE-BF763C3BDC9D}"/>
          </ac:spMkLst>
        </pc:spChg>
        <pc:spChg chg="mod">
          <ac:chgData name="Dhanalakshmi S" userId="91504401-57d8-4e19-824a-3608d37877b0" providerId="ADAL" clId="{BD114AE8-1B57-4C44-B834-A08779010E97}" dt="2024-07-09T13:56:19.562" v="26051"/>
          <ac:spMkLst>
            <pc:docMk/>
            <pc:sldMk cId="1008905543" sldId="355"/>
            <ac:spMk id="61" creationId="{C1D481D0-1051-513E-5CF8-0BE34D5FE250}"/>
          </ac:spMkLst>
        </pc:spChg>
        <pc:spChg chg="mod">
          <ac:chgData name="Dhanalakshmi S" userId="91504401-57d8-4e19-824a-3608d37877b0" providerId="ADAL" clId="{BD114AE8-1B57-4C44-B834-A08779010E97}" dt="2024-07-09T13:56:19.562" v="26051"/>
          <ac:spMkLst>
            <pc:docMk/>
            <pc:sldMk cId="1008905543" sldId="355"/>
            <ac:spMk id="62" creationId="{69C1C525-FE28-8C1D-B662-E8FEC51E9EF3}"/>
          </ac:spMkLst>
        </pc:spChg>
        <pc:spChg chg="mod">
          <ac:chgData name="Dhanalakshmi S" userId="91504401-57d8-4e19-824a-3608d37877b0" providerId="ADAL" clId="{BD114AE8-1B57-4C44-B834-A08779010E97}" dt="2024-07-09T13:56:19.562" v="26051"/>
          <ac:spMkLst>
            <pc:docMk/>
            <pc:sldMk cId="1008905543" sldId="355"/>
            <ac:spMk id="63" creationId="{8B557BD0-8D07-F324-0087-40A90DE0581B}"/>
          </ac:spMkLst>
        </pc:spChg>
        <pc:spChg chg="mod">
          <ac:chgData name="Dhanalakshmi S" userId="91504401-57d8-4e19-824a-3608d37877b0" providerId="ADAL" clId="{BD114AE8-1B57-4C44-B834-A08779010E97}" dt="2024-07-09T13:56:19.562" v="26051"/>
          <ac:spMkLst>
            <pc:docMk/>
            <pc:sldMk cId="1008905543" sldId="355"/>
            <ac:spMk id="64" creationId="{1D8146BA-869C-EBAF-B8F3-0EA3D8305646}"/>
          </ac:spMkLst>
        </pc:spChg>
        <pc:spChg chg="mod">
          <ac:chgData name="Dhanalakshmi S" userId="91504401-57d8-4e19-824a-3608d37877b0" providerId="ADAL" clId="{BD114AE8-1B57-4C44-B834-A08779010E97}" dt="2024-07-09T13:56:19.562" v="26051"/>
          <ac:spMkLst>
            <pc:docMk/>
            <pc:sldMk cId="1008905543" sldId="355"/>
            <ac:spMk id="65" creationId="{3828863F-FC0B-A369-6FB2-FE515455DF7B}"/>
          </ac:spMkLst>
        </pc:spChg>
        <pc:spChg chg="mod">
          <ac:chgData name="Dhanalakshmi S" userId="91504401-57d8-4e19-824a-3608d37877b0" providerId="ADAL" clId="{BD114AE8-1B57-4C44-B834-A08779010E97}" dt="2024-07-09T13:56:19.562" v="26051"/>
          <ac:spMkLst>
            <pc:docMk/>
            <pc:sldMk cId="1008905543" sldId="355"/>
            <ac:spMk id="66" creationId="{1EDBD2D7-54F2-BAEF-05CB-765438F537EF}"/>
          </ac:spMkLst>
        </pc:spChg>
        <pc:spChg chg="mod">
          <ac:chgData name="Dhanalakshmi S" userId="91504401-57d8-4e19-824a-3608d37877b0" providerId="ADAL" clId="{BD114AE8-1B57-4C44-B834-A08779010E97}" dt="2024-07-09T13:56:19.562" v="26051"/>
          <ac:spMkLst>
            <pc:docMk/>
            <pc:sldMk cId="1008905543" sldId="355"/>
            <ac:spMk id="67" creationId="{F5C35F5C-DB65-42CF-1BC5-28B82D34AE8C}"/>
          </ac:spMkLst>
        </pc:spChg>
        <pc:spChg chg="mod">
          <ac:chgData name="Dhanalakshmi S" userId="91504401-57d8-4e19-824a-3608d37877b0" providerId="ADAL" clId="{BD114AE8-1B57-4C44-B834-A08779010E97}" dt="2024-07-09T13:56:23.467" v="26052"/>
          <ac:spMkLst>
            <pc:docMk/>
            <pc:sldMk cId="1008905543" sldId="355"/>
            <ac:spMk id="70" creationId="{13190292-C429-7441-6BCD-AC7533B0BEAF}"/>
          </ac:spMkLst>
        </pc:spChg>
        <pc:spChg chg="mod">
          <ac:chgData name="Dhanalakshmi S" userId="91504401-57d8-4e19-824a-3608d37877b0" providerId="ADAL" clId="{BD114AE8-1B57-4C44-B834-A08779010E97}" dt="2024-07-09T13:56:23.467" v="26052"/>
          <ac:spMkLst>
            <pc:docMk/>
            <pc:sldMk cId="1008905543" sldId="355"/>
            <ac:spMk id="71" creationId="{107AF165-2FFE-CFC3-ACC4-CDC3EA14C341}"/>
          </ac:spMkLst>
        </pc:spChg>
        <pc:spChg chg="mod">
          <ac:chgData name="Dhanalakshmi S" userId="91504401-57d8-4e19-824a-3608d37877b0" providerId="ADAL" clId="{BD114AE8-1B57-4C44-B834-A08779010E97}" dt="2024-07-09T13:56:23.467" v="26052"/>
          <ac:spMkLst>
            <pc:docMk/>
            <pc:sldMk cId="1008905543" sldId="355"/>
            <ac:spMk id="72" creationId="{634D9421-3D0B-5D35-640B-2F4E37B3C526}"/>
          </ac:spMkLst>
        </pc:spChg>
        <pc:spChg chg="mod">
          <ac:chgData name="Dhanalakshmi S" userId="91504401-57d8-4e19-824a-3608d37877b0" providerId="ADAL" clId="{BD114AE8-1B57-4C44-B834-A08779010E97}" dt="2024-07-09T13:56:23.467" v="26052"/>
          <ac:spMkLst>
            <pc:docMk/>
            <pc:sldMk cId="1008905543" sldId="355"/>
            <ac:spMk id="73" creationId="{4923DDCE-A287-3DD8-86B4-8B7CA8397A4D}"/>
          </ac:spMkLst>
        </pc:spChg>
        <pc:spChg chg="mod">
          <ac:chgData name="Dhanalakshmi S" userId="91504401-57d8-4e19-824a-3608d37877b0" providerId="ADAL" clId="{BD114AE8-1B57-4C44-B834-A08779010E97}" dt="2024-07-09T13:56:23.467" v="26052"/>
          <ac:spMkLst>
            <pc:docMk/>
            <pc:sldMk cId="1008905543" sldId="355"/>
            <ac:spMk id="74" creationId="{BA9B91BC-AE6F-7C6C-9DDF-323FE9064A51}"/>
          </ac:spMkLst>
        </pc:spChg>
        <pc:spChg chg="mod">
          <ac:chgData name="Dhanalakshmi S" userId="91504401-57d8-4e19-824a-3608d37877b0" providerId="ADAL" clId="{BD114AE8-1B57-4C44-B834-A08779010E97}" dt="2024-07-09T13:56:23.467" v="26052"/>
          <ac:spMkLst>
            <pc:docMk/>
            <pc:sldMk cId="1008905543" sldId="355"/>
            <ac:spMk id="75" creationId="{FD3D9017-3DBF-9386-289B-0D34A7402A94}"/>
          </ac:spMkLst>
        </pc:spChg>
        <pc:spChg chg="mod">
          <ac:chgData name="Dhanalakshmi S" userId="91504401-57d8-4e19-824a-3608d37877b0" providerId="ADAL" clId="{BD114AE8-1B57-4C44-B834-A08779010E97}" dt="2024-07-09T13:56:23.467" v="26052"/>
          <ac:spMkLst>
            <pc:docMk/>
            <pc:sldMk cId="1008905543" sldId="355"/>
            <ac:spMk id="76" creationId="{0A3A985E-70E9-337A-84D0-7CA476F2A186}"/>
          </ac:spMkLst>
        </pc:spChg>
        <pc:spChg chg="mod">
          <ac:chgData name="Dhanalakshmi S" userId="91504401-57d8-4e19-824a-3608d37877b0" providerId="ADAL" clId="{BD114AE8-1B57-4C44-B834-A08779010E97}" dt="2024-07-09T13:56:23.467" v="26052"/>
          <ac:spMkLst>
            <pc:docMk/>
            <pc:sldMk cId="1008905543" sldId="355"/>
            <ac:spMk id="77" creationId="{BDB12546-30BF-E81E-9F43-BF8FA11C42D7}"/>
          </ac:spMkLst>
        </pc:spChg>
        <pc:spChg chg="mod">
          <ac:chgData name="Dhanalakshmi S" userId="91504401-57d8-4e19-824a-3608d37877b0" providerId="ADAL" clId="{BD114AE8-1B57-4C44-B834-A08779010E97}" dt="2024-07-09T13:56:23.467" v="26052"/>
          <ac:spMkLst>
            <pc:docMk/>
            <pc:sldMk cId="1008905543" sldId="355"/>
            <ac:spMk id="78" creationId="{BC71D852-5060-DD69-D781-C0E1647B45C7}"/>
          </ac:spMkLst>
        </pc:spChg>
        <pc:spChg chg="mod">
          <ac:chgData name="Dhanalakshmi S" userId="91504401-57d8-4e19-824a-3608d37877b0" providerId="ADAL" clId="{BD114AE8-1B57-4C44-B834-A08779010E97}" dt="2024-07-09T13:56:23.467" v="26052"/>
          <ac:spMkLst>
            <pc:docMk/>
            <pc:sldMk cId="1008905543" sldId="355"/>
            <ac:spMk id="79" creationId="{857AD6E4-E50F-E3A5-42F6-49F2C63F683A}"/>
          </ac:spMkLst>
        </pc:spChg>
        <pc:spChg chg="mod">
          <ac:chgData name="Dhanalakshmi S" userId="91504401-57d8-4e19-824a-3608d37877b0" providerId="ADAL" clId="{BD114AE8-1B57-4C44-B834-A08779010E97}" dt="2024-07-09T13:56:23.467" v="26052"/>
          <ac:spMkLst>
            <pc:docMk/>
            <pc:sldMk cId="1008905543" sldId="355"/>
            <ac:spMk id="80" creationId="{871A6778-7791-2481-158D-0911CF9FC36E}"/>
          </ac:spMkLst>
        </pc:spChg>
        <pc:spChg chg="mod">
          <ac:chgData name="Dhanalakshmi S" userId="91504401-57d8-4e19-824a-3608d37877b0" providerId="ADAL" clId="{BD114AE8-1B57-4C44-B834-A08779010E97}" dt="2024-07-09T13:56:23.467" v="26052"/>
          <ac:spMkLst>
            <pc:docMk/>
            <pc:sldMk cId="1008905543" sldId="355"/>
            <ac:spMk id="81" creationId="{FD21886B-DF88-4DD1-C2C9-76334C92E22D}"/>
          </ac:spMkLst>
        </pc:spChg>
        <pc:spChg chg="mod">
          <ac:chgData name="Dhanalakshmi S" userId="91504401-57d8-4e19-824a-3608d37877b0" providerId="ADAL" clId="{BD114AE8-1B57-4C44-B834-A08779010E97}" dt="2024-07-09T13:56:23.467" v="26052"/>
          <ac:spMkLst>
            <pc:docMk/>
            <pc:sldMk cId="1008905543" sldId="355"/>
            <ac:spMk id="82" creationId="{7D36B48B-F547-BEE0-DDD0-8309E44F025D}"/>
          </ac:spMkLst>
        </pc:spChg>
        <pc:spChg chg="mod">
          <ac:chgData name="Dhanalakshmi S" userId="91504401-57d8-4e19-824a-3608d37877b0" providerId="ADAL" clId="{BD114AE8-1B57-4C44-B834-A08779010E97}" dt="2024-07-09T13:56:23.467" v="26052"/>
          <ac:spMkLst>
            <pc:docMk/>
            <pc:sldMk cId="1008905543" sldId="355"/>
            <ac:spMk id="83" creationId="{5159C566-059F-186D-8865-008532420400}"/>
          </ac:spMkLst>
        </pc:spChg>
        <pc:spChg chg="mod">
          <ac:chgData name="Dhanalakshmi S" userId="91504401-57d8-4e19-824a-3608d37877b0" providerId="ADAL" clId="{BD114AE8-1B57-4C44-B834-A08779010E97}" dt="2024-07-09T13:56:23.467" v="26052"/>
          <ac:spMkLst>
            <pc:docMk/>
            <pc:sldMk cId="1008905543" sldId="355"/>
            <ac:spMk id="84" creationId="{CF58A1EB-70F1-C5A2-8391-DF865ACE6882}"/>
          </ac:spMkLst>
        </pc:spChg>
        <pc:spChg chg="mod">
          <ac:chgData name="Dhanalakshmi S" userId="91504401-57d8-4e19-824a-3608d37877b0" providerId="ADAL" clId="{BD114AE8-1B57-4C44-B834-A08779010E97}" dt="2024-07-09T13:56:23.467" v="26052"/>
          <ac:spMkLst>
            <pc:docMk/>
            <pc:sldMk cId="1008905543" sldId="355"/>
            <ac:spMk id="85" creationId="{02465481-6850-92F2-F0A1-DFC48455C015}"/>
          </ac:spMkLst>
        </pc:spChg>
        <pc:spChg chg="mod">
          <ac:chgData name="Dhanalakshmi S" userId="91504401-57d8-4e19-824a-3608d37877b0" providerId="ADAL" clId="{BD114AE8-1B57-4C44-B834-A08779010E97}" dt="2024-07-09T13:56:23.467" v="26052"/>
          <ac:spMkLst>
            <pc:docMk/>
            <pc:sldMk cId="1008905543" sldId="355"/>
            <ac:spMk id="86" creationId="{BEA688F8-811C-BF84-5838-17E141D0CCDD}"/>
          </ac:spMkLst>
        </pc:spChg>
        <pc:spChg chg="mod">
          <ac:chgData name="Dhanalakshmi S" userId="91504401-57d8-4e19-824a-3608d37877b0" providerId="ADAL" clId="{BD114AE8-1B57-4C44-B834-A08779010E97}" dt="2024-07-09T13:56:23.467" v="26052"/>
          <ac:spMkLst>
            <pc:docMk/>
            <pc:sldMk cId="1008905543" sldId="355"/>
            <ac:spMk id="87" creationId="{7492EC5F-D6C2-FE79-BFC4-60F14930ECA1}"/>
          </ac:spMkLst>
        </pc:spChg>
        <pc:spChg chg="mod">
          <ac:chgData name="Dhanalakshmi S" userId="91504401-57d8-4e19-824a-3608d37877b0" providerId="ADAL" clId="{BD114AE8-1B57-4C44-B834-A08779010E97}" dt="2024-07-09T13:56:23.467" v="26052"/>
          <ac:spMkLst>
            <pc:docMk/>
            <pc:sldMk cId="1008905543" sldId="355"/>
            <ac:spMk id="88" creationId="{2C38D158-CC23-B907-FCA2-BEA39829BA43}"/>
          </ac:spMkLst>
        </pc:spChg>
        <pc:spChg chg="mod">
          <ac:chgData name="Dhanalakshmi S" userId="91504401-57d8-4e19-824a-3608d37877b0" providerId="ADAL" clId="{BD114AE8-1B57-4C44-B834-A08779010E97}" dt="2024-07-09T13:56:23.467" v="26052"/>
          <ac:spMkLst>
            <pc:docMk/>
            <pc:sldMk cId="1008905543" sldId="355"/>
            <ac:spMk id="89" creationId="{82BCBC00-C8A3-5E79-EF2C-0CC820F8CF31}"/>
          </ac:spMkLst>
        </pc:spChg>
        <pc:spChg chg="mod">
          <ac:chgData name="Dhanalakshmi S" userId="91504401-57d8-4e19-824a-3608d37877b0" providerId="ADAL" clId="{BD114AE8-1B57-4C44-B834-A08779010E97}" dt="2024-07-09T13:56:23.467" v="26052"/>
          <ac:spMkLst>
            <pc:docMk/>
            <pc:sldMk cId="1008905543" sldId="355"/>
            <ac:spMk id="90" creationId="{27883BED-70C5-A476-82FB-321EBA73E01E}"/>
          </ac:spMkLst>
        </pc:spChg>
        <pc:spChg chg="mod">
          <ac:chgData name="Dhanalakshmi S" userId="91504401-57d8-4e19-824a-3608d37877b0" providerId="ADAL" clId="{BD114AE8-1B57-4C44-B834-A08779010E97}" dt="2024-07-09T13:56:23.467" v="26052"/>
          <ac:spMkLst>
            <pc:docMk/>
            <pc:sldMk cId="1008905543" sldId="355"/>
            <ac:spMk id="91" creationId="{51CF6CBE-88E5-7DA9-7CF2-57E6BCAD5B46}"/>
          </ac:spMkLst>
        </pc:spChg>
        <pc:spChg chg="mod">
          <ac:chgData name="Dhanalakshmi S" userId="91504401-57d8-4e19-824a-3608d37877b0" providerId="ADAL" clId="{BD114AE8-1B57-4C44-B834-A08779010E97}" dt="2024-07-09T13:56:23.467" v="26052"/>
          <ac:spMkLst>
            <pc:docMk/>
            <pc:sldMk cId="1008905543" sldId="355"/>
            <ac:spMk id="92" creationId="{8DEA7DF9-A7FB-E7E2-7D91-764ABD030718}"/>
          </ac:spMkLst>
        </pc:spChg>
        <pc:spChg chg="mod">
          <ac:chgData name="Dhanalakshmi S" userId="91504401-57d8-4e19-824a-3608d37877b0" providerId="ADAL" clId="{BD114AE8-1B57-4C44-B834-A08779010E97}" dt="2024-07-09T13:56:23.467" v="26052"/>
          <ac:spMkLst>
            <pc:docMk/>
            <pc:sldMk cId="1008905543" sldId="355"/>
            <ac:spMk id="93" creationId="{C33ECD3F-950B-266B-DC4E-3B7329319CDC}"/>
          </ac:spMkLst>
        </pc:spChg>
        <pc:spChg chg="mod">
          <ac:chgData name="Dhanalakshmi S" userId="91504401-57d8-4e19-824a-3608d37877b0" providerId="ADAL" clId="{BD114AE8-1B57-4C44-B834-A08779010E97}" dt="2024-07-09T13:56:23.467" v="26052"/>
          <ac:spMkLst>
            <pc:docMk/>
            <pc:sldMk cId="1008905543" sldId="355"/>
            <ac:spMk id="94" creationId="{F87C7EA4-BA49-36C4-8FC1-0DF0F0BF1856}"/>
          </ac:spMkLst>
        </pc:spChg>
        <pc:spChg chg="mod">
          <ac:chgData name="Dhanalakshmi S" userId="91504401-57d8-4e19-824a-3608d37877b0" providerId="ADAL" clId="{BD114AE8-1B57-4C44-B834-A08779010E97}" dt="2024-07-09T13:56:23.467" v="26052"/>
          <ac:spMkLst>
            <pc:docMk/>
            <pc:sldMk cId="1008905543" sldId="355"/>
            <ac:spMk id="95" creationId="{FA893E4F-C5FD-EEB3-D176-863B616DDA05}"/>
          </ac:spMkLst>
        </pc:spChg>
        <pc:spChg chg="mod">
          <ac:chgData name="Dhanalakshmi S" userId="91504401-57d8-4e19-824a-3608d37877b0" providerId="ADAL" clId="{BD114AE8-1B57-4C44-B834-A08779010E97}" dt="2024-07-09T13:56:23.467" v="26052"/>
          <ac:spMkLst>
            <pc:docMk/>
            <pc:sldMk cId="1008905543" sldId="355"/>
            <ac:spMk id="96" creationId="{B30DF623-9812-75C7-C6AE-68BF8733DC35}"/>
          </ac:spMkLst>
        </pc:spChg>
        <pc:spChg chg="mod">
          <ac:chgData name="Dhanalakshmi S" userId="91504401-57d8-4e19-824a-3608d37877b0" providerId="ADAL" clId="{BD114AE8-1B57-4C44-B834-A08779010E97}" dt="2024-07-09T13:56:23.467" v="26052"/>
          <ac:spMkLst>
            <pc:docMk/>
            <pc:sldMk cId="1008905543" sldId="355"/>
            <ac:spMk id="97" creationId="{C627137A-C5C7-7A95-C0C3-FED8706D6497}"/>
          </ac:spMkLst>
        </pc:spChg>
        <pc:spChg chg="mod">
          <ac:chgData name="Dhanalakshmi S" userId="91504401-57d8-4e19-824a-3608d37877b0" providerId="ADAL" clId="{BD114AE8-1B57-4C44-B834-A08779010E97}" dt="2024-07-09T13:56:23.467" v="26052"/>
          <ac:spMkLst>
            <pc:docMk/>
            <pc:sldMk cId="1008905543" sldId="355"/>
            <ac:spMk id="98" creationId="{F6591524-540D-A30B-438A-D66EBDD40D2A}"/>
          </ac:spMkLst>
        </pc:spChg>
        <pc:spChg chg="mod">
          <ac:chgData name="Dhanalakshmi S" userId="91504401-57d8-4e19-824a-3608d37877b0" providerId="ADAL" clId="{BD114AE8-1B57-4C44-B834-A08779010E97}" dt="2024-07-09T13:56:23.467" v="26052"/>
          <ac:spMkLst>
            <pc:docMk/>
            <pc:sldMk cId="1008905543" sldId="355"/>
            <ac:spMk id="99" creationId="{9FDC5BDF-62CD-2F47-CA91-7D0CE60FDBA6}"/>
          </ac:spMkLst>
        </pc:spChg>
        <pc:spChg chg="mod">
          <ac:chgData name="Dhanalakshmi S" userId="91504401-57d8-4e19-824a-3608d37877b0" providerId="ADAL" clId="{BD114AE8-1B57-4C44-B834-A08779010E97}" dt="2024-07-09T13:56:23.467" v="26052"/>
          <ac:spMkLst>
            <pc:docMk/>
            <pc:sldMk cId="1008905543" sldId="355"/>
            <ac:spMk id="100" creationId="{15D19A86-E464-0624-D5C5-C8713D309734}"/>
          </ac:spMkLst>
        </pc:spChg>
        <pc:spChg chg="mod">
          <ac:chgData name="Dhanalakshmi S" userId="91504401-57d8-4e19-824a-3608d37877b0" providerId="ADAL" clId="{BD114AE8-1B57-4C44-B834-A08779010E97}" dt="2024-07-09T13:56:23.467" v="26052"/>
          <ac:spMkLst>
            <pc:docMk/>
            <pc:sldMk cId="1008905543" sldId="355"/>
            <ac:spMk id="101" creationId="{8A336697-A186-36F3-1BF3-1CC907EC3D9C}"/>
          </ac:spMkLst>
        </pc:spChg>
        <pc:spChg chg="mod">
          <ac:chgData name="Dhanalakshmi S" userId="91504401-57d8-4e19-824a-3608d37877b0" providerId="ADAL" clId="{BD114AE8-1B57-4C44-B834-A08779010E97}" dt="2024-07-09T13:56:23.467" v="26052"/>
          <ac:spMkLst>
            <pc:docMk/>
            <pc:sldMk cId="1008905543" sldId="355"/>
            <ac:spMk id="102" creationId="{897BAA1D-23AC-9E25-C618-D56B1B75340A}"/>
          </ac:spMkLst>
        </pc:spChg>
        <pc:spChg chg="mod">
          <ac:chgData name="Dhanalakshmi S" userId="91504401-57d8-4e19-824a-3608d37877b0" providerId="ADAL" clId="{BD114AE8-1B57-4C44-B834-A08779010E97}" dt="2024-07-09T13:56:23.467" v="26052"/>
          <ac:spMkLst>
            <pc:docMk/>
            <pc:sldMk cId="1008905543" sldId="355"/>
            <ac:spMk id="103" creationId="{D3EF128B-4A14-74BF-4E7C-3D6F68FF4CCA}"/>
          </ac:spMkLst>
        </pc:spChg>
        <pc:spChg chg="mod">
          <ac:chgData name="Dhanalakshmi S" userId="91504401-57d8-4e19-824a-3608d37877b0" providerId="ADAL" clId="{BD114AE8-1B57-4C44-B834-A08779010E97}" dt="2024-07-09T13:56:23.467" v="26052"/>
          <ac:spMkLst>
            <pc:docMk/>
            <pc:sldMk cId="1008905543" sldId="355"/>
            <ac:spMk id="104" creationId="{F4916B65-E5F7-D4DA-5B00-C9E3AE9DE6E4}"/>
          </ac:spMkLst>
        </pc:spChg>
        <pc:spChg chg="mod">
          <ac:chgData name="Dhanalakshmi S" userId="91504401-57d8-4e19-824a-3608d37877b0" providerId="ADAL" clId="{BD114AE8-1B57-4C44-B834-A08779010E97}" dt="2024-07-09T13:56:23.467" v="26052"/>
          <ac:spMkLst>
            <pc:docMk/>
            <pc:sldMk cId="1008905543" sldId="355"/>
            <ac:spMk id="105" creationId="{9CF88C3D-831B-1F2F-BE36-3FDF0FA2FE50}"/>
          </ac:spMkLst>
        </pc:spChg>
        <pc:spChg chg="mod">
          <ac:chgData name="Dhanalakshmi S" userId="91504401-57d8-4e19-824a-3608d37877b0" providerId="ADAL" clId="{BD114AE8-1B57-4C44-B834-A08779010E97}" dt="2024-07-09T13:56:23.467" v="26052"/>
          <ac:spMkLst>
            <pc:docMk/>
            <pc:sldMk cId="1008905543" sldId="355"/>
            <ac:spMk id="106" creationId="{D9548755-28B2-108B-9C96-78A36FF9E6AB}"/>
          </ac:spMkLst>
        </pc:spChg>
        <pc:spChg chg="mod">
          <ac:chgData name="Dhanalakshmi S" userId="91504401-57d8-4e19-824a-3608d37877b0" providerId="ADAL" clId="{BD114AE8-1B57-4C44-B834-A08779010E97}" dt="2024-07-09T13:56:23.467" v="26052"/>
          <ac:spMkLst>
            <pc:docMk/>
            <pc:sldMk cId="1008905543" sldId="355"/>
            <ac:spMk id="107" creationId="{F5DDD2D9-0B66-79ED-E33C-090F7F74D5BB}"/>
          </ac:spMkLst>
        </pc:spChg>
        <pc:spChg chg="mod">
          <ac:chgData name="Dhanalakshmi S" userId="91504401-57d8-4e19-824a-3608d37877b0" providerId="ADAL" clId="{BD114AE8-1B57-4C44-B834-A08779010E97}" dt="2024-07-09T13:56:23.467" v="26052"/>
          <ac:spMkLst>
            <pc:docMk/>
            <pc:sldMk cId="1008905543" sldId="355"/>
            <ac:spMk id="108" creationId="{826E8FDC-BD24-5226-CD1F-44C949082A33}"/>
          </ac:spMkLst>
        </pc:spChg>
        <pc:spChg chg="mod">
          <ac:chgData name="Dhanalakshmi S" userId="91504401-57d8-4e19-824a-3608d37877b0" providerId="ADAL" clId="{BD114AE8-1B57-4C44-B834-A08779010E97}" dt="2024-07-09T13:56:23.467" v="26052"/>
          <ac:spMkLst>
            <pc:docMk/>
            <pc:sldMk cId="1008905543" sldId="355"/>
            <ac:spMk id="109" creationId="{C29F1105-D4BF-24F9-6240-97D661B7A298}"/>
          </ac:spMkLst>
        </pc:spChg>
        <pc:spChg chg="mod">
          <ac:chgData name="Dhanalakshmi S" userId="91504401-57d8-4e19-824a-3608d37877b0" providerId="ADAL" clId="{BD114AE8-1B57-4C44-B834-A08779010E97}" dt="2024-07-09T13:56:23.467" v="26052"/>
          <ac:spMkLst>
            <pc:docMk/>
            <pc:sldMk cId="1008905543" sldId="355"/>
            <ac:spMk id="110" creationId="{4CB8DFFB-D734-617A-3396-4E0E6B342049}"/>
          </ac:spMkLst>
        </pc:spChg>
        <pc:spChg chg="mod">
          <ac:chgData name="Dhanalakshmi S" userId="91504401-57d8-4e19-824a-3608d37877b0" providerId="ADAL" clId="{BD114AE8-1B57-4C44-B834-A08779010E97}" dt="2024-07-09T13:56:23.467" v="26052"/>
          <ac:spMkLst>
            <pc:docMk/>
            <pc:sldMk cId="1008905543" sldId="355"/>
            <ac:spMk id="111" creationId="{044FBDE5-8913-AFA2-CC0B-C203152FF2DF}"/>
          </ac:spMkLst>
        </pc:spChg>
        <pc:spChg chg="mod">
          <ac:chgData name="Dhanalakshmi S" userId="91504401-57d8-4e19-824a-3608d37877b0" providerId="ADAL" clId="{BD114AE8-1B57-4C44-B834-A08779010E97}" dt="2024-07-09T13:56:23.467" v="26052"/>
          <ac:spMkLst>
            <pc:docMk/>
            <pc:sldMk cId="1008905543" sldId="355"/>
            <ac:spMk id="112" creationId="{E3F8E1D4-607F-DB4F-65C6-506B5C82048F}"/>
          </ac:spMkLst>
        </pc:spChg>
        <pc:spChg chg="mod">
          <ac:chgData name="Dhanalakshmi S" userId="91504401-57d8-4e19-824a-3608d37877b0" providerId="ADAL" clId="{BD114AE8-1B57-4C44-B834-A08779010E97}" dt="2024-07-09T13:56:23.467" v="26052"/>
          <ac:spMkLst>
            <pc:docMk/>
            <pc:sldMk cId="1008905543" sldId="355"/>
            <ac:spMk id="114" creationId="{C83DD8B0-9A33-F499-AB4E-7C4BC6DF5A9C}"/>
          </ac:spMkLst>
        </pc:spChg>
        <pc:spChg chg="mod">
          <ac:chgData name="Dhanalakshmi S" userId="91504401-57d8-4e19-824a-3608d37877b0" providerId="ADAL" clId="{BD114AE8-1B57-4C44-B834-A08779010E97}" dt="2024-07-09T13:56:23.467" v="26052"/>
          <ac:spMkLst>
            <pc:docMk/>
            <pc:sldMk cId="1008905543" sldId="355"/>
            <ac:spMk id="115" creationId="{D8608A88-7297-8876-2110-5C0DA647DF5B}"/>
          </ac:spMkLst>
        </pc:spChg>
        <pc:spChg chg="mod">
          <ac:chgData name="Dhanalakshmi S" userId="91504401-57d8-4e19-824a-3608d37877b0" providerId="ADAL" clId="{BD114AE8-1B57-4C44-B834-A08779010E97}" dt="2024-07-09T13:56:23.467" v="26052"/>
          <ac:spMkLst>
            <pc:docMk/>
            <pc:sldMk cId="1008905543" sldId="355"/>
            <ac:spMk id="116" creationId="{92B3DD46-782D-485B-0477-1ABD8FA36E3D}"/>
          </ac:spMkLst>
        </pc:spChg>
        <pc:spChg chg="mod">
          <ac:chgData name="Dhanalakshmi S" userId="91504401-57d8-4e19-824a-3608d37877b0" providerId="ADAL" clId="{BD114AE8-1B57-4C44-B834-A08779010E97}" dt="2024-07-09T13:56:23.467" v="26052"/>
          <ac:spMkLst>
            <pc:docMk/>
            <pc:sldMk cId="1008905543" sldId="355"/>
            <ac:spMk id="117" creationId="{5AC0F817-5379-B700-366E-DAEF5831A6B5}"/>
          </ac:spMkLst>
        </pc:spChg>
        <pc:spChg chg="mod">
          <ac:chgData name="Dhanalakshmi S" userId="91504401-57d8-4e19-824a-3608d37877b0" providerId="ADAL" clId="{BD114AE8-1B57-4C44-B834-A08779010E97}" dt="2024-07-09T13:56:23.467" v="26052"/>
          <ac:spMkLst>
            <pc:docMk/>
            <pc:sldMk cId="1008905543" sldId="355"/>
            <ac:spMk id="118" creationId="{EFD3C9AB-AFAD-9C3F-3737-979023E6BE19}"/>
          </ac:spMkLst>
        </pc:spChg>
        <pc:spChg chg="mod">
          <ac:chgData name="Dhanalakshmi S" userId="91504401-57d8-4e19-824a-3608d37877b0" providerId="ADAL" clId="{BD114AE8-1B57-4C44-B834-A08779010E97}" dt="2024-07-09T13:56:23.467" v="26052"/>
          <ac:spMkLst>
            <pc:docMk/>
            <pc:sldMk cId="1008905543" sldId="355"/>
            <ac:spMk id="119" creationId="{0FCFE87F-EEDB-6069-9965-CD4A136CA8B0}"/>
          </ac:spMkLst>
        </pc:spChg>
        <pc:spChg chg="mod">
          <ac:chgData name="Dhanalakshmi S" userId="91504401-57d8-4e19-824a-3608d37877b0" providerId="ADAL" clId="{BD114AE8-1B57-4C44-B834-A08779010E97}" dt="2024-07-09T13:56:23.467" v="26052"/>
          <ac:spMkLst>
            <pc:docMk/>
            <pc:sldMk cId="1008905543" sldId="355"/>
            <ac:spMk id="120" creationId="{3C34DAAE-9629-E620-95DE-BCEAA906CB93}"/>
          </ac:spMkLst>
        </pc:spChg>
        <pc:spChg chg="mod">
          <ac:chgData name="Dhanalakshmi S" userId="91504401-57d8-4e19-824a-3608d37877b0" providerId="ADAL" clId="{BD114AE8-1B57-4C44-B834-A08779010E97}" dt="2024-07-09T13:56:23.467" v="26052"/>
          <ac:spMkLst>
            <pc:docMk/>
            <pc:sldMk cId="1008905543" sldId="355"/>
            <ac:spMk id="121" creationId="{56639608-C409-C752-C31C-41C15E306EC2}"/>
          </ac:spMkLst>
        </pc:spChg>
        <pc:spChg chg="mod">
          <ac:chgData name="Dhanalakshmi S" userId="91504401-57d8-4e19-824a-3608d37877b0" providerId="ADAL" clId="{BD114AE8-1B57-4C44-B834-A08779010E97}" dt="2024-07-09T13:56:23.467" v="26052"/>
          <ac:spMkLst>
            <pc:docMk/>
            <pc:sldMk cId="1008905543" sldId="355"/>
            <ac:spMk id="122" creationId="{06E8A526-A0A2-B93E-B126-EB9F93A8A388}"/>
          </ac:spMkLst>
        </pc:spChg>
        <pc:spChg chg="mod">
          <ac:chgData name="Dhanalakshmi S" userId="91504401-57d8-4e19-824a-3608d37877b0" providerId="ADAL" clId="{BD114AE8-1B57-4C44-B834-A08779010E97}" dt="2024-07-09T13:56:23.467" v="26052"/>
          <ac:spMkLst>
            <pc:docMk/>
            <pc:sldMk cId="1008905543" sldId="355"/>
            <ac:spMk id="123" creationId="{3B411138-5725-D077-CFA2-994574B96B32}"/>
          </ac:spMkLst>
        </pc:spChg>
        <pc:spChg chg="mod">
          <ac:chgData name="Dhanalakshmi S" userId="91504401-57d8-4e19-824a-3608d37877b0" providerId="ADAL" clId="{BD114AE8-1B57-4C44-B834-A08779010E97}" dt="2024-07-09T13:56:23.467" v="26052"/>
          <ac:spMkLst>
            <pc:docMk/>
            <pc:sldMk cId="1008905543" sldId="355"/>
            <ac:spMk id="124" creationId="{46C09C80-8C14-8300-D4D8-F602769DD407}"/>
          </ac:spMkLst>
        </pc:spChg>
        <pc:spChg chg="mod">
          <ac:chgData name="Dhanalakshmi S" userId="91504401-57d8-4e19-824a-3608d37877b0" providerId="ADAL" clId="{BD114AE8-1B57-4C44-B834-A08779010E97}" dt="2024-07-09T13:56:23.467" v="26052"/>
          <ac:spMkLst>
            <pc:docMk/>
            <pc:sldMk cId="1008905543" sldId="355"/>
            <ac:spMk id="125" creationId="{2AE5BF48-052A-9CEE-EB44-A5B4770364BF}"/>
          </ac:spMkLst>
        </pc:spChg>
        <pc:spChg chg="mod">
          <ac:chgData name="Dhanalakshmi S" userId="91504401-57d8-4e19-824a-3608d37877b0" providerId="ADAL" clId="{BD114AE8-1B57-4C44-B834-A08779010E97}" dt="2024-07-09T13:56:23.467" v="26052"/>
          <ac:spMkLst>
            <pc:docMk/>
            <pc:sldMk cId="1008905543" sldId="355"/>
            <ac:spMk id="126" creationId="{DC228500-EB22-3A47-9CC8-A43B0FE00A54}"/>
          </ac:spMkLst>
        </pc:spChg>
        <pc:spChg chg="mod">
          <ac:chgData name="Dhanalakshmi S" userId="91504401-57d8-4e19-824a-3608d37877b0" providerId="ADAL" clId="{BD114AE8-1B57-4C44-B834-A08779010E97}" dt="2024-07-09T13:56:23.467" v="26052"/>
          <ac:spMkLst>
            <pc:docMk/>
            <pc:sldMk cId="1008905543" sldId="355"/>
            <ac:spMk id="127" creationId="{C3224BAE-AA7F-A297-DC2B-966FA9D91722}"/>
          </ac:spMkLst>
        </pc:spChg>
        <pc:spChg chg="mod">
          <ac:chgData name="Dhanalakshmi S" userId="91504401-57d8-4e19-824a-3608d37877b0" providerId="ADAL" clId="{BD114AE8-1B57-4C44-B834-A08779010E97}" dt="2024-07-09T13:56:23.467" v="26052"/>
          <ac:spMkLst>
            <pc:docMk/>
            <pc:sldMk cId="1008905543" sldId="355"/>
            <ac:spMk id="128" creationId="{CF8BB7F9-F47A-1209-A859-69F9A2D706A7}"/>
          </ac:spMkLst>
        </pc:spChg>
        <pc:spChg chg="mod">
          <ac:chgData name="Dhanalakshmi S" userId="91504401-57d8-4e19-824a-3608d37877b0" providerId="ADAL" clId="{BD114AE8-1B57-4C44-B834-A08779010E97}" dt="2024-07-09T13:56:23.467" v="26052"/>
          <ac:spMkLst>
            <pc:docMk/>
            <pc:sldMk cId="1008905543" sldId="355"/>
            <ac:spMk id="129" creationId="{BD0A959E-8C79-BBC4-E3BB-F7DAFD1BB61C}"/>
          </ac:spMkLst>
        </pc:spChg>
        <pc:spChg chg="mod">
          <ac:chgData name="Dhanalakshmi S" userId="91504401-57d8-4e19-824a-3608d37877b0" providerId="ADAL" clId="{BD114AE8-1B57-4C44-B834-A08779010E97}" dt="2024-07-09T13:56:23.467" v="26052"/>
          <ac:spMkLst>
            <pc:docMk/>
            <pc:sldMk cId="1008905543" sldId="355"/>
            <ac:spMk id="130" creationId="{C37F5970-FC49-88ED-07DE-73C9B0104885}"/>
          </ac:spMkLst>
        </pc:spChg>
        <pc:spChg chg="mod">
          <ac:chgData name="Dhanalakshmi S" userId="91504401-57d8-4e19-824a-3608d37877b0" providerId="ADAL" clId="{BD114AE8-1B57-4C44-B834-A08779010E97}" dt="2024-07-09T13:56:23.467" v="26052"/>
          <ac:spMkLst>
            <pc:docMk/>
            <pc:sldMk cId="1008905543" sldId="355"/>
            <ac:spMk id="131" creationId="{35478086-4F52-F7DA-FAC6-0A627D0145F2}"/>
          </ac:spMkLst>
        </pc:spChg>
        <pc:spChg chg="mod">
          <ac:chgData name="Dhanalakshmi S" userId="91504401-57d8-4e19-824a-3608d37877b0" providerId="ADAL" clId="{BD114AE8-1B57-4C44-B834-A08779010E97}" dt="2024-07-09T13:56:23.467" v="26052"/>
          <ac:spMkLst>
            <pc:docMk/>
            <pc:sldMk cId="1008905543" sldId="355"/>
            <ac:spMk id="132" creationId="{9F36DE4F-CCCF-728D-FC97-94B333325702}"/>
          </ac:spMkLst>
        </pc:spChg>
        <pc:spChg chg="add mod">
          <ac:chgData name="Dhanalakshmi S" userId="91504401-57d8-4e19-824a-3608d37877b0" providerId="ADAL" clId="{BD114AE8-1B57-4C44-B834-A08779010E97}" dt="2024-07-09T14:07:35.663" v="26215" actId="207"/>
          <ac:spMkLst>
            <pc:docMk/>
            <pc:sldMk cId="1008905543" sldId="355"/>
            <ac:spMk id="133" creationId="{495E4292-8EB6-5886-7A50-8CC173745E6E}"/>
          </ac:spMkLst>
        </pc:spChg>
        <pc:spChg chg="add mod">
          <ac:chgData name="Dhanalakshmi S" userId="91504401-57d8-4e19-824a-3608d37877b0" providerId="ADAL" clId="{BD114AE8-1B57-4C44-B834-A08779010E97}" dt="2024-07-09T14:09:01.686" v="26216"/>
          <ac:spMkLst>
            <pc:docMk/>
            <pc:sldMk cId="1008905543" sldId="355"/>
            <ac:spMk id="134" creationId="{5EF490B4-68E8-6E8A-B588-26B79129F841}"/>
          </ac:spMkLst>
        </pc:spChg>
        <pc:spChg chg="add mod">
          <ac:chgData name="Dhanalakshmi S" userId="91504401-57d8-4e19-824a-3608d37877b0" providerId="ADAL" clId="{BD114AE8-1B57-4C44-B834-A08779010E97}" dt="2024-07-09T14:09:01.686" v="26216"/>
          <ac:spMkLst>
            <pc:docMk/>
            <pc:sldMk cId="1008905543" sldId="355"/>
            <ac:spMk id="135" creationId="{5A288AA6-BE85-DA90-15CB-94FD5E709E19}"/>
          </ac:spMkLst>
        </pc:spChg>
        <pc:spChg chg="add mod">
          <ac:chgData name="Dhanalakshmi S" userId="91504401-57d8-4e19-824a-3608d37877b0" providerId="ADAL" clId="{BD114AE8-1B57-4C44-B834-A08779010E97}" dt="2024-07-09T14:26:08.306" v="26518" actId="207"/>
          <ac:spMkLst>
            <pc:docMk/>
            <pc:sldMk cId="1008905543" sldId="355"/>
            <ac:spMk id="136" creationId="{4074AFCD-D7A5-818E-7B2E-8F9EF2B00AE0}"/>
          </ac:spMkLst>
        </pc:spChg>
        <pc:spChg chg="add mod">
          <ac:chgData name="Dhanalakshmi S" userId="91504401-57d8-4e19-824a-3608d37877b0" providerId="ADAL" clId="{BD114AE8-1B57-4C44-B834-A08779010E97}" dt="2024-07-09T14:18:10.805" v="26474" actId="1076"/>
          <ac:spMkLst>
            <pc:docMk/>
            <pc:sldMk cId="1008905543" sldId="355"/>
            <ac:spMk id="137" creationId="{E95EC7AD-FB18-5702-03B1-1257258D0B18}"/>
          </ac:spMkLst>
        </pc:spChg>
        <pc:spChg chg="add mod">
          <ac:chgData name="Dhanalakshmi S" userId="91504401-57d8-4e19-824a-3608d37877b0" providerId="ADAL" clId="{BD114AE8-1B57-4C44-B834-A08779010E97}" dt="2024-07-09T14:26:10.636" v="26519" actId="207"/>
          <ac:spMkLst>
            <pc:docMk/>
            <pc:sldMk cId="1008905543" sldId="355"/>
            <ac:spMk id="138" creationId="{D9C70665-4999-E689-8F0A-36FF956776F4}"/>
          </ac:spMkLst>
        </pc:spChg>
        <pc:spChg chg="add mod">
          <ac:chgData name="Dhanalakshmi S" userId="91504401-57d8-4e19-824a-3608d37877b0" providerId="ADAL" clId="{BD114AE8-1B57-4C44-B834-A08779010E97}" dt="2024-07-09T14:20:27.634" v="26481" actId="1076"/>
          <ac:spMkLst>
            <pc:docMk/>
            <pc:sldMk cId="1008905543" sldId="355"/>
            <ac:spMk id="139" creationId="{55123AC0-CCCF-3926-161D-C83ABF5C5DF7}"/>
          </ac:spMkLst>
        </pc:spChg>
        <pc:spChg chg="add mod">
          <ac:chgData name="Dhanalakshmi S" userId="91504401-57d8-4e19-824a-3608d37877b0" providerId="ADAL" clId="{BD114AE8-1B57-4C44-B834-A08779010E97}" dt="2024-07-09T14:26:13.410" v="26520" actId="207"/>
          <ac:spMkLst>
            <pc:docMk/>
            <pc:sldMk cId="1008905543" sldId="355"/>
            <ac:spMk id="140" creationId="{8E5B835C-DB9D-5BE7-27CF-0CDDC54CD938}"/>
          </ac:spMkLst>
        </pc:spChg>
        <pc:spChg chg="add mod">
          <ac:chgData name="Dhanalakshmi S" userId="91504401-57d8-4e19-824a-3608d37877b0" providerId="ADAL" clId="{BD114AE8-1B57-4C44-B834-A08779010E97}" dt="2024-07-09T14:20:38.983" v="26484" actId="20577"/>
          <ac:spMkLst>
            <pc:docMk/>
            <pc:sldMk cId="1008905543" sldId="355"/>
            <ac:spMk id="141" creationId="{D51BE80A-2B9A-55F8-065A-10DD57B7F82D}"/>
          </ac:spMkLst>
        </pc:spChg>
        <pc:grpChg chg="add mod">
          <ac:chgData name="Dhanalakshmi S" userId="91504401-57d8-4e19-824a-3608d37877b0" providerId="ADAL" clId="{BD114AE8-1B57-4C44-B834-A08779010E97}" dt="2024-07-09T13:56:19.562" v="26051"/>
          <ac:grpSpMkLst>
            <pc:docMk/>
            <pc:sldMk cId="1008905543" sldId="355"/>
            <ac:grpSpMk id="3" creationId="{44C917BE-FC04-305E-8654-FDEE7B5F1125}"/>
          </ac:grpSpMkLst>
        </pc:grpChg>
        <pc:grpChg chg="mod">
          <ac:chgData name="Dhanalakshmi S" userId="91504401-57d8-4e19-824a-3608d37877b0" providerId="ADAL" clId="{BD114AE8-1B57-4C44-B834-A08779010E97}" dt="2024-07-09T13:56:19.562" v="26051"/>
          <ac:grpSpMkLst>
            <pc:docMk/>
            <pc:sldMk cId="1008905543" sldId="355"/>
            <ac:grpSpMk id="4" creationId="{2A7EE858-E6A7-9C11-7564-E6D798652930}"/>
          </ac:grpSpMkLst>
        </pc:grpChg>
        <pc:grpChg chg="mod">
          <ac:chgData name="Dhanalakshmi S" userId="91504401-57d8-4e19-824a-3608d37877b0" providerId="ADAL" clId="{BD114AE8-1B57-4C44-B834-A08779010E97}" dt="2024-07-09T13:56:19.562" v="26051"/>
          <ac:grpSpMkLst>
            <pc:docMk/>
            <pc:sldMk cId="1008905543" sldId="355"/>
            <ac:grpSpMk id="48" creationId="{0BC8F311-251D-7155-AADE-670FD9211916}"/>
          </ac:grpSpMkLst>
        </pc:grpChg>
        <pc:grpChg chg="add mod">
          <ac:chgData name="Dhanalakshmi S" userId="91504401-57d8-4e19-824a-3608d37877b0" providerId="ADAL" clId="{BD114AE8-1B57-4C44-B834-A08779010E97}" dt="2024-07-09T13:56:30.044" v="26055" actId="14100"/>
          <ac:grpSpMkLst>
            <pc:docMk/>
            <pc:sldMk cId="1008905543" sldId="355"/>
            <ac:grpSpMk id="68" creationId="{BD77B80D-4D57-A457-06AC-CBD57D4BF840}"/>
          </ac:grpSpMkLst>
        </pc:grpChg>
        <pc:grpChg chg="mod">
          <ac:chgData name="Dhanalakshmi S" userId="91504401-57d8-4e19-824a-3608d37877b0" providerId="ADAL" clId="{BD114AE8-1B57-4C44-B834-A08779010E97}" dt="2024-07-09T13:56:23.467" v="26052"/>
          <ac:grpSpMkLst>
            <pc:docMk/>
            <pc:sldMk cId="1008905543" sldId="355"/>
            <ac:grpSpMk id="69" creationId="{8266D5D7-46B7-CDE7-B29A-C20A9CAF7752}"/>
          </ac:grpSpMkLst>
        </pc:grpChg>
        <pc:grpChg chg="mod">
          <ac:chgData name="Dhanalakshmi S" userId="91504401-57d8-4e19-824a-3608d37877b0" providerId="ADAL" clId="{BD114AE8-1B57-4C44-B834-A08779010E97}" dt="2024-07-09T13:56:23.467" v="26052"/>
          <ac:grpSpMkLst>
            <pc:docMk/>
            <pc:sldMk cId="1008905543" sldId="355"/>
            <ac:grpSpMk id="113" creationId="{64DC4A46-C1B3-F7DA-FFFF-195E768B7C77}"/>
          </ac:grpSpMkLst>
        </pc:grpChg>
      </pc:sldChg>
      <pc:sldChg chg="addSp modSp new del mod modAnim">
        <pc:chgData name="Dhanalakshmi S" userId="91504401-57d8-4e19-824a-3608d37877b0" providerId="ADAL" clId="{BD114AE8-1B57-4C44-B834-A08779010E97}" dt="2024-07-09T15:08:34.103" v="26627" actId="2696"/>
        <pc:sldMkLst>
          <pc:docMk/>
          <pc:sldMk cId="290000501" sldId="356"/>
        </pc:sldMkLst>
        <pc:spChg chg="mod">
          <ac:chgData name="Dhanalakshmi S" userId="91504401-57d8-4e19-824a-3608d37877b0" providerId="ADAL" clId="{BD114AE8-1B57-4C44-B834-A08779010E97}" dt="2024-07-09T14:28:14.827" v="26536" actId="1076"/>
          <ac:spMkLst>
            <pc:docMk/>
            <pc:sldMk cId="290000501" sldId="356"/>
            <ac:spMk id="2" creationId="{16A4C4C1-D20E-CE75-D0ED-1ADA74684769}"/>
          </ac:spMkLst>
        </pc:spChg>
        <pc:spChg chg="mod">
          <ac:chgData name="Dhanalakshmi S" userId="91504401-57d8-4e19-824a-3608d37877b0" providerId="ADAL" clId="{BD114AE8-1B57-4C44-B834-A08779010E97}" dt="2024-07-09T14:28:19.654" v="26537"/>
          <ac:spMkLst>
            <pc:docMk/>
            <pc:sldMk cId="290000501" sldId="356"/>
            <ac:spMk id="5" creationId="{48332EF3-9381-FFE1-1063-4078DB67BD8A}"/>
          </ac:spMkLst>
        </pc:spChg>
        <pc:spChg chg="mod">
          <ac:chgData name="Dhanalakshmi S" userId="91504401-57d8-4e19-824a-3608d37877b0" providerId="ADAL" clId="{BD114AE8-1B57-4C44-B834-A08779010E97}" dt="2024-07-09T14:28:19.654" v="26537"/>
          <ac:spMkLst>
            <pc:docMk/>
            <pc:sldMk cId="290000501" sldId="356"/>
            <ac:spMk id="6" creationId="{E73F64CF-5A6F-A3D5-C2C2-5CF799CC9C60}"/>
          </ac:spMkLst>
        </pc:spChg>
        <pc:spChg chg="mod">
          <ac:chgData name="Dhanalakshmi S" userId="91504401-57d8-4e19-824a-3608d37877b0" providerId="ADAL" clId="{BD114AE8-1B57-4C44-B834-A08779010E97}" dt="2024-07-09T14:28:19.654" v="26537"/>
          <ac:spMkLst>
            <pc:docMk/>
            <pc:sldMk cId="290000501" sldId="356"/>
            <ac:spMk id="7" creationId="{6DAA7D0E-D0B5-BEF9-DD5B-A7D96C5BB1E9}"/>
          </ac:spMkLst>
        </pc:spChg>
        <pc:spChg chg="mod">
          <ac:chgData name="Dhanalakshmi S" userId="91504401-57d8-4e19-824a-3608d37877b0" providerId="ADAL" clId="{BD114AE8-1B57-4C44-B834-A08779010E97}" dt="2024-07-09T14:28:19.654" v="26537"/>
          <ac:spMkLst>
            <pc:docMk/>
            <pc:sldMk cId="290000501" sldId="356"/>
            <ac:spMk id="8" creationId="{3A61F0F7-0D8B-7A71-8461-FD324D96E332}"/>
          </ac:spMkLst>
        </pc:spChg>
        <pc:spChg chg="mod">
          <ac:chgData name="Dhanalakshmi S" userId="91504401-57d8-4e19-824a-3608d37877b0" providerId="ADAL" clId="{BD114AE8-1B57-4C44-B834-A08779010E97}" dt="2024-07-09T14:28:19.654" v="26537"/>
          <ac:spMkLst>
            <pc:docMk/>
            <pc:sldMk cId="290000501" sldId="356"/>
            <ac:spMk id="9" creationId="{B3B75FBE-5F85-1CB7-F711-4CF134B27425}"/>
          </ac:spMkLst>
        </pc:spChg>
        <pc:spChg chg="mod">
          <ac:chgData name="Dhanalakshmi S" userId="91504401-57d8-4e19-824a-3608d37877b0" providerId="ADAL" clId="{BD114AE8-1B57-4C44-B834-A08779010E97}" dt="2024-07-09T14:28:19.654" v="26537"/>
          <ac:spMkLst>
            <pc:docMk/>
            <pc:sldMk cId="290000501" sldId="356"/>
            <ac:spMk id="10" creationId="{596619AA-100D-F17A-8187-4764B866AED3}"/>
          </ac:spMkLst>
        </pc:spChg>
        <pc:spChg chg="mod">
          <ac:chgData name="Dhanalakshmi S" userId="91504401-57d8-4e19-824a-3608d37877b0" providerId="ADAL" clId="{BD114AE8-1B57-4C44-B834-A08779010E97}" dt="2024-07-09T14:28:19.654" v="26537"/>
          <ac:spMkLst>
            <pc:docMk/>
            <pc:sldMk cId="290000501" sldId="356"/>
            <ac:spMk id="11" creationId="{02FE920B-5250-16AE-79AB-F0E069560CFB}"/>
          </ac:spMkLst>
        </pc:spChg>
        <pc:spChg chg="mod">
          <ac:chgData name="Dhanalakshmi S" userId="91504401-57d8-4e19-824a-3608d37877b0" providerId="ADAL" clId="{BD114AE8-1B57-4C44-B834-A08779010E97}" dt="2024-07-09T14:28:19.654" v="26537"/>
          <ac:spMkLst>
            <pc:docMk/>
            <pc:sldMk cId="290000501" sldId="356"/>
            <ac:spMk id="12" creationId="{348E255F-E5B0-DAC1-02C4-FF36B1AE79F7}"/>
          </ac:spMkLst>
        </pc:spChg>
        <pc:spChg chg="mod">
          <ac:chgData name="Dhanalakshmi S" userId="91504401-57d8-4e19-824a-3608d37877b0" providerId="ADAL" clId="{BD114AE8-1B57-4C44-B834-A08779010E97}" dt="2024-07-09T14:28:19.654" v="26537"/>
          <ac:spMkLst>
            <pc:docMk/>
            <pc:sldMk cId="290000501" sldId="356"/>
            <ac:spMk id="13" creationId="{FAE24B98-6F30-6E02-55D3-0E09CD5D8686}"/>
          </ac:spMkLst>
        </pc:spChg>
        <pc:spChg chg="mod">
          <ac:chgData name="Dhanalakshmi S" userId="91504401-57d8-4e19-824a-3608d37877b0" providerId="ADAL" clId="{BD114AE8-1B57-4C44-B834-A08779010E97}" dt="2024-07-09T14:28:19.654" v="26537"/>
          <ac:spMkLst>
            <pc:docMk/>
            <pc:sldMk cId="290000501" sldId="356"/>
            <ac:spMk id="14" creationId="{8FD89377-C0D0-D273-A95B-A67653DAC534}"/>
          </ac:spMkLst>
        </pc:spChg>
        <pc:spChg chg="mod">
          <ac:chgData name="Dhanalakshmi S" userId="91504401-57d8-4e19-824a-3608d37877b0" providerId="ADAL" clId="{BD114AE8-1B57-4C44-B834-A08779010E97}" dt="2024-07-09T14:28:19.654" v="26537"/>
          <ac:spMkLst>
            <pc:docMk/>
            <pc:sldMk cId="290000501" sldId="356"/>
            <ac:spMk id="15" creationId="{7EB42EE7-F6BD-5551-3C2D-83BCE00240D8}"/>
          </ac:spMkLst>
        </pc:spChg>
        <pc:spChg chg="mod">
          <ac:chgData name="Dhanalakshmi S" userId="91504401-57d8-4e19-824a-3608d37877b0" providerId="ADAL" clId="{BD114AE8-1B57-4C44-B834-A08779010E97}" dt="2024-07-09T14:28:19.654" v="26537"/>
          <ac:spMkLst>
            <pc:docMk/>
            <pc:sldMk cId="290000501" sldId="356"/>
            <ac:spMk id="16" creationId="{12873FC4-345B-ED8E-C215-2B2982F03CB2}"/>
          </ac:spMkLst>
        </pc:spChg>
        <pc:spChg chg="mod">
          <ac:chgData name="Dhanalakshmi S" userId="91504401-57d8-4e19-824a-3608d37877b0" providerId="ADAL" clId="{BD114AE8-1B57-4C44-B834-A08779010E97}" dt="2024-07-09T14:28:19.654" v="26537"/>
          <ac:spMkLst>
            <pc:docMk/>
            <pc:sldMk cId="290000501" sldId="356"/>
            <ac:spMk id="17" creationId="{C113271F-0141-B01E-0BCB-B6912A383B56}"/>
          </ac:spMkLst>
        </pc:spChg>
        <pc:spChg chg="mod">
          <ac:chgData name="Dhanalakshmi S" userId="91504401-57d8-4e19-824a-3608d37877b0" providerId="ADAL" clId="{BD114AE8-1B57-4C44-B834-A08779010E97}" dt="2024-07-09T14:28:19.654" v="26537"/>
          <ac:spMkLst>
            <pc:docMk/>
            <pc:sldMk cId="290000501" sldId="356"/>
            <ac:spMk id="18" creationId="{62C52717-A203-F986-D6D1-C41EF1FA872A}"/>
          </ac:spMkLst>
        </pc:spChg>
        <pc:spChg chg="mod">
          <ac:chgData name="Dhanalakshmi S" userId="91504401-57d8-4e19-824a-3608d37877b0" providerId="ADAL" clId="{BD114AE8-1B57-4C44-B834-A08779010E97}" dt="2024-07-09T14:28:19.654" v="26537"/>
          <ac:spMkLst>
            <pc:docMk/>
            <pc:sldMk cId="290000501" sldId="356"/>
            <ac:spMk id="19" creationId="{EE18C585-72F5-DDC3-842B-14AC877B9890}"/>
          </ac:spMkLst>
        </pc:spChg>
        <pc:spChg chg="mod">
          <ac:chgData name="Dhanalakshmi S" userId="91504401-57d8-4e19-824a-3608d37877b0" providerId="ADAL" clId="{BD114AE8-1B57-4C44-B834-A08779010E97}" dt="2024-07-09T14:28:19.654" v="26537"/>
          <ac:spMkLst>
            <pc:docMk/>
            <pc:sldMk cId="290000501" sldId="356"/>
            <ac:spMk id="20" creationId="{D69B3BAA-DE74-F407-DED5-8C8FD2AA1717}"/>
          </ac:spMkLst>
        </pc:spChg>
        <pc:spChg chg="mod">
          <ac:chgData name="Dhanalakshmi S" userId="91504401-57d8-4e19-824a-3608d37877b0" providerId="ADAL" clId="{BD114AE8-1B57-4C44-B834-A08779010E97}" dt="2024-07-09T14:28:19.654" v="26537"/>
          <ac:spMkLst>
            <pc:docMk/>
            <pc:sldMk cId="290000501" sldId="356"/>
            <ac:spMk id="21" creationId="{011ED547-3C2E-46FD-21D1-51D02C193DC9}"/>
          </ac:spMkLst>
        </pc:spChg>
        <pc:spChg chg="mod">
          <ac:chgData name="Dhanalakshmi S" userId="91504401-57d8-4e19-824a-3608d37877b0" providerId="ADAL" clId="{BD114AE8-1B57-4C44-B834-A08779010E97}" dt="2024-07-09T14:28:19.654" v="26537"/>
          <ac:spMkLst>
            <pc:docMk/>
            <pc:sldMk cId="290000501" sldId="356"/>
            <ac:spMk id="22" creationId="{9CBD77B2-2966-1812-2B98-8F5B5A1582F9}"/>
          </ac:spMkLst>
        </pc:spChg>
        <pc:spChg chg="mod">
          <ac:chgData name="Dhanalakshmi S" userId="91504401-57d8-4e19-824a-3608d37877b0" providerId="ADAL" clId="{BD114AE8-1B57-4C44-B834-A08779010E97}" dt="2024-07-09T14:28:19.654" v="26537"/>
          <ac:spMkLst>
            <pc:docMk/>
            <pc:sldMk cId="290000501" sldId="356"/>
            <ac:spMk id="23" creationId="{3DEF8E96-BB6A-D184-83E5-6DEC2EAFFF91}"/>
          </ac:spMkLst>
        </pc:spChg>
        <pc:spChg chg="mod">
          <ac:chgData name="Dhanalakshmi S" userId="91504401-57d8-4e19-824a-3608d37877b0" providerId="ADAL" clId="{BD114AE8-1B57-4C44-B834-A08779010E97}" dt="2024-07-09T14:28:19.654" v="26537"/>
          <ac:spMkLst>
            <pc:docMk/>
            <pc:sldMk cId="290000501" sldId="356"/>
            <ac:spMk id="24" creationId="{5F941361-3ECC-41BE-FC25-D77EA5208E31}"/>
          </ac:spMkLst>
        </pc:spChg>
        <pc:spChg chg="mod">
          <ac:chgData name="Dhanalakshmi S" userId="91504401-57d8-4e19-824a-3608d37877b0" providerId="ADAL" clId="{BD114AE8-1B57-4C44-B834-A08779010E97}" dt="2024-07-09T14:28:19.654" v="26537"/>
          <ac:spMkLst>
            <pc:docMk/>
            <pc:sldMk cId="290000501" sldId="356"/>
            <ac:spMk id="25" creationId="{109AF164-94D6-5FA2-82D1-8BE01E79472E}"/>
          </ac:spMkLst>
        </pc:spChg>
        <pc:spChg chg="mod">
          <ac:chgData name="Dhanalakshmi S" userId="91504401-57d8-4e19-824a-3608d37877b0" providerId="ADAL" clId="{BD114AE8-1B57-4C44-B834-A08779010E97}" dt="2024-07-09T14:28:19.654" v="26537"/>
          <ac:spMkLst>
            <pc:docMk/>
            <pc:sldMk cId="290000501" sldId="356"/>
            <ac:spMk id="26" creationId="{FF0B8F1B-56C8-9F1A-8F46-3FDE7664455E}"/>
          </ac:spMkLst>
        </pc:spChg>
        <pc:spChg chg="mod">
          <ac:chgData name="Dhanalakshmi S" userId="91504401-57d8-4e19-824a-3608d37877b0" providerId="ADAL" clId="{BD114AE8-1B57-4C44-B834-A08779010E97}" dt="2024-07-09T14:28:19.654" v="26537"/>
          <ac:spMkLst>
            <pc:docMk/>
            <pc:sldMk cId="290000501" sldId="356"/>
            <ac:spMk id="27" creationId="{AD25B0FD-510F-2E78-145F-1FB11652345E}"/>
          </ac:spMkLst>
        </pc:spChg>
        <pc:spChg chg="mod">
          <ac:chgData name="Dhanalakshmi S" userId="91504401-57d8-4e19-824a-3608d37877b0" providerId="ADAL" clId="{BD114AE8-1B57-4C44-B834-A08779010E97}" dt="2024-07-09T14:28:19.654" v="26537"/>
          <ac:spMkLst>
            <pc:docMk/>
            <pc:sldMk cId="290000501" sldId="356"/>
            <ac:spMk id="28" creationId="{D1D40D39-78F4-EB7E-E44B-136E6515CBD3}"/>
          </ac:spMkLst>
        </pc:spChg>
        <pc:spChg chg="mod">
          <ac:chgData name="Dhanalakshmi S" userId="91504401-57d8-4e19-824a-3608d37877b0" providerId="ADAL" clId="{BD114AE8-1B57-4C44-B834-A08779010E97}" dt="2024-07-09T14:28:19.654" v="26537"/>
          <ac:spMkLst>
            <pc:docMk/>
            <pc:sldMk cId="290000501" sldId="356"/>
            <ac:spMk id="29" creationId="{B4BD8AAF-2A61-F67B-37D6-61233FC84075}"/>
          </ac:spMkLst>
        </pc:spChg>
        <pc:spChg chg="mod">
          <ac:chgData name="Dhanalakshmi S" userId="91504401-57d8-4e19-824a-3608d37877b0" providerId="ADAL" clId="{BD114AE8-1B57-4C44-B834-A08779010E97}" dt="2024-07-09T14:28:19.654" v="26537"/>
          <ac:spMkLst>
            <pc:docMk/>
            <pc:sldMk cId="290000501" sldId="356"/>
            <ac:spMk id="30" creationId="{EA8C30BE-13C4-A835-47EF-7057055A3793}"/>
          </ac:spMkLst>
        </pc:spChg>
        <pc:spChg chg="mod">
          <ac:chgData name="Dhanalakshmi S" userId="91504401-57d8-4e19-824a-3608d37877b0" providerId="ADAL" clId="{BD114AE8-1B57-4C44-B834-A08779010E97}" dt="2024-07-09T14:28:19.654" v="26537"/>
          <ac:spMkLst>
            <pc:docMk/>
            <pc:sldMk cId="290000501" sldId="356"/>
            <ac:spMk id="31" creationId="{CB742B47-72A1-27EA-DB36-F4C237D264FB}"/>
          </ac:spMkLst>
        </pc:spChg>
        <pc:spChg chg="mod">
          <ac:chgData name="Dhanalakshmi S" userId="91504401-57d8-4e19-824a-3608d37877b0" providerId="ADAL" clId="{BD114AE8-1B57-4C44-B834-A08779010E97}" dt="2024-07-09T14:28:19.654" v="26537"/>
          <ac:spMkLst>
            <pc:docMk/>
            <pc:sldMk cId="290000501" sldId="356"/>
            <ac:spMk id="32" creationId="{715FD18A-F585-2ED3-FA14-2407F479734F}"/>
          </ac:spMkLst>
        </pc:spChg>
        <pc:spChg chg="mod">
          <ac:chgData name="Dhanalakshmi S" userId="91504401-57d8-4e19-824a-3608d37877b0" providerId="ADAL" clId="{BD114AE8-1B57-4C44-B834-A08779010E97}" dt="2024-07-09T14:28:19.654" v="26537"/>
          <ac:spMkLst>
            <pc:docMk/>
            <pc:sldMk cId="290000501" sldId="356"/>
            <ac:spMk id="33" creationId="{0EE10C1B-DC8C-76B4-9DAF-DBEE8F4B8553}"/>
          </ac:spMkLst>
        </pc:spChg>
        <pc:spChg chg="mod">
          <ac:chgData name="Dhanalakshmi S" userId="91504401-57d8-4e19-824a-3608d37877b0" providerId="ADAL" clId="{BD114AE8-1B57-4C44-B834-A08779010E97}" dt="2024-07-09T14:28:19.654" v="26537"/>
          <ac:spMkLst>
            <pc:docMk/>
            <pc:sldMk cId="290000501" sldId="356"/>
            <ac:spMk id="34" creationId="{AD94A488-0431-7E8C-AD38-33C1024B5BAA}"/>
          </ac:spMkLst>
        </pc:spChg>
        <pc:spChg chg="mod">
          <ac:chgData name="Dhanalakshmi S" userId="91504401-57d8-4e19-824a-3608d37877b0" providerId="ADAL" clId="{BD114AE8-1B57-4C44-B834-A08779010E97}" dt="2024-07-09T14:28:19.654" v="26537"/>
          <ac:spMkLst>
            <pc:docMk/>
            <pc:sldMk cId="290000501" sldId="356"/>
            <ac:spMk id="35" creationId="{FBC2BD8B-9347-E046-4675-48B9375BBB6C}"/>
          </ac:spMkLst>
        </pc:spChg>
        <pc:spChg chg="mod">
          <ac:chgData name="Dhanalakshmi S" userId="91504401-57d8-4e19-824a-3608d37877b0" providerId="ADAL" clId="{BD114AE8-1B57-4C44-B834-A08779010E97}" dt="2024-07-09T14:28:19.654" v="26537"/>
          <ac:spMkLst>
            <pc:docMk/>
            <pc:sldMk cId="290000501" sldId="356"/>
            <ac:spMk id="36" creationId="{C1CBC16A-30E7-C187-A322-A19088A56C32}"/>
          </ac:spMkLst>
        </pc:spChg>
        <pc:spChg chg="mod">
          <ac:chgData name="Dhanalakshmi S" userId="91504401-57d8-4e19-824a-3608d37877b0" providerId="ADAL" clId="{BD114AE8-1B57-4C44-B834-A08779010E97}" dt="2024-07-09T14:28:19.654" v="26537"/>
          <ac:spMkLst>
            <pc:docMk/>
            <pc:sldMk cId="290000501" sldId="356"/>
            <ac:spMk id="37" creationId="{BFCD4351-EF77-C729-A1C8-61137E25764E}"/>
          </ac:spMkLst>
        </pc:spChg>
        <pc:spChg chg="mod">
          <ac:chgData name="Dhanalakshmi S" userId="91504401-57d8-4e19-824a-3608d37877b0" providerId="ADAL" clId="{BD114AE8-1B57-4C44-B834-A08779010E97}" dt="2024-07-09T14:28:19.654" v="26537"/>
          <ac:spMkLst>
            <pc:docMk/>
            <pc:sldMk cId="290000501" sldId="356"/>
            <ac:spMk id="38" creationId="{4750F4CE-C04A-B36F-F8C2-37F0D5439BA3}"/>
          </ac:spMkLst>
        </pc:spChg>
        <pc:spChg chg="mod">
          <ac:chgData name="Dhanalakshmi S" userId="91504401-57d8-4e19-824a-3608d37877b0" providerId="ADAL" clId="{BD114AE8-1B57-4C44-B834-A08779010E97}" dt="2024-07-09T14:28:19.654" v="26537"/>
          <ac:spMkLst>
            <pc:docMk/>
            <pc:sldMk cId="290000501" sldId="356"/>
            <ac:spMk id="39" creationId="{9DCAE65D-1C16-25AC-F33C-16E085AC742C}"/>
          </ac:spMkLst>
        </pc:spChg>
        <pc:spChg chg="mod">
          <ac:chgData name="Dhanalakshmi S" userId="91504401-57d8-4e19-824a-3608d37877b0" providerId="ADAL" clId="{BD114AE8-1B57-4C44-B834-A08779010E97}" dt="2024-07-09T14:28:19.654" v="26537"/>
          <ac:spMkLst>
            <pc:docMk/>
            <pc:sldMk cId="290000501" sldId="356"/>
            <ac:spMk id="40" creationId="{A1FD6979-0BB4-A5D4-74F5-1E734A95095B}"/>
          </ac:spMkLst>
        </pc:spChg>
        <pc:spChg chg="mod">
          <ac:chgData name="Dhanalakshmi S" userId="91504401-57d8-4e19-824a-3608d37877b0" providerId="ADAL" clId="{BD114AE8-1B57-4C44-B834-A08779010E97}" dt="2024-07-09T14:28:19.654" v="26537"/>
          <ac:spMkLst>
            <pc:docMk/>
            <pc:sldMk cId="290000501" sldId="356"/>
            <ac:spMk id="41" creationId="{C6AA456E-B873-1407-6D47-8E041E0D39D1}"/>
          </ac:spMkLst>
        </pc:spChg>
        <pc:spChg chg="mod">
          <ac:chgData name="Dhanalakshmi S" userId="91504401-57d8-4e19-824a-3608d37877b0" providerId="ADAL" clId="{BD114AE8-1B57-4C44-B834-A08779010E97}" dt="2024-07-09T14:28:19.654" v="26537"/>
          <ac:spMkLst>
            <pc:docMk/>
            <pc:sldMk cId="290000501" sldId="356"/>
            <ac:spMk id="42" creationId="{3327F915-008A-6500-E6B5-DADA7AAA4E11}"/>
          </ac:spMkLst>
        </pc:spChg>
        <pc:spChg chg="mod">
          <ac:chgData name="Dhanalakshmi S" userId="91504401-57d8-4e19-824a-3608d37877b0" providerId="ADAL" clId="{BD114AE8-1B57-4C44-B834-A08779010E97}" dt="2024-07-09T14:28:19.654" v="26537"/>
          <ac:spMkLst>
            <pc:docMk/>
            <pc:sldMk cId="290000501" sldId="356"/>
            <ac:spMk id="43" creationId="{55D1155A-CBBA-2A45-925D-3452043BF4AC}"/>
          </ac:spMkLst>
        </pc:spChg>
        <pc:spChg chg="mod">
          <ac:chgData name="Dhanalakshmi S" userId="91504401-57d8-4e19-824a-3608d37877b0" providerId="ADAL" clId="{BD114AE8-1B57-4C44-B834-A08779010E97}" dt="2024-07-09T14:28:19.654" v="26537"/>
          <ac:spMkLst>
            <pc:docMk/>
            <pc:sldMk cId="290000501" sldId="356"/>
            <ac:spMk id="44" creationId="{F0184789-A6FF-8761-FE4A-79A3D68963D9}"/>
          </ac:spMkLst>
        </pc:spChg>
        <pc:spChg chg="mod">
          <ac:chgData name="Dhanalakshmi S" userId="91504401-57d8-4e19-824a-3608d37877b0" providerId="ADAL" clId="{BD114AE8-1B57-4C44-B834-A08779010E97}" dt="2024-07-09T14:28:19.654" v="26537"/>
          <ac:spMkLst>
            <pc:docMk/>
            <pc:sldMk cId="290000501" sldId="356"/>
            <ac:spMk id="45" creationId="{0B0AF208-1FF1-70D4-3613-A0D384AB681A}"/>
          </ac:spMkLst>
        </pc:spChg>
        <pc:spChg chg="mod">
          <ac:chgData name="Dhanalakshmi S" userId="91504401-57d8-4e19-824a-3608d37877b0" providerId="ADAL" clId="{BD114AE8-1B57-4C44-B834-A08779010E97}" dt="2024-07-09T14:28:19.654" v="26537"/>
          <ac:spMkLst>
            <pc:docMk/>
            <pc:sldMk cId="290000501" sldId="356"/>
            <ac:spMk id="46" creationId="{BEDE4980-3683-5C60-339A-130ED3DBEE01}"/>
          </ac:spMkLst>
        </pc:spChg>
        <pc:spChg chg="mod">
          <ac:chgData name="Dhanalakshmi S" userId="91504401-57d8-4e19-824a-3608d37877b0" providerId="ADAL" clId="{BD114AE8-1B57-4C44-B834-A08779010E97}" dt="2024-07-09T14:28:19.654" v="26537"/>
          <ac:spMkLst>
            <pc:docMk/>
            <pc:sldMk cId="290000501" sldId="356"/>
            <ac:spMk id="47" creationId="{09B7CFDD-ACC7-F05E-800D-FA69A40DB464}"/>
          </ac:spMkLst>
        </pc:spChg>
        <pc:spChg chg="mod">
          <ac:chgData name="Dhanalakshmi S" userId="91504401-57d8-4e19-824a-3608d37877b0" providerId="ADAL" clId="{BD114AE8-1B57-4C44-B834-A08779010E97}" dt="2024-07-09T14:28:19.654" v="26537"/>
          <ac:spMkLst>
            <pc:docMk/>
            <pc:sldMk cId="290000501" sldId="356"/>
            <ac:spMk id="49" creationId="{7780459E-FE90-28A5-E6A9-7AD778B86EB4}"/>
          </ac:spMkLst>
        </pc:spChg>
        <pc:spChg chg="mod">
          <ac:chgData name="Dhanalakshmi S" userId="91504401-57d8-4e19-824a-3608d37877b0" providerId="ADAL" clId="{BD114AE8-1B57-4C44-B834-A08779010E97}" dt="2024-07-09T14:28:19.654" v="26537"/>
          <ac:spMkLst>
            <pc:docMk/>
            <pc:sldMk cId="290000501" sldId="356"/>
            <ac:spMk id="50" creationId="{F5F3A8B8-A4BE-9755-8C0B-A6D21767A74C}"/>
          </ac:spMkLst>
        </pc:spChg>
        <pc:spChg chg="mod">
          <ac:chgData name="Dhanalakshmi S" userId="91504401-57d8-4e19-824a-3608d37877b0" providerId="ADAL" clId="{BD114AE8-1B57-4C44-B834-A08779010E97}" dt="2024-07-09T14:28:19.654" v="26537"/>
          <ac:spMkLst>
            <pc:docMk/>
            <pc:sldMk cId="290000501" sldId="356"/>
            <ac:spMk id="51" creationId="{4E82ADAB-2555-E3B0-F5A8-31FE00E7F1CD}"/>
          </ac:spMkLst>
        </pc:spChg>
        <pc:spChg chg="mod">
          <ac:chgData name="Dhanalakshmi S" userId="91504401-57d8-4e19-824a-3608d37877b0" providerId="ADAL" clId="{BD114AE8-1B57-4C44-B834-A08779010E97}" dt="2024-07-09T14:28:19.654" v="26537"/>
          <ac:spMkLst>
            <pc:docMk/>
            <pc:sldMk cId="290000501" sldId="356"/>
            <ac:spMk id="52" creationId="{9B5F7A00-E3DB-9A41-F6E9-BA888480B679}"/>
          </ac:spMkLst>
        </pc:spChg>
        <pc:spChg chg="mod">
          <ac:chgData name="Dhanalakshmi S" userId="91504401-57d8-4e19-824a-3608d37877b0" providerId="ADAL" clId="{BD114AE8-1B57-4C44-B834-A08779010E97}" dt="2024-07-09T14:28:19.654" v="26537"/>
          <ac:spMkLst>
            <pc:docMk/>
            <pc:sldMk cId="290000501" sldId="356"/>
            <ac:spMk id="53" creationId="{6486702C-FCCB-E05C-B0A9-B11B390B723B}"/>
          </ac:spMkLst>
        </pc:spChg>
        <pc:spChg chg="mod">
          <ac:chgData name="Dhanalakshmi S" userId="91504401-57d8-4e19-824a-3608d37877b0" providerId="ADAL" clId="{BD114AE8-1B57-4C44-B834-A08779010E97}" dt="2024-07-09T14:28:19.654" v="26537"/>
          <ac:spMkLst>
            <pc:docMk/>
            <pc:sldMk cId="290000501" sldId="356"/>
            <ac:spMk id="54" creationId="{6D2ECCD9-CB62-0B1D-EA31-30714E789168}"/>
          </ac:spMkLst>
        </pc:spChg>
        <pc:spChg chg="mod">
          <ac:chgData name="Dhanalakshmi S" userId="91504401-57d8-4e19-824a-3608d37877b0" providerId="ADAL" clId="{BD114AE8-1B57-4C44-B834-A08779010E97}" dt="2024-07-09T14:28:19.654" v="26537"/>
          <ac:spMkLst>
            <pc:docMk/>
            <pc:sldMk cId="290000501" sldId="356"/>
            <ac:spMk id="55" creationId="{A8B95CD1-3ADF-335A-8FE7-FE49451F8419}"/>
          </ac:spMkLst>
        </pc:spChg>
        <pc:spChg chg="mod">
          <ac:chgData name="Dhanalakshmi S" userId="91504401-57d8-4e19-824a-3608d37877b0" providerId="ADAL" clId="{BD114AE8-1B57-4C44-B834-A08779010E97}" dt="2024-07-09T14:28:19.654" v="26537"/>
          <ac:spMkLst>
            <pc:docMk/>
            <pc:sldMk cId="290000501" sldId="356"/>
            <ac:spMk id="56" creationId="{BC87BC45-6C5E-E00A-F18A-5FB3FB6B68F4}"/>
          </ac:spMkLst>
        </pc:spChg>
        <pc:spChg chg="mod">
          <ac:chgData name="Dhanalakshmi S" userId="91504401-57d8-4e19-824a-3608d37877b0" providerId="ADAL" clId="{BD114AE8-1B57-4C44-B834-A08779010E97}" dt="2024-07-09T14:28:19.654" v="26537"/>
          <ac:spMkLst>
            <pc:docMk/>
            <pc:sldMk cId="290000501" sldId="356"/>
            <ac:spMk id="57" creationId="{69C62A5A-E289-2CD4-E8A1-5E27E0E254A6}"/>
          </ac:spMkLst>
        </pc:spChg>
        <pc:spChg chg="mod">
          <ac:chgData name="Dhanalakshmi S" userId="91504401-57d8-4e19-824a-3608d37877b0" providerId="ADAL" clId="{BD114AE8-1B57-4C44-B834-A08779010E97}" dt="2024-07-09T14:28:19.654" v="26537"/>
          <ac:spMkLst>
            <pc:docMk/>
            <pc:sldMk cId="290000501" sldId="356"/>
            <ac:spMk id="58" creationId="{7D73340C-655E-2CC3-A062-C724997C7A44}"/>
          </ac:spMkLst>
        </pc:spChg>
        <pc:spChg chg="mod">
          <ac:chgData name="Dhanalakshmi S" userId="91504401-57d8-4e19-824a-3608d37877b0" providerId="ADAL" clId="{BD114AE8-1B57-4C44-B834-A08779010E97}" dt="2024-07-09T14:28:19.654" v="26537"/>
          <ac:spMkLst>
            <pc:docMk/>
            <pc:sldMk cId="290000501" sldId="356"/>
            <ac:spMk id="59" creationId="{DE92CD18-65E5-0D16-5AC1-77AB99A44A32}"/>
          </ac:spMkLst>
        </pc:spChg>
        <pc:spChg chg="mod">
          <ac:chgData name="Dhanalakshmi S" userId="91504401-57d8-4e19-824a-3608d37877b0" providerId="ADAL" clId="{BD114AE8-1B57-4C44-B834-A08779010E97}" dt="2024-07-09T14:28:19.654" v="26537"/>
          <ac:spMkLst>
            <pc:docMk/>
            <pc:sldMk cId="290000501" sldId="356"/>
            <ac:spMk id="60" creationId="{44BD7727-F4AE-02DB-B274-40CECC4A1A18}"/>
          </ac:spMkLst>
        </pc:spChg>
        <pc:spChg chg="mod">
          <ac:chgData name="Dhanalakshmi S" userId="91504401-57d8-4e19-824a-3608d37877b0" providerId="ADAL" clId="{BD114AE8-1B57-4C44-B834-A08779010E97}" dt="2024-07-09T14:28:19.654" v="26537"/>
          <ac:spMkLst>
            <pc:docMk/>
            <pc:sldMk cId="290000501" sldId="356"/>
            <ac:spMk id="61" creationId="{B85120DA-7480-C33C-2A0E-2B66BE8B0503}"/>
          </ac:spMkLst>
        </pc:spChg>
        <pc:spChg chg="mod">
          <ac:chgData name="Dhanalakshmi S" userId="91504401-57d8-4e19-824a-3608d37877b0" providerId="ADAL" clId="{BD114AE8-1B57-4C44-B834-A08779010E97}" dt="2024-07-09T14:28:19.654" v="26537"/>
          <ac:spMkLst>
            <pc:docMk/>
            <pc:sldMk cId="290000501" sldId="356"/>
            <ac:spMk id="62" creationId="{AC7626A2-8E96-3BB1-2B27-222D00CA25FB}"/>
          </ac:spMkLst>
        </pc:spChg>
        <pc:spChg chg="mod">
          <ac:chgData name="Dhanalakshmi S" userId="91504401-57d8-4e19-824a-3608d37877b0" providerId="ADAL" clId="{BD114AE8-1B57-4C44-B834-A08779010E97}" dt="2024-07-09T14:28:19.654" v="26537"/>
          <ac:spMkLst>
            <pc:docMk/>
            <pc:sldMk cId="290000501" sldId="356"/>
            <ac:spMk id="63" creationId="{010182E0-485C-5077-3802-DDF14000C7DB}"/>
          </ac:spMkLst>
        </pc:spChg>
        <pc:spChg chg="mod">
          <ac:chgData name="Dhanalakshmi S" userId="91504401-57d8-4e19-824a-3608d37877b0" providerId="ADAL" clId="{BD114AE8-1B57-4C44-B834-A08779010E97}" dt="2024-07-09T14:28:19.654" v="26537"/>
          <ac:spMkLst>
            <pc:docMk/>
            <pc:sldMk cId="290000501" sldId="356"/>
            <ac:spMk id="64" creationId="{02568A6F-A71D-9C1E-4984-CBA28A3565FA}"/>
          </ac:spMkLst>
        </pc:spChg>
        <pc:spChg chg="mod">
          <ac:chgData name="Dhanalakshmi S" userId="91504401-57d8-4e19-824a-3608d37877b0" providerId="ADAL" clId="{BD114AE8-1B57-4C44-B834-A08779010E97}" dt="2024-07-09T14:28:19.654" v="26537"/>
          <ac:spMkLst>
            <pc:docMk/>
            <pc:sldMk cId="290000501" sldId="356"/>
            <ac:spMk id="65" creationId="{0DB5F9CF-5836-19EC-03BF-B7A94DE4AB8F}"/>
          </ac:spMkLst>
        </pc:spChg>
        <pc:spChg chg="mod">
          <ac:chgData name="Dhanalakshmi S" userId="91504401-57d8-4e19-824a-3608d37877b0" providerId="ADAL" clId="{BD114AE8-1B57-4C44-B834-A08779010E97}" dt="2024-07-09T14:28:19.654" v="26537"/>
          <ac:spMkLst>
            <pc:docMk/>
            <pc:sldMk cId="290000501" sldId="356"/>
            <ac:spMk id="66" creationId="{A3D0040C-A90B-C11B-B34E-F361FD898FD2}"/>
          </ac:spMkLst>
        </pc:spChg>
        <pc:spChg chg="mod">
          <ac:chgData name="Dhanalakshmi S" userId="91504401-57d8-4e19-824a-3608d37877b0" providerId="ADAL" clId="{BD114AE8-1B57-4C44-B834-A08779010E97}" dt="2024-07-09T14:28:19.654" v="26537"/>
          <ac:spMkLst>
            <pc:docMk/>
            <pc:sldMk cId="290000501" sldId="356"/>
            <ac:spMk id="67" creationId="{8BFF3414-D6C0-B890-1F40-B34C943EA72D}"/>
          </ac:spMkLst>
        </pc:spChg>
        <pc:spChg chg="add mod">
          <ac:chgData name="Dhanalakshmi S" userId="91504401-57d8-4e19-824a-3608d37877b0" providerId="ADAL" clId="{BD114AE8-1B57-4C44-B834-A08779010E97}" dt="2024-07-09T14:30:26.804" v="26622" actId="1076"/>
          <ac:spMkLst>
            <pc:docMk/>
            <pc:sldMk cId="290000501" sldId="356"/>
            <ac:spMk id="68" creationId="{9D39BE77-41B3-B4C8-548F-A27B29753543}"/>
          </ac:spMkLst>
        </pc:spChg>
        <pc:spChg chg="add mod">
          <ac:chgData name="Dhanalakshmi S" userId="91504401-57d8-4e19-824a-3608d37877b0" providerId="ADAL" clId="{BD114AE8-1B57-4C44-B834-A08779010E97}" dt="2024-07-09T14:30:13.140" v="26620" actId="207"/>
          <ac:spMkLst>
            <pc:docMk/>
            <pc:sldMk cId="290000501" sldId="356"/>
            <ac:spMk id="69" creationId="{481DB31F-99D9-765C-2291-69CB7D985623}"/>
          </ac:spMkLst>
        </pc:spChg>
        <pc:spChg chg="add mod">
          <ac:chgData name="Dhanalakshmi S" userId="91504401-57d8-4e19-824a-3608d37877b0" providerId="ADAL" clId="{BD114AE8-1B57-4C44-B834-A08779010E97}" dt="2024-07-09T14:30:08.659" v="26619" actId="20577"/>
          <ac:spMkLst>
            <pc:docMk/>
            <pc:sldMk cId="290000501" sldId="356"/>
            <ac:spMk id="70" creationId="{60A3768F-7CEE-57C9-1CAD-631BFAFE835E}"/>
          </ac:spMkLst>
        </pc:spChg>
        <pc:grpChg chg="add mod">
          <ac:chgData name="Dhanalakshmi S" userId="91504401-57d8-4e19-824a-3608d37877b0" providerId="ADAL" clId="{BD114AE8-1B57-4C44-B834-A08779010E97}" dt="2024-07-09T14:28:23.303" v="26538" actId="1076"/>
          <ac:grpSpMkLst>
            <pc:docMk/>
            <pc:sldMk cId="290000501" sldId="356"/>
            <ac:grpSpMk id="3" creationId="{69F756F8-DAEA-F877-378F-FE7235704FCA}"/>
          </ac:grpSpMkLst>
        </pc:grpChg>
        <pc:grpChg chg="mod">
          <ac:chgData name="Dhanalakshmi S" userId="91504401-57d8-4e19-824a-3608d37877b0" providerId="ADAL" clId="{BD114AE8-1B57-4C44-B834-A08779010E97}" dt="2024-07-09T14:28:19.654" v="26537"/>
          <ac:grpSpMkLst>
            <pc:docMk/>
            <pc:sldMk cId="290000501" sldId="356"/>
            <ac:grpSpMk id="4" creationId="{2A32FD09-9DE8-1445-275B-0013B1F4BFEC}"/>
          </ac:grpSpMkLst>
        </pc:grpChg>
        <pc:grpChg chg="mod">
          <ac:chgData name="Dhanalakshmi S" userId="91504401-57d8-4e19-824a-3608d37877b0" providerId="ADAL" clId="{BD114AE8-1B57-4C44-B834-A08779010E97}" dt="2024-07-09T14:28:19.654" v="26537"/>
          <ac:grpSpMkLst>
            <pc:docMk/>
            <pc:sldMk cId="290000501" sldId="356"/>
            <ac:grpSpMk id="48" creationId="{2FA7B15D-D058-E874-16B9-3462C5D43D8D}"/>
          </ac:grpSpMkLst>
        </pc:grpChg>
      </pc:sldChg>
      <pc:sldChg chg="addSp delSp modSp new mod modAnim">
        <pc:chgData name="Dhanalakshmi S" userId="91504401-57d8-4e19-824a-3608d37877b0" providerId="ADAL" clId="{BD114AE8-1B57-4C44-B834-A08779010E97}" dt="2024-07-10T06:47:37.602" v="27538" actId="14100"/>
        <pc:sldMkLst>
          <pc:docMk/>
          <pc:sldMk cId="1878123592" sldId="357"/>
        </pc:sldMkLst>
        <pc:spChg chg="mod">
          <ac:chgData name="Dhanalakshmi S" userId="91504401-57d8-4e19-824a-3608d37877b0" providerId="ADAL" clId="{BD114AE8-1B57-4C44-B834-A08779010E97}" dt="2024-07-09T15:13:26.389" v="26719" actId="20577"/>
          <ac:spMkLst>
            <pc:docMk/>
            <pc:sldMk cId="1878123592" sldId="357"/>
            <ac:spMk id="2" creationId="{8012CC14-A3E3-512C-34D4-0AAB1BBC02F5}"/>
          </ac:spMkLst>
        </pc:spChg>
        <pc:spChg chg="mod">
          <ac:chgData name="Dhanalakshmi S" userId="91504401-57d8-4e19-824a-3608d37877b0" providerId="ADAL" clId="{BD114AE8-1B57-4C44-B834-A08779010E97}" dt="2024-07-09T15:11:28.505" v="26687"/>
          <ac:spMkLst>
            <pc:docMk/>
            <pc:sldMk cId="1878123592" sldId="357"/>
            <ac:spMk id="5" creationId="{B9A12DE7-5C7D-A1B2-32EF-B71F078FDC7F}"/>
          </ac:spMkLst>
        </pc:spChg>
        <pc:spChg chg="mod">
          <ac:chgData name="Dhanalakshmi S" userId="91504401-57d8-4e19-824a-3608d37877b0" providerId="ADAL" clId="{BD114AE8-1B57-4C44-B834-A08779010E97}" dt="2024-07-09T15:11:28.505" v="26687"/>
          <ac:spMkLst>
            <pc:docMk/>
            <pc:sldMk cId="1878123592" sldId="357"/>
            <ac:spMk id="6" creationId="{192B62AF-9B05-DF6E-3220-8B991FDDD9B8}"/>
          </ac:spMkLst>
        </pc:spChg>
        <pc:spChg chg="mod">
          <ac:chgData name="Dhanalakshmi S" userId="91504401-57d8-4e19-824a-3608d37877b0" providerId="ADAL" clId="{BD114AE8-1B57-4C44-B834-A08779010E97}" dt="2024-07-09T15:11:28.505" v="26687"/>
          <ac:spMkLst>
            <pc:docMk/>
            <pc:sldMk cId="1878123592" sldId="357"/>
            <ac:spMk id="7" creationId="{7221D948-0B03-E1BD-71FD-EFF34749512B}"/>
          </ac:spMkLst>
        </pc:spChg>
        <pc:spChg chg="mod">
          <ac:chgData name="Dhanalakshmi S" userId="91504401-57d8-4e19-824a-3608d37877b0" providerId="ADAL" clId="{BD114AE8-1B57-4C44-B834-A08779010E97}" dt="2024-07-09T15:11:28.505" v="26687"/>
          <ac:spMkLst>
            <pc:docMk/>
            <pc:sldMk cId="1878123592" sldId="357"/>
            <ac:spMk id="8" creationId="{C987BF6F-B133-DCCF-BD36-82BDFCDF656E}"/>
          </ac:spMkLst>
        </pc:spChg>
        <pc:spChg chg="mod">
          <ac:chgData name="Dhanalakshmi S" userId="91504401-57d8-4e19-824a-3608d37877b0" providerId="ADAL" clId="{BD114AE8-1B57-4C44-B834-A08779010E97}" dt="2024-07-09T15:11:28.505" v="26687"/>
          <ac:spMkLst>
            <pc:docMk/>
            <pc:sldMk cId="1878123592" sldId="357"/>
            <ac:spMk id="9" creationId="{5C38E008-0BAE-8D29-B76F-C1FB647410C2}"/>
          </ac:spMkLst>
        </pc:spChg>
        <pc:spChg chg="mod">
          <ac:chgData name="Dhanalakshmi S" userId="91504401-57d8-4e19-824a-3608d37877b0" providerId="ADAL" clId="{BD114AE8-1B57-4C44-B834-A08779010E97}" dt="2024-07-09T15:11:28.505" v="26687"/>
          <ac:spMkLst>
            <pc:docMk/>
            <pc:sldMk cId="1878123592" sldId="357"/>
            <ac:spMk id="10" creationId="{85A9362A-F59B-5750-8D23-005005F7E0AF}"/>
          </ac:spMkLst>
        </pc:spChg>
        <pc:spChg chg="mod">
          <ac:chgData name="Dhanalakshmi S" userId="91504401-57d8-4e19-824a-3608d37877b0" providerId="ADAL" clId="{BD114AE8-1B57-4C44-B834-A08779010E97}" dt="2024-07-09T15:11:28.505" v="26687"/>
          <ac:spMkLst>
            <pc:docMk/>
            <pc:sldMk cId="1878123592" sldId="357"/>
            <ac:spMk id="11" creationId="{57376280-D833-667E-9E40-63718A8B27BF}"/>
          </ac:spMkLst>
        </pc:spChg>
        <pc:spChg chg="mod">
          <ac:chgData name="Dhanalakshmi S" userId="91504401-57d8-4e19-824a-3608d37877b0" providerId="ADAL" clId="{BD114AE8-1B57-4C44-B834-A08779010E97}" dt="2024-07-09T15:11:28.505" v="26687"/>
          <ac:spMkLst>
            <pc:docMk/>
            <pc:sldMk cId="1878123592" sldId="357"/>
            <ac:spMk id="12" creationId="{3ED5CC01-F816-FE9B-1057-11B9A2527922}"/>
          </ac:spMkLst>
        </pc:spChg>
        <pc:spChg chg="mod">
          <ac:chgData name="Dhanalakshmi S" userId="91504401-57d8-4e19-824a-3608d37877b0" providerId="ADAL" clId="{BD114AE8-1B57-4C44-B834-A08779010E97}" dt="2024-07-09T15:11:28.505" v="26687"/>
          <ac:spMkLst>
            <pc:docMk/>
            <pc:sldMk cId="1878123592" sldId="357"/>
            <ac:spMk id="13" creationId="{0B904347-BA2B-2415-F3EA-4F5963716429}"/>
          </ac:spMkLst>
        </pc:spChg>
        <pc:spChg chg="mod">
          <ac:chgData name="Dhanalakshmi S" userId="91504401-57d8-4e19-824a-3608d37877b0" providerId="ADAL" clId="{BD114AE8-1B57-4C44-B834-A08779010E97}" dt="2024-07-09T15:11:28.505" v="26687"/>
          <ac:spMkLst>
            <pc:docMk/>
            <pc:sldMk cId="1878123592" sldId="357"/>
            <ac:spMk id="14" creationId="{036769A2-A253-EDEA-E28A-C19D68FAA8AC}"/>
          </ac:spMkLst>
        </pc:spChg>
        <pc:spChg chg="mod">
          <ac:chgData name="Dhanalakshmi S" userId="91504401-57d8-4e19-824a-3608d37877b0" providerId="ADAL" clId="{BD114AE8-1B57-4C44-B834-A08779010E97}" dt="2024-07-09T15:11:28.505" v="26687"/>
          <ac:spMkLst>
            <pc:docMk/>
            <pc:sldMk cId="1878123592" sldId="357"/>
            <ac:spMk id="15" creationId="{356A4F34-56CF-2189-9F30-9E225DDA8F0A}"/>
          </ac:spMkLst>
        </pc:spChg>
        <pc:spChg chg="mod">
          <ac:chgData name="Dhanalakshmi S" userId="91504401-57d8-4e19-824a-3608d37877b0" providerId="ADAL" clId="{BD114AE8-1B57-4C44-B834-A08779010E97}" dt="2024-07-09T15:11:28.505" v="26687"/>
          <ac:spMkLst>
            <pc:docMk/>
            <pc:sldMk cId="1878123592" sldId="357"/>
            <ac:spMk id="16" creationId="{B64F72AA-ACD8-BD98-60F2-258AFD355F85}"/>
          </ac:spMkLst>
        </pc:spChg>
        <pc:spChg chg="mod">
          <ac:chgData name="Dhanalakshmi S" userId="91504401-57d8-4e19-824a-3608d37877b0" providerId="ADAL" clId="{BD114AE8-1B57-4C44-B834-A08779010E97}" dt="2024-07-09T15:11:28.505" v="26687"/>
          <ac:spMkLst>
            <pc:docMk/>
            <pc:sldMk cId="1878123592" sldId="357"/>
            <ac:spMk id="17" creationId="{E19CCC5C-BD7C-F27D-D7D1-821519B63650}"/>
          </ac:spMkLst>
        </pc:spChg>
        <pc:spChg chg="mod">
          <ac:chgData name="Dhanalakshmi S" userId="91504401-57d8-4e19-824a-3608d37877b0" providerId="ADAL" clId="{BD114AE8-1B57-4C44-B834-A08779010E97}" dt="2024-07-09T15:11:28.505" v="26687"/>
          <ac:spMkLst>
            <pc:docMk/>
            <pc:sldMk cId="1878123592" sldId="357"/>
            <ac:spMk id="18" creationId="{2FD1149C-303F-52F4-0FEE-6979ED629510}"/>
          </ac:spMkLst>
        </pc:spChg>
        <pc:spChg chg="mod">
          <ac:chgData name="Dhanalakshmi S" userId="91504401-57d8-4e19-824a-3608d37877b0" providerId="ADAL" clId="{BD114AE8-1B57-4C44-B834-A08779010E97}" dt="2024-07-09T15:11:28.505" v="26687"/>
          <ac:spMkLst>
            <pc:docMk/>
            <pc:sldMk cId="1878123592" sldId="357"/>
            <ac:spMk id="19" creationId="{119DF0E6-EE83-0092-A8CE-112538A41592}"/>
          </ac:spMkLst>
        </pc:spChg>
        <pc:spChg chg="mod">
          <ac:chgData name="Dhanalakshmi S" userId="91504401-57d8-4e19-824a-3608d37877b0" providerId="ADAL" clId="{BD114AE8-1B57-4C44-B834-A08779010E97}" dt="2024-07-09T15:11:28.505" v="26687"/>
          <ac:spMkLst>
            <pc:docMk/>
            <pc:sldMk cId="1878123592" sldId="357"/>
            <ac:spMk id="20" creationId="{DAC7DCCF-43F0-CEF9-D8F7-15967D294D53}"/>
          </ac:spMkLst>
        </pc:spChg>
        <pc:spChg chg="mod">
          <ac:chgData name="Dhanalakshmi S" userId="91504401-57d8-4e19-824a-3608d37877b0" providerId="ADAL" clId="{BD114AE8-1B57-4C44-B834-A08779010E97}" dt="2024-07-09T15:11:28.505" v="26687"/>
          <ac:spMkLst>
            <pc:docMk/>
            <pc:sldMk cId="1878123592" sldId="357"/>
            <ac:spMk id="21" creationId="{0A5A4C84-BF55-1F55-2041-651177A265A4}"/>
          </ac:spMkLst>
        </pc:spChg>
        <pc:spChg chg="mod">
          <ac:chgData name="Dhanalakshmi S" userId="91504401-57d8-4e19-824a-3608d37877b0" providerId="ADAL" clId="{BD114AE8-1B57-4C44-B834-A08779010E97}" dt="2024-07-09T15:11:28.505" v="26687"/>
          <ac:spMkLst>
            <pc:docMk/>
            <pc:sldMk cId="1878123592" sldId="357"/>
            <ac:spMk id="22" creationId="{A81F7260-F48F-DD89-9AB6-9FCF5DCBF1AE}"/>
          </ac:spMkLst>
        </pc:spChg>
        <pc:spChg chg="mod">
          <ac:chgData name="Dhanalakshmi S" userId="91504401-57d8-4e19-824a-3608d37877b0" providerId="ADAL" clId="{BD114AE8-1B57-4C44-B834-A08779010E97}" dt="2024-07-09T15:11:28.505" v="26687"/>
          <ac:spMkLst>
            <pc:docMk/>
            <pc:sldMk cId="1878123592" sldId="357"/>
            <ac:spMk id="23" creationId="{6F765AE3-111B-6251-1905-1A0FB271B583}"/>
          </ac:spMkLst>
        </pc:spChg>
        <pc:spChg chg="mod">
          <ac:chgData name="Dhanalakshmi S" userId="91504401-57d8-4e19-824a-3608d37877b0" providerId="ADAL" clId="{BD114AE8-1B57-4C44-B834-A08779010E97}" dt="2024-07-09T15:11:28.505" v="26687"/>
          <ac:spMkLst>
            <pc:docMk/>
            <pc:sldMk cId="1878123592" sldId="357"/>
            <ac:spMk id="24" creationId="{B376B998-C264-3D12-4085-EC2F37697F70}"/>
          </ac:spMkLst>
        </pc:spChg>
        <pc:spChg chg="mod">
          <ac:chgData name="Dhanalakshmi S" userId="91504401-57d8-4e19-824a-3608d37877b0" providerId="ADAL" clId="{BD114AE8-1B57-4C44-B834-A08779010E97}" dt="2024-07-09T15:11:28.505" v="26687"/>
          <ac:spMkLst>
            <pc:docMk/>
            <pc:sldMk cId="1878123592" sldId="357"/>
            <ac:spMk id="25" creationId="{969CA330-A8CE-DC36-CADD-1A99FB785D2F}"/>
          </ac:spMkLst>
        </pc:spChg>
        <pc:spChg chg="mod">
          <ac:chgData name="Dhanalakshmi S" userId="91504401-57d8-4e19-824a-3608d37877b0" providerId="ADAL" clId="{BD114AE8-1B57-4C44-B834-A08779010E97}" dt="2024-07-09T15:11:28.505" v="26687"/>
          <ac:spMkLst>
            <pc:docMk/>
            <pc:sldMk cId="1878123592" sldId="357"/>
            <ac:spMk id="26" creationId="{5A07AAF3-0DE1-C8CD-6A6B-3AACD6879784}"/>
          </ac:spMkLst>
        </pc:spChg>
        <pc:spChg chg="mod">
          <ac:chgData name="Dhanalakshmi S" userId="91504401-57d8-4e19-824a-3608d37877b0" providerId="ADAL" clId="{BD114AE8-1B57-4C44-B834-A08779010E97}" dt="2024-07-09T15:11:28.505" v="26687"/>
          <ac:spMkLst>
            <pc:docMk/>
            <pc:sldMk cId="1878123592" sldId="357"/>
            <ac:spMk id="27" creationId="{EA9637CC-379B-D305-5023-A277445CCFAE}"/>
          </ac:spMkLst>
        </pc:spChg>
        <pc:spChg chg="mod">
          <ac:chgData name="Dhanalakshmi S" userId="91504401-57d8-4e19-824a-3608d37877b0" providerId="ADAL" clId="{BD114AE8-1B57-4C44-B834-A08779010E97}" dt="2024-07-09T15:11:28.505" v="26687"/>
          <ac:spMkLst>
            <pc:docMk/>
            <pc:sldMk cId="1878123592" sldId="357"/>
            <ac:spMk id="28" creationId="{DB0C8DE2-F6DE-C855-B186-A6BAD378EE78}"/>
          </ac:spMkLst>
        </pc:spChg>
        <pc:spChg chg="mod">
          <ac:chgData name="Dhanalakshmi S" userId="91504401-57d8-4e19-824a-3608d37877b0" providerId="ADAL" clId="{BD114AE8-1B57-4C44-B834-A08779010E97}" dt="2024-07-09T15:11:28.505" v="26687"/>
          <ac:spMkLst>
            <pc:docMk/>
            <pc:sldMk cId="1878123592" sldId="357"/>
            <ac:spMk id="29" creationId="{837F2920-2571-B5C5-471E-3E57ADA907B6}"/>
          </ac:spMkLst>
        </pc:spChg>
        <pc:spChg chg="mod">
          <ac:chgData name="Dhanalakshmi S" userId="91504401-57d8-4e19-824a-3608d37877b0" providerId="ADAL" clId="{BD114AE8-1B57-4C44-B834-A08779010E97}" dt="2024-07-09T15:11:28.505" v="26687"/>
          <ac:spMkLst>
            <pc:docMk/>
            <pc:sldMk cId="1878123592" sldId="357"/>
            <ac:spMk id="30" creationId="{5ED89F2F-816D-B1D0-FF66-367901412E92}"/>
          </ac:spMkLst>
        </pc:spChg>
        <pc:spChg chg="mod">
          <ac:chgData name="Dhanalakshmi S" userId="91504401-57d8-4e19-824a-3608d37877b0" providerId="ADAL" clId="{BD114AE8-1B57-4C44-B834-A08779010E97}" dt="2024-07-09T15:11:28.505" v="26687"/>
          <ac:spMkLst>
            <pc:docMk/>
            <pc:sldMk cId="1878123592" sldId="357"/>
            <ac:spMk id="31" creationId="{331F0002-F15E-F5EB-8E61-4D5D9E74EEF7}"/>
          </ac:spMkLst>
        </pc:spChg>
        <pc:spChg chg="mod">
          <ac:chgData name="Dhanalakshmi S" userId="91504401-57d8-4e19-824a-3608d37877b0" providerId="ADAL" clId="{BD114AE8-1B57-4C44-B834-A08779010E97}" dt="2024-07-09T15:11:28.505" v="26687"/>
          <ac:spMkLst>
            <pc:docMk/>
            <pc:sldMk cId="1878123592" sldId="357"/>
            <ac:spMk id="32" creationId="{A2D0467F-D321-0C59-5868-C0DC0DAFA573}"/>
          </ac:spMkLst>
        </pc:spChg>
        <pc:spChg chg="mod">
          <ac:chgData name="Dhanalakshmi S" userId="91504401-57d8-4e19-824a-3608d37877b0" providerId="ADAL" clId="{BD114AE8-1B57-4C44-B834-A08779010E97}" dt="2024-07-09T15:11:28.505" v="26687"/>
          <ac:spMkLst>
            <pc:docMk/>
            <pc:sldMk cId="1878123592" sldId="357"/>
            <ac:spMk id="33" creationId="{67FFBA62-3607-C7E1-9F43-4A02F1631837}"/>
          </ac:spMkLst>
        </pc:spChg>
        <pc:spChg chg="mod">
          <ac:chgData name="Dhanalakshmi S" userId="91504401-57d8-4e19-824a-3608d37877b0" providerId="ADAL" clId="{BD114AE8-1B57-4C44-B834-A08779010E97}" dt="2024-07-09T15:11:28.505" v="26687"/>
          <ac:spMkLst>
            <pc:docMk/>
            <pc:sldMk cId="1878123592" sldId="357"/>
            <ac:spMk id="34" creationId="{97085DA3-04E0-46C2-9CDE-D5D09561AAF7}"/>
          </ac:spMkLst>
        </pc:spChg>
        <pc:spChg chg="mod">
          <ac:chgData name="Dhanalakshmi S" userId="91504401-57d8-4e19-824a-3608d37877b0" providerId="ADAL" clId="{BD114AE8-1B57-4C44-B834-A08779010E97}" dt="2024-07-09T15:11:28.505" v="26687"/>
          <ac:spMkLst>
            <pc:docMk/>
            <pc:sldMk cId="1878123592" sldId="357"/>
            <ac:spMk id="35" creationId="{25459433-7FED-5E3D-1C3C-E0B61874E65B}"/>
          </ac:spMkLst>
        </pc:spChg>
        <pc:spChg chg="mod">
          <ac:chgData name="Dhanalakshmi S" userId="91504401-57d8-4e19-824a-3608d37877b0" providerId="ADAL" clId="{BD114AE8-1B57-4C44-B834-A08779010E97}" dt="2024-07-09T15:11:28.505" v="26687"/>
          <ac:spMkLst>
            <pc:docMk/>
            <pc:sldMk cId="1878123592" sldId="357"/>
            <ac:spMk id="36" creationId="{9250DD88-BEAE-3D10-82D3-230C867A3087}"/>
          </ac:spMkLst>
        </pc:spChg>
        <pc:spChg chg="mod">
          <ac:chgData name="Dhanalakshmi S" userId="91504401-57d8-4e19-824a-3608d37877b0" providerId="ADAL" clId="{BD114AE8-1B57-4C44-B834-A08779010E97}" dt="2024-07-09T15:11:28.505" v="26687"/>
          <ac:spMkLst>
            <pc:docMk/>
            <pc:sldMk cId="1878123592" sldId="357"/>
            <ac:spMk id="37" creationId="{77017D22-EFF1-3004-8380-842237F3C3BD}"/>
          </ac:spMkLst>
        </pc:spChg>
        <pc:spChg chg="mod">
          <ac:chgData name="Dhanalakshmi S" userId="91504401-57d8-4e19-824a-3608d37877b0" providerId="ADAL" clId="{BD114AE8-1B57-4C44-B834-A08779010E97}" dt="2024-07-09T15:11:28.505" v="26687"/>
          <ac:spMkLst>
            <pc:docMk/>
            <pc:sldMk cId="1878123592" sldId="357"/>
            <ac:spMk id="38" creationId="{91B8DEF0-E334-FA3E-9378-43455EE57468}"/>
          </ac:spMkLst>
        </pc:spChg>
        <pc:spChg chg="mod">
          <ac:chgData name="Dhanalakshmi S" userId="91504401-57d8-4e19-824a-3608d37877b0" providerId="ADAL" clId="{BD114AE8-1B57-4C44-B834-A08779010E97}" dt="2024-07-09T15:11:28.505" v="26687"/>
          <ac:spMkLst>
            <pc:docMk/>
            <pc:sldMk cId="1878123592" sldId="357"/>
            <ac:spMk id="39" creationId="{60FF4207-F324-F6DF-1FE3-AA14D6BEC279}"/>
          </ac:spMkLst>
        </pc:spChg>
        <pc:spChg chg="mod">
          <ac:chgData name="Dhanalakshmi S" userId="91504401-57d8-4e19-824a-3608d37877b0" providerId="ADAL" clId="{BD114AE8-1B57-4C44-B834-A08779010E97}" dt="2024-07-09T15:11:28.505" v="26687"/>
          <ac:spMkLst>
            <pc:docMk/>
            <pc:sldMk cId="1878123592" sldId="357"/>
            <ac:spMk id="40" creationId="{2F00313A-9B50-8494-B9A2-3240E40DB247}"/>
          </ac:spMkLst>
        </pc:spChg>
        <pc:spChg chg="mod">
          <ac:chgData name="Dhanalakshmi S" userId="91504401-57d8-4e19-824a-3608d37877b0" providerId="ADAL" clId="{BD114AE8-1B57-4C44-B834-A08779010E97}" dt="2024-07-09T15:11:28.505" v="26687"/>
          <ac:spMkLst>
            <pc:docMk/>
            <pc:sldMk cId="1878123592" sldId="357"/>
            <ac:spMk id="41" creationId="{B6354127-BAC5-5591-9D1A-D1B184DA891C}"/>
          </ac:spMkLst>
        </pc:spChg>
        <pc:spChg chg="mod">
          <ac:chgData name="Dhanalakshmi S" userId="91504401-57d8-4e19-824a-3608d37877b0" providerId="ADAL" clId="{BD114AE8-1B57-4C44-B834-A08779010E97}" dt="2024-07-09T15:11:28.505" v="26687"/>
          <ac:spMkLst>
            <pc:docMk/>
            <pc:sldMk cId="1878123592" sldId="357"/>
            <ac:spMk id="42" creationId="{AF7F2B06-BF40-8C9F-FA68-D8A75E59718B}"/>
          </ac:spMkLst>
        </pc:spChg>
        <pc:spChg chg="mod">
          <ac:chgData name="Dhanalakshmi S" userId="91504401-57d8-4e19-824a-3608d37877b0" providerId="ADAL" clId="{BD114AE8-1B57-4C44-B834-A08779010E97}" dt="2024-07-09T15:11:28.505" v="26687"/>
          <ac:spMkLst>
            <pc:docMk/>
            <pc:sldMk cId="1878123592" sldId="357"/>
            <ac:spMk id="43" creationId="{581AEAEF-1C14-B79E-02B1-B81A09C6306D}"/>
          </ac:spMkLst>
        </pc:spChg>
        <pc:spChg chg="mod">
          <ac:chgData name="Dhanalakshmi S" userId="91504401-57d8-4e19-824a-3608d37877b0" providerId="ADAL" clId="{BD114AE8-1B57-4C44-B834-A08779010E97}" dt="2024-07-09T15:11:28.505" v="26687"/>
          <ac:spMkLst>
            <pc:docMk/>
            <pc:sldMk cId="1878123592" sldId="357"/>
            <ac:spMk id="44" creationId="{6C7862AF-4287-B9CF-BE59-ADE41B4B6AAF}"/>
          </ac:spMkLst>
        </pc:spChg>
        <pc:spChg chg="mod">
          <ac:chgData name="Dhanalakshmi S" userId="91504401-57d8-4e19-824a-3608d37877b0" providerId="ADAL" clId="{BD114AE8-1B57-4C44-B834-A08779010E97}" dt="2024-07-09T15:11:28.505" v="26687"/>
          <ac:spMkLst>
            <pc:docMk/>
            <pc:sldMk cId="1878123592" sldId="357"/>
            <ac:spMk id="45" creationId="{7410648A-E6F0-0805-743E-A8CBBA9E0FAC}"/>
          </ac:spMkLst>
        </pc:spChg>
        <pc:spChg chg="mod">
          <ac:chgData name="Dhanalakshmi S" userId="91504401-57d8-4e19-824a-3608d37877b0" providerId="ADAL" clId="{BD114AE8-1B57-4C44-B834-A08779010E97}" dt="2024-07-09T15:11:28.505" v="26687"/>
          <ac:spMkLst>
            <pc:docMk/>
            <pc:sldMk cId="1878123592" sldId="357"/>
            <ac:spMk id="46" creationId="{0ADC2F7C-0505-CBB2-A57D-B86CD7D5AAC5}"/>
          </ac:spMkLst>
        </pc:spChg>
        <pc:spChg chg="mod">
          <ac:chgData name="Dhanalakshmi S" userId="91504401-57d8-4e19-824a-3608d37877b0" providerId="ADAL" clId="{BD114AE8-1B57-4C44-B834-A08779010E97}" dt="2024-07-09T15:11:28.505" v="26687"/>
          <ac:spMkLst>
            <pc:docMk/>
            <pc:sldMk cId="1878123592" sldId="357"/>
            <ac:spMk id="47" creationId="{9E2AA805-35CA-A678-C2CE-D1704F7D856E}"/>
          </ac:spMkLst>
        </pc:spChg>
        <pc:spChg chg="mod">
          <ac:chgData name="Dhanalakshmi S" userId="91504401-57d8-4e19-824a-3608d37877b0" providerId="ADAL" clId="{BD114AE8-1B57-4C44-B834-A08779010E97}" dt="2024-07-09T15:11:28.505" v="26687"/>
          <ac:spMkLst>
            <pc:docMk/>
            <pc:sldMk cId="1878123592" sldId="357"/>
            <ac:spMk id="48" creationId="{8044F970-E942-965C-D38A-3755676524A1}"/>
          </ac:spMkLst>
        </pc:spChg>
        <pc:spChg chg="mod">
          <ac:chgData name="Dhanalakshmi S" userId="91504401-57d8-4e19-824a-3608d37877b0" providerId="ADAL" clId="{BD114AE8-1B57-4C44-B834-A08779010E97}" dt="2024-07-09T15:11:28.505" v="26687"/>
          <ac:spMkLst>
            <pc:docMk/>
            <pc:sldMk cId="1878123592" sldId="357"/>
            <ac:spMk id="49" creationId="{166777FD-FB06-AAD2-F1EA-092C4B207A9E}"/>
          </ac:spMkLst>
        </pc:spChg>
        <pc:spChg chg="mod">
          <ac:chgData name="Dhanalakshmi S" userId="91504401-57d8-4e19-824a-3608d37877b0" providerId="ADAL" clId="{BD114AE8-1B57-4C44-B834-A08779010E97}" dt="2024-07-09T15:11:28.505" v="26687"/>
          <ac:spMkLst>
            <pc:docMk/>
            <pc:sldMk cId="1878123592" sldId="357"/>
            <ac:spMk id="50" creationId="{159FCC2A-646C-BED9-2275-3EE40AA50019}"/>
          </ac:spMkLst>
        </pc:spChg>
        <pc:spChg chg="mod">
          <ac:chgData name="Dhanalakshmi S" userId="91504401-57d8-4e19-824a-3608d37877b0" providerId="ADAL" clId="{BD114AE8-1B57-4C44-B834-A08779010E97}" dt="2024-07-09T15:11:28.505" v="26687"/>
          <ac:spMkLst>
            <pc:docMk/>
            <pc:sldMk cId="1878123592" sldId="357"/>
            <ac:spMk id="51" creationId="{DB47D1BA-1D71-0CFB-80A9-EFCB1C630423}"/>
          </ac:spMkLst>
        </pc:spChg>
        <pc:spChg chg="mod">
          <ac:chgData name="Dhanalakshmi S" userId="91504401-57d8-4e19-824a-3608d37877b0" providerId="ADAL" clId="{BD114AE8-1B57-4C44-B834-A08779010E97}" dt="2024-07-09T15:11:28.505" v="26687"/>
          <ac:spMkLst>
            <pc:docMk/>
            <pc:sldMk cId="1878123592" sldId="357"/>
            <ac:spMk id="52" creationId="{99F246A6-52A7-AE31-50DA-5DB900CE2C3B}"/>
          </ac:spMkLst>
        </pc:spChg>
        <pc:spChg chg="mod">
          <ac:chgData name="Dhanalakshmi S" userId="91504401-57d8-4e19-824a-3608d37877b0" providerId="ADAL" clId="{BD114AE8-1B57-4C44-B834-A08779010E97}" dt="2024-07-09T15:11:28.505" v="26687"/>
          <ac:spMkLst>
            <pc:docMk/>
            <pc:sldMk cId="1878123592" sldId="357"/>
            <ac:spMk id="53" creationId="{AC22F0A7-F2E5-A55A-80D9-5E0A36879268}"/>
          </ac:spMkLst>
        </pc:spChg>
        <pc:spChg chg="mod">
          <ac:chgData name="Dhanalakshmi S" userId="91504401-57d8-4e19-824a-3608d37877b0" providerId="ADAL" clId="{BD114AE8-1B57-4C44-B834-A08779010E97}" dt="2024-07-09T15:11:28.505" v="26687"/>
          <ac:spMkLst>
            <pc:docMk/>
            <pc:sldMk cId="1878123592" sldId="357"/>
            <ac:spMk id="54" creationId="{78698906-8D95-CCBB-C998-76E11DCEAA23}"/>
          </ac:spMkLst>
        </pc:spChg>
        <pc:spChg chg="mod">
          <ac:chgData name="Dhanalakshmi S" userId="91504401-57d8-4e19-824a-3608d37877b0" providerId="ADAL" clId="{BD114AE8-1B57-4C44-B834-A08779010E97}" dt="2024-07-09T15:11:28.505" v="26687"/>
          <ac:spMkLst>
            <pc:docMk/>
            <pc:sldMk cId="1878123592" sldId="357"/>
            <ac:spMk id="55" creationId="{65740934-F265-CB88-C1B2-FCD54F163D19}"/>
          </ac:spMkLst>
        </pc:spChg>
        <pc:spChg chg="mod">
          <ac:chgData name="Dhanalakshmi S" userId="91504401-57d8-4e19-824a-3608d37877b0" providerId="ADAL" clId="{BD114AE8-1B57-4C44-B834-A08779010E97}" dt="2024-07-09T15:11:28.505" v="26687"/>
          <ac:spMkLst>
            <pc:docMk/>
            <pc:sldMk cId="1878123592" sldId="357"/>
            <ac:spMk id="56" creationId="{A66F2E0E-3F2D-3C63-319D-10986B47D38D}"/>
          </ac:spMkLst>
        </pc:spChg>
        <pc:spChg chg="mod">
          <ac:chgData name="Dhanalakshmi S" userId="91504401-57d8-4e19-824a-3608d37877b0" providerId="ADAL" clId="{BD114AE8-1B57-4C44-B834-A08779010E97}" dt="2024-07-09T15:11:28.505" v="26687"/>
          <ac:spMkLst>
            <pc:docMk/>
            <pc:sldMk cId="1878123592" sldId="357"/>
            <ac:spMk id="57" creationId="{49F7C882-04E3-B9C5-989B-F706538063C3}"/>
          </ac:spMkLst>
        </pc:spChg>
        <pc:spChg chg="mod">
          <ac:chgData name="Dhanalakshmi S" userId="91504401-57d8-4e19-824a-3608d37877b0" providerId="ADAL" clId="{BD114AE8-1B57-4C44-B834-A08779010E97}" dt="2024-07-09T15:11:28.505" v="26687"/>
          <ac:spMkLst>
            <pc:docMk/>
            <pc:sldMk cId="1878123592" sldId="357"/>
            <ac:spMk id="58" creationId="{445A56EF-56F0-D8B4-C8CA-57E4AC1849CA}"/>
          </ac:spMkLst>
        </pc:spChg>
        <pc:spChg chg="mod">
          <ac:chgData name="Dhanalakshmi S" userId="91504401-57d8-4e19-824a-3608d37877b0" providerId="ADAL" clId="{BD114AE8-1B57-4C44-B834-A08779010E97}" dt="2024-07-09T15:11:28.505" v="26687"/>
          <ac:spMkLst>
            <pc:docMk/>
            <pc:sldMk cId="1878123592" sldId="357"/>
            <ac:spMk id="59" creationId="{FFDC5BF1-661B-A2D1-7D94-AB0123334154}"/>
          </ac:spMkLst>
        </pc:spChg>
        <pc:spChg chg="mod">
          <ac:chgData name="Dhanalakshmi S" userId="91504401-57d8-4e19-824a-3608d37877b0" providerId="ADAL" clId="{BD114AE8-1B57-4C44-B834-A08779010E97}" dt="2024-07-09T15:11:28.505" v="26687"/>
          <ac:spMkLst>
            <pc:docMk/>
            <pc:sldMk cId="1878123592" sldId="357"/>
            <ac:spMk id="60" creationId="{BD00EC17-810E-E4F1-1FD6-3B59DE5625A5}"/>
          </ac:spMkLst>
        </pc:spChg>
        <pc:spChg chg="mod">
          <ac:chgData name="Dhanalakshmi S" userId="91504401-57d8-4e19-824a-3608d37877b0" providerId="ADAL" clId="{BD114AE8-1B57-4C44-B834-A08779010E97}" dt="2024-07-09T15:11:28.505" v="26687"/>
          <ac:spMkLst>
            <pc:docMk/>
            <pc:sldMk cId="1878123592" sldId="357"/>
            <ac:spMk id="61" creationId="{6F4C086B-CBB5-001B-FD66-21FF9D0598F6}"/>
          </ac:spMkLst>
        </pc:spChg>
        <pc:spChg chg="mod">
          <ac:chgData name="Dhanalakshmi S" userId="91504401-57d8-4e19-824a-3608d37877b0" providerId="ADAL" clId="{BD114AE8-1B57-4C44-B834-A08779010E97}" dt="2024-07-09T15:11:28.505" v="26687"/>
          <ac:spMkLst>
            <pc:docMk/>
            <pc:sldMk cId="1878123592" sldId="357"/>
            <ac:spMk id="62" creationId="{DD783233-719E-D881-D346-C73546CD27C8}"/>
          </ac:spMkLst>
        </pc:spChg>
        <pc:spChg chg="mod">
          <ac:chgData name="Dhanalakshmi S" userId="91504401-57d8-4e19-824a-3608d37877b0" providerId="ADAL" clId="{BD114AE8-1B57-4C44-B834-A08779010E97}" dt="2024-07-09T15:11:28.505" v="26687"/>
          <ac:spMkLst>
            <pc:docMk/>
            <pc:sldMk cId="1878123592" sldId="357"/>
            <ac:spMk id="63" creationId="{3FBF5513-5D23-CEEE-6DCB-47FDAAD48ABE}"/>
          </ac:spMkLst>
        </pc:spChg>
        <pc:spChg chg="mod">
          <ac:chgData name="Dhanalakshmi S" userId="91504401-57d8-4e19-824a-3608d37877b0" providerId="ADAL" clId="{BD114AE8-1B57-4C44-B834-A08779010E97}" dt="2024-07-09T15:11:28.505" v="26687"/>
          <ac:spMkLst>
            <pc:docMk/>
            <pc:sldMk cId="1878123592" sldId="357"/>
            <ac:spMk id="64" creationId="{5883F7D0-8318-E0F2-9047-E89370B535E1}"/>
          </ac:spMkLst>
        </pc:spChg>
        <pc:spChg chg="mod">
          <ac:chgData name="Dhanalakshmi S" userId="91504401-57d8-4e19-824a-3608d37877b0" providerId="ADAL" clId="{BD114AE8-1B57-4C44-B834-A08779010E97}" dt="2024-07-09T15:11:28.505" v="26687"/>
          <ac:spMkLst>
            <pc:docMk/>
            <pc:sldMk cId="1878123592" sldId="357"/>
            <ac:spMk id="65" creationId="{C260FFD1-5BDC-3FFA-0EDA-FD65F1E00403}"/>
          </ac:spMkLst>
        </pc:spChg>
        <pc:spChg chg="mod">
          <ac:chgData name="Dhanalakshmi S" userId="91504401-57d8-4e19-824a-3608d37877b0" providerId="ADAL" clId="{BD114AE8-1B57-4C44-B834-A08779010E97}" dt="2024-07-09T15:11:28.505" v="26687"/>
          <ac:spMkLst>
            <pc:docMk/>
            <pc:sldMk cId="1878123592" sldId="357"/>
            <ac:spMk id="66" creationId="{FD8E5862-703C-345A-EF82-24559D75F042}"/>
          </ac:spMkLst>
        </pc:spChg>
        <pc:spChg chg="mod">
          <ac:chgData name="Dhanalakshmi S" userId="91504401-57d8-4e19-824a-3608d37877b0" providerId="ADAL" clId="{BD114AE8-1B57-4C44-B834-A08779010E97}" dt="2024-07-09T15:11:28.505" v="26687"/>
          <ac:spMkLst>
            <pc:docMk/>
            <pc:sldMk cId="1878123592" sldId="357"/>
            <ac:spMk id="67" creationId="{76999B54-A82F-7896-C56B-5F6AB0632387}"/>
          </ac:spMkLst>
        </pc:spChg>
        <pc:spChg chg="mod">
          <ac:chgData name="Dhanalakshmi S" userId="91504401-57d8-4e19-824a-3608d37877b0" providerId="ADAL" clId="{BD114AE8-1B57-4C44-B834-A08779010E97}" dt="2024-07-09T15:11:34.848" v="26690"/>
          <ac:spMkLst>
            <pc:docMk/>
            <pc:sldMk cId="1878123592" sldId="357"/>
            <ac:spMk id="69" creationId="{37106524-79A0-DDCD-DC0D-FC666AC62CC4}"/>
          </ac:spMkLst>
        </pc:spChg>
        <pc:spChg chg="mod">
          <ac:chgData name="Dhanalakshmi S" userId="91504401-57d8-4e19-824a-3608d37877b0" providerId="ADAL" clId="{BD114AE8-1B57-4C44-B834-A08779010E97}" dt="2024-07-09T15:11:34.848" v="26690"/>
          <ac:spMkLst>
            <pc:docMk/>
            <pc:sldMk cId="1878123592" sldId="357"/>
            <ac:spMk id="70" creationId="{F12833F6-6346-91B2-85BC-508B9E885971}"/>
          </ac:spMkLst>
        </pc:spChg>
        <pc:spChg chg="mod">
          <ac:chgData name="Dhanalakshmi S" userId="91504401-57d8-4e19-824a-3608d37877b0" providerId="ADAL" clId="{BD114AE8-1B57-4C44-B834-A08779010E97}" dt="2024-07-09T15:11:34.848" v="26690"/>
          <ac:spMkLst>
            <pc:docMk/>
            <pc:sldMk cId="1878123592" sldId="357"/>
            <ac:spMk id="71" creationId="{84F097D3-B195-F676-FA75-464E15B0515C}"/>
          </ac:spMkLst>
        </pc:spChg>
        <pc:spChg chg="mod">
          <ac:chgData name="Dhanalakshmi S" userId="91504401-57d8-4e19-824a-3608d37877b0" providerId="ADAL" clId="{BD114AE8-1B57-4C44-B834-A08779010E97}" dt="2024-07-09T15:11:34.848" v="26690"/>
          <ac:spMkLst>
            <pc:docMk/>
            <pc:sldMk cId="1878123592" sldId="357"/>
            <ac:spMk id="72" creationId="{6E48CD89-6511-714D-19FF-5CBD6DF35A3E}"/>
          </ac:spMkLst>
        </pc:spChg>
        <pc:spChg chg="mod">
          <ac:chgData name="Dhanalakshmi S" userId="91504401-57d8-4e19-824a-3608d37877b0" providerId="ADAL" clId="{BD114AE8-1B57-4C44-B834-A08779010E97}" dt="2024-07-09T15:11:34.848" v="26690"/>
          <ac:spMkLst>
            <pc:docMk/>
            <pc:sldMk cId="1878123592" sldId="357"/>
            <ac:spMk id="73" creationId="{F0A4BADE-9534-2ED0-F55E-8C5FAEFC0C0A}"/>
          </ac:spMkLst>
        </pc:spChg>
        <pc:spChg chg="mod">
          <ac:chgData name="Dhanalakshmi S" userId="91504401-57d8-4e19-824a-3608d37877b0" providerId="ADAL" clId="{BD114AE8-1B57-4C44-B834-A08779010E97}" dt="2024-07-09T15:11:34.848" v="26690"/>
          <ac:spMkLst>
            <pc:docMk/>
            <pc:sldMk cId="1878123592" sldId="357"/>
            <ac:spMk id="74" creationId="{554BF89A-1A77-9B77-7CC6-E5ABE4F42E42}"/>
          </ac:spMkLst>
        </pc:spChg>
        <pc:spChg chg="mod">
          <ac:chgData name="Dhanalakshmi S" userId="91504401-57d8-4e19-824a-3608d37877b0" providerId="ADAL" clId="{BD114AE8-1B57-4C44-B834-A08779010E97}" dt="2024-07-09T15:11:34.848" v="26690"/>
          <ac:spMkLst>
            <pc:docMk/>
            <pc:sldMk cId="1878123592" sldId="357"/>
            <ac:spMk id="75" creationId="{88698C03-B17C-464C-C9FF-FCF30E7D54FD}"/>
          </ac:spMkLst>
        </pc:spChg>
        <pc:spChg chg="mod">
          <ac:chgData name="Dhanalakshmi S" userId="91504401-57d8-4e19-824a-3608d37877b0" providerId="ADAL" clId="{BD114AE8-1B57-4C44-B834-A08779010E97}" dt="2024-07-09T15:11:34.848" v="26690"/>
          <ac:spMkLst>
            <pc:docMk/>
            <pc:sldMk cId="1878123592" sldId="357"/>
            <ac:spMk id="76" creationId="{07E31EFB-C2BC-4117-F40E-F5BD5066FE28}"/>
          </ac:spMkLst>
        </pc:spChg>
        <pc:spChg chg="mod">
          <ac:chgData name="Dhanalakshmi S" userId="91504401-57d8-4e19-824a-3608d37877b0" providerId="ADAL" clId="{BD114AE8-1B57-4C44-B834-A08779010E97}" dt="2024-07-09T15:11:34.848" v="26690"/>
          <ac:spMkLst>
            <pc:docMk/>
            <pc:sldMk cId="1878123592" sldId="357"/>
            <ac:spMk id="77" creationId="{1279CB1D-8779-23EA-FCA3-9550FFE1F286}"/>
          </ac:spMkLst>
        </pc:spChg>
        <pc:spChg chg="mod">
          <ac:chgData name="Dhanalakshmi S" userId="91504401-57d8-4e19-824a-3608d37877b0" providerId="ADAL" clId="{BD114AE8-1B57-4C44-B834-A08779010E97}" dt="2024-07-09T15:11:34.848" v="26690"/>
          <ac:spMkLst>
            <pc:docMk/>
            <pc:sldMk cId="1878123592" sldId="357"/>
            <ac:spMk id="78" creationId="{6E958320-4223-F8B4-FDDD-58328116B65F}"/>
          </ac:spMkLst>
        </pc:spChg>
        <pc:spChg chg="mod">
          <ac:chgData name="Dhanalakshmi S" userId="91504401-57d8-4e19-824a-3608d37877b0" providerId="ADAL" clId="{BD114AE8-1B57-4C44-B834-A08779010E97}" dt="2024-07-09T15:11:34.848" v="26690"/>
          <ac:spMkLst>
            <pc:docMk/>
            <pc:sldMk cId="1878123592" sldId="357"/>
            <ac:spMk id="79" creationId="{5C17B571-7C79-5AA0-2A5A-4D3CD3DA6883}"/>
          </ac:spMkLst>
        </pc:spChg>
        <pc:spChg chg="mod">
          <ac:chgData name="Dhanalakshmi S" userId="91504401-57d8-4e19-824a-3608d37877b0" providerId="ADAL" clId="{BD114AE8-1B57-4C44-B834-A08779010E97}" dt="2024-07-09T15:11:34.848" v="26690"/>
          <ac:spMkLst>
            <pc:docMk/>
            <pc:sldMk cId="1878123592" sldId="357"/>
            <ac:spMk id="80" creationId="{0301D29D-A7CE-30DC-4FD0-67182AB17573}"/>
          </ac:spMkLst>
        </pc:spChg>
        <pc:spChg chg="mod">
          <ac:chgData name="Dhanalakshmi S" userId="91504401-57d8-4e19-824a-3608d37877b0" providerId="ADAL" clId="{BD114AE8-1B57-4C44-B834-A08779010E97}" dt="2024-07-09T15:11:34.848" v="26690"/>
          <ac:spMkLst>
            <pc:docMk/>
            <pc:sldMk cId="1878123592" sldId="357"/>
            <ac:spMk id="81" creationId="{DE04BACC-BC74-8103-BC27-AA144FC9A6B6}"/>
          </ac:spMkLst>
        </pc:spChg>
        <pc:spChg chg="mod">
          <ac:chgData name="Dhanalakshmi S" userId="91504401-57d8-4e19-824a-3608d37877b0" providerId="ADAL" clId="{BD114AE8-1B57-4C44-B834-A08779010E97}" dt="2024-07-09T15:11:34.848" v="26690"/>
          <ac:spMkLst>
            <pc:docMk/>
            <pc:sldMk cId="1878123592" sldId="357"/>
            <ac:spMk id="82" creationId="{C391A386-E987-7AF1-D5CB-F01B5077CFBC}"/>
          </ac:spMkLst>
        </pc:spChg>
        <pc:spChg chg="mod">
          <ac:chgData name="Dhanalakshmi S" userId="91504401-57d8-4e19-824a-3608d37877b0" providerId="ADAL" clId="{BD114AE8-1B57-4C44-B834-A08779010E97}" dt="2024-07-09T15:11:34.848" v="26690"/>
          <ac:spMkLst>
            <pc:docMk/>
            <pc:sldMk cId="1878123592" sldId="357"/>
            <ac:spMk id="83" creationId="{D28E5E09-1448-D4A8-0030-D8DE069407B7}"/>
          </ac:spMkLst>
        </pc:spChg>
        <pc:spChg chg="mod">
          <ac:chgData name="Dhanalakshmi S" userId="91504401-57d8-4e19-824a-3608d37877b0" providerId="ADAL" clId="{BD114AE8-1B57-4C44-B834-A08779010E97}" dt="2024-07-09T15:11:34.848" v="26690"/>
          <ac:spMkLst>
            <pc:docMk/>
            <pc:sldMk cId="1878123592" sldId="357"/>
            <ac:spMk id="84" creationId="{CDAC12B5-6240-A9D3-3CA1-B2873B3A14D7}"/>
          </ac:spMkLst>
        </pc:spChg>
        <pc:spChg chg="mod">
          <ac:chgData name="Dhanalakshmi S" userId="91504401-57d8-4e19-824a-3608d37877b0" providerId="ADAL" clId="{BD114AE8-1B57-4C44-B834-A08779010E97}" dt="2024-07-09T15:11:34.848" v="26690"/>
          <ac:spMkLst>
            <pc:docMk/>
            <pc:sldMk cId="1878123592" sldId="357"/>
            <ac:spMk id="85" creationId="{C308FA35-7B00-6BFF-EA7F-8E412411C00D}"/>
          </ac:spMkLst>
        </pc:spChg>
        <pc:spChg chg="mod">
          <ac:chgData name="Dhanalakshmi S" userId="91504401-57d8-4e19-824a-3608d37877b0" providerId="ADAL" clId="{BD114AE8-1B57-4C44-B834-A08779010E97}" dt="2024-07-09T15:11:34.848" v="26690"/>
          <ac:spMkLst>
            <pc:docMk/>
            <pc:sldMk cId="1878123592" sldId="357"/>
            <ac:spMk id="86" creationId="{3D7BA73F-D215-5764-CAE8-504C74F514BC}"/>
          </ac:spMkLst>
        </pc:spChg>
        <pc:spChg chg="mod">
          <ac:chgData name="Dhanalakshmi S" userId="91504401-57d8-4e19-824a-3608d37877b0" providerId="ADAL" clId="{BD114AE8-1B57-4C44-B834-A08779010E97}" dt="2024-07-09T15:11:34.848" v="26690"/>
          <ac:spMkLst>
            <pc:docMk/>
            <pc:sldMk cId="1878123592" sldId="357"/>
            <ac:spMk id="87" creationId="{37FF3CFE-8600-9DD3-ABD5-73BCD4E135E6}"/>
          </ac:spMkLst>
        </pc:spChg>
        <pc:spChg chg="mod">
          <ac:chgData name="Dhanalakshmi S" userId="91504401-57d8-4e19-824a-3608d37877b0" providerId="ADAL" clId="{BD114AE8-1B57-4C44-B834-A08779010E97}" dt="2024-07-09T15:11:34.848" v="26690"/>
          <ac:spMkLst>
            <pc:docMk/>
            <pc:sldMk cId="1878123592" sldId="357"/>
            <ac:spMk id="88" creationId="{6D76A4E6-4A10-228C-4165-08D7FF1F400C}"/>
          </ac:spMkLst>
        </pc:spChg>
        <pc:spChg chg="mod">
          <ac:chgData name="Dhanalakshmi S" userId="91504401-57d8-4e19-824a-3608d37877b0" providerId="ADAL" clId="{BD114AE8-1B57-4C44-B834-A08779010E97}" dt="2024-07-09T15:11:34.848" v="26690"/>
          <ac:spMkLst>
            <pc:docMk/>
            <pc:sldMk cId="1878123592" sldId="357"/>
            <ac:spMk id="89" creationId="{F7A85F6D-0CB3-5683-53D4-DA1DC4C7C976}"/>
          </ac:spMkLst>
        </pc:spChg>
        <pc:spChg chg="mod">
          <ac:chgData name="Dhanalakshmi S" userId="91504401-57d8-4e19-824a-3608d37877b0" providerId="ADAL" clId="{BD114AE8-1B57-4C44-B834-A08779010E97}" dt="2024-07-09T15:11:34.848" v="26690"/>
          <ac:spMkLst>
            <pc:docMk/>
            <pc:sldMk cId="1878123592" sldId="357"/>
            <ac:spMk id="90" creationId="{E31F0D60-9BF0-CFFA-B303-ADED7B9886B0}"/>
          </ac:spMkLst>
        </pc:spChg>
        <pc:spChg chg="mod">
          <ac:chgData name="Dhanalakshmi S" userId="91504401-57d8-4e19-824a-3608d37877b0" providerId="ADAL" clId="{BD114AE8-1B57-4C44-B834-A08779010E97}" dt="2024-07-09T15:11:34.848" v="26690"/>
          <ac:spMkLst>
            <pc:docMk/>
            <pc:sldMk cId="1878123592" sldId="357"/>
            <ac:spMk id="91" creationId="{854A6F98-9045-A88E-3709-918B60549192}"/>
          </ac:spMkLst>
        </pc:spChg>
        <pc:spChg chg="mod">
          <ac:chgData name="Dhanalakshmi S" userId="91504401-57d8-4e19-824a-3608d37877b0" providerId="ADAL" clId="{BD114AE8-1B57-4C44-B834-A08779010E97}" dt="2024-07-09T15:11:34.848" v="26690"/>
          <ac:spMkLst>
            <pc:docMk/>
            <pc:sldMk cId="1878123592" sldId="357"/>
            <ac:spMk id="92" creationId="{215C3D3C-AB22-F34D-70CC-B7F0F9CCFA74}"/>
          </ac:spMkLst>
        </pc:spChg>
        <pc:spChg chg="mod">
          <ac:chgData name="Dhanalakshmi S" userId="91504401-57d8-4e19-824a-3608d37877b0" providerId="ADAL" clId="{BD114AE8-1B57-4C44-B834-A08779010E97}" dt="2024-07-09T15:11:34.848" v="26690"/>
          <ac:spMkLst>
            <pc:docMk/>
            <pc:sldMk cId="1878123592" sldId="357"/>
            <ac:spMk id="93" creationId="{FA9C41FB-7C19-54E8-878F-1F76A2F03923}"/>
          </ac:spMkLst>
        </pc:spChg>
        <pc:spChg chg="mod">
          <ac:chgData name="Dhanalakshmi S" userId="91504401-57d8-4e19-824a-3608d37877b0" providerId="ADAL" clId="{BD114AE8-1B57-4C44-B834-A08779010E97}" dt="2024-07-09T15:11:34.848" v="26690"/>
          <ac:spMkLst>
            <pc:docMk/>
            <pc:sldMk cId="1878123592" sldId="357"/>
            <ac:spMk id="94" creationId="{20E4AED2-52A5-65B9-6FF0-85466AF8F086}"/>
          </ac:spMkLst>
        </pc:spChg>
        <pc:spChg chg="mod">
          <ac:chgData name="Dhanalakshmi S" userId="91504401-57d8-4e19-824a-3608d37877b0" providerId="ADAL" clId="{BD114AE8-1B57-4C44-B834-A08779010E97}" dt="2024-07-09T15:11:34.848" v="26690"/>
          <ac:spMkLst>
            <pc:docMk/>
            <pc:sldMk cId="1878123592" sldId="357"/>
            <ac:spMk id="95" creationId="{E12EFA49-4BCD-37BF-7F7C-FD3977916309}"/>
          </ac:spMkLst>
        </pc:spChg>
        <pc:spChg chg="mod">
          <ac:chgData name="Dhanalakshmi S" userId="91504401-57d8-4e19-824a-3608d37877b0" providerId="ADAL" clId="{BD114AE8-1B57-4C44-B834-A08779010E97}" dt="2024-07-09T15:11:34.848" v="26690"/>
          <ac:spMkLst>
            <pc:docMk/>
            <pc:sldMk cId="1878123592" sldId="357"/>
            <ac:spMk id="96" creationId="{5AD148D2-6E5E-29E8-4EDE-4DC51A9113D7}"/>
          </ac:spMkLst>
        </pc:spChg>
        <pc:spChg chg="mod">
          <ac:chgData name="Dhanalakshmi S" userId="91504401-57d8-4e19-824a-3608d37877b0" providerId="ADAL" clId="{BD114AE8-1B57-4C44-B834-A08779010E97}" dt="2024-07-09T15:11:34.848" v="26690"/>
          <ac:spMkLst>
            <pc:docMk/>
            <pc:sldMk cId="1878123592" sldId="357"/>
            <ac:spMk id="97" creationId="{2F8C013F-9F1F-3F47-6F9E-F2B749F72AF1}"/>
          </ac:spMkLst>
        </pc:spChg>
        <pc:spChg chg="mod">
          <ac:chgData name="Dhanalakshmi S" userId="91504401-57d8-4e19-824a-3608d37877b0" providerId="ADAL" clId="{BD114AE8-1B57-4C44-B834-A08779010E97}" dt="2024-07-09T15:11:34.848" v="26690"/>
          <ac:spMkLst>
            <pc:docMk/>
            <pc:sldMk cId="1878123592" sldId="357"/>
            <ac:spMk id="98" creationId="{7F1B1AF3-12A4-5875-4EF5-3C55B5E0EF6E}"/>
          </ac:spMkLst>
        </pc:spChg>
        <pc:spChg chg="mod">
          <ac:chgData name="Dhanalakshmi S" userId="91504401-57d8-4e19-824a-3608d37877b0" providerId="ADAL" clId="{BD114AE8-1B57-4C44-B834-A08779010E97}" dt="2024-07-09T15:11:34.848" v="26690"/>
          <ac:spMkLst>
            <pc:docMk/>
            <pc:sldMk cId="1878123592" sldId="357"/>
            <ac:spMk id="99" creationId="{196E87D5-B132-5F3E-6A6C-AE8D152BB34A}"/>
          </ac:spMkLst>
        </pc:spChg>
        <pc:spChg chg="mod">
          <ac:chgData name="Dhanalakshmi S" userId="91504401-57d8-4e19-824a-3608d37877b0" providerId="ADAL" clId="{BD114AE8-1B57-4C44-B834-A08779010E97}" dt="2024-07-09T15:11:34.848" v="26690"/>
          <ac:spMkLst>
            <pc:docMk/>
            <pc:sldMk cId="1878123592" sldId="357"/>
            <ac:spMk id="100" creationId="{32147B08-4BB4-2E87-70E0-7A8B8AC501B0}"/>
          </ac:spMkLst>
        </pc:spChg>
        <pc:spChg chg="mod">
          <ac:chgData name="Dhanalakshmi S" userId="91504401-57d8-4e19-824a-3608d37877b0" providerId="ADAL" clId="{BD114AE8-1B57-4C44-B834-A08779010E97}" dt="2024-07-09T15:11:34.848" v="26690"/>
          <ac:spMkLst>
            <pc:docMk/>
            <pc:sldMk cId="1878123592" sldId="357"/>
            <ac:spMk id="101" creationId="{4085F3CF-119F-CBAB-898D-E93E11D86604}"/>
          </ac:spMkLst>
        </pc:spChg>
        <pc:spChg chg="mod">
          <ac:chgData name="Dhanalakshmi S" userId="91504401-57d8-4e19-824a-3608d37877b0" providerId="ADAL" clId="{BD114AE8-1B57-4C44-B834-A08779010E97}" dt="2024-07-09T15:11:34.848" v="26690"/>
          <ac:spMkLst>
            <pc:docMk/>
            <pc:sldMk cId="1878123592" sldId="357"/>
            <ac:spMk id="102" creationId="{27023024-28C4-FC38-01F4-C0A784361717}"/>
          </ac:spMkLst>
        </pc:spChg>
        <pc:spChg chg="mod">
          <ac:chgData name="Dhanalakshmi S" userId="91504401-57d8-4e19-824a-3608d37877b0" providerId="ADAL" clId="{BD114AE8-1B57-4C44-B834-A08779010E97}" dt="2024-07-09T15:11:34.848" v="26690"/>
          <ac:spMkLst>
            <pc:docMk/>
            <pc:sldMk cId="1878123592" sldId="357"/>
            <ac:spMk id="103" creationId="{9B439E68-A651-452B-264C-E009D0E25B74}"/>
          </ac:spMkLst>
        </pc:spChg>
        <pc:spChg chg="mod">
          <ac:chgData name="Dhanalakshmi S" userId="91504401-57d8-4e19-824a-3608d37877b0" providerId="ADAL" clId="{BD114AE8-1B57-4C44-B834-A08779010E97}" dt="2024-07-09T15:11:34.848" v="26690"/>
          <ac:spMkLst>
            <pc:docMk/>
            <pc:sldMk cId="1878123592" sldId="357"/>
            <ac:spMk id="104" creationId="{C792204C-36E0-3030-FB08-2417B4F6D2E3}"/>
          </ac:spMkLst>
        </pc:spChg>
        <pc:spChg chg="mod">
          <ac:chgData name="Dhanalakshmi S" userId="91504401-57d8-4e19-824a-3608d37877b0" providerId="ADAL" clId="{BD114AE8-1B57-4C44-B834-A08779010E97}" dt="2024-07-09T15:11:34.848" v="26690"/>
          <ac:spMkLst>
            <pc:docMk/>
            <pc:sldMk cId="1878123592" sldId="357"/>
            <ac:spMk id="105" creationId="{8143CE67-B333-F10B-FFD3-0A1B5D31D2F6}"/>
          </ac:spMkLst>
        </pc:spChg>
        <pc:spChg chg="mod">
          <ac:chgData name="Dhanalakshmi S" userId="91504401-57d8-4e19-824a-3608d37877b0" providerId="ADAL" clId="{BD114AE8-1B57-4C44-B834-A08779010E97}" dt="2024-07-09T15:11:34.848" v="26690"/>
          <ac:spMkLst>
            <pc:docMk/>
            <pc:sldMk cId="1878123592" sldId="357"/>
            <ac:spMk id="106" creationId="{5E4200E8-F789-51B3-4B19-7877C74BD589}"/>
          </ac:spMkLst>
        </pc:spChg>
        <pc:spChg chg="mod">
          <ac:chgData name="Dhanalakshmi S" userId="91504401-57d8-4e19-824a-3608d37877b0" providerId="ADAL" clId="{BD114AE8-1B57-4C44-B834-A08779010E97}" dt="2024-07-09T15:11:34.848" v="26690"/>
          <ac:spMkLst>
            <pc:docMk/>
            <pc:sldMk cId="1878123592" sldId="357"/>
            <ac:spMk id="107" creationId="{F6F395BA-4576-E8C1-1D4E-3494F546CCA0}"/>
          </ac:spMkLst>
        </pc:spChg>
        <pc:spChg chg="mod">
          <ac:chgData name="Dhanalakshmi S" userId="91504401-57d8-4e19-824a-3608d37877b0" providerId="ADAL" clId="{BD114AE8-1B57-4C44-B834-A08779010E97}" dt="2024-07-09T15:11:34.848" v="26690"/>
          <ac:spMkLst>
            <pc:docMk/>
            <pc:sldMk cId="1878123592" sldId="357"/>
            <ac:spMk id="108" creationId="{0536C4CD-A512-ED1A-1389-5CCFADE0BCA9}"/>
          </ac:spMkLst>
        </pc:spChg>
        <pc:spChg chg="mod">
          <ac:chgData name="Dhanalakshmi S" userId="91504401-57d8-4e19-824a-3608d37877b0" providerId="ADAL" clId="{BD114AE8-1B57-4C44-B834-A08779010E97}" dt="2024-07-09T15:11:34.848" v="26690"/>
          <ac:spMkLst>
            <pc:docMk/>
            <pc:sldMk cId="1878123592" sldId="357"/>
            <ac:spMk id="109" creationId="{A114D5DC-CA86-4628-04EC-6B02D6F63D89}"/>
          </ac:spMkLst>
        </pc:spChg>
        <pc:spChg chg="mod">
          <ac:chgData name="Dhanalakshmi S" userId="91504401-57d8-4e19-824a-3608d37877b0" providerId="ADAL" clId="{BD114AE8-1B57-4C44-B834-A08779010E97}" dt="2024-07-09T15:11:34.848" v="26690"/>
          <ac:spMkLst>
            <pc:docMk/>
            <pc:sldMk cId="1878123592" sldId="357"/>
            <ac:spMk id="110" creationId="{3476962A-57DB-906F-F9DA-DA89ED238628}"/>
          </ac:spMkLst>
        </pc:spChg>
        <pc:spChg chg="mod">
          <ac:chgData name="Dhanalakshmi S" userId="91504401-57d8-4e19-824a-3608d37877b0" providerId="ADAL" clId="{BD114AE8-1B57-4C44-B834-A08779010E97}" dt="2024-07-09T15:11:34.848" v="26690"/>
          <ac:spMkLst>
            <pc:docMk/>
            <pc:sldMk cId="1878123592" sldId="357"/>
            <ac:spMk id="111" creationId="{280739B4-AB17-BBFC-0665-1C6FBAAFB1B2}"/>
          </ac:spMkLst>
        </pc:spChg>
        <pc:spChg chg="mod">
          <ac:chgData name="Dhanalakshmi S" userId="91504401-57d8-4e19-824a-3608d37877b0" providerId="ADAL" clId="{BD114AE8-1B57-4C44-B834-A08779010E97}" dt="2024-07-09T15:11:34.848" v="26690"/>
          <ac:spMkLst>
            <pc:docMk/>
            <pc:sldMk cId="1878123592" sldId="357"/>
            <ac:spMk id="112" creationId="{C054E5E4-CDC1-8714-ED56-57194DE1E8FC}"/>
          </ac:spMkLst>
        </pc:spChg>
        <pc:spChg chg="mod">
          <ac:chgData name="Dhanalakshmi S" userId="91504401-57d8-4e19-824a-3608d37877b0" providerId="ADAL" clId="{BD114AE8-1B57-4C44-B834-A08779010E97}" dt="2024-07-09T15:11:34.848" v="26690"/>
          <ac:spMkLst>
            <pc:docMk/>
            <pc:sldMk cId="1878123592" sldId="357"/>
            <ac:spMk id="113" creationId="{AE30558A-D88C-C4FF-4EED-0B8296F214BB}"/>
          </ac:spMkLst>
        </pc:spChg>
        <pc:spChg chg="mod">
          <ac:chgData name="Dhanalakshmi S" userId="91504401-57d8-4e19-824a-3608d37877b0" providerId="ADAL" clId="{BD114AE8-1B57-4C44-B834-A08779010E97}" dt="2024-07-09T15:11:34.848" v="26690"/>
          <ac:spMkLst>
            <pc:docMk/>
            <pc:sldMk cId="1878123592" sldId="357"/>
            <ac:spMk id="114" creationId="{FDA89216-90C5-12A9-0A4A-81F4154A285D}"/>
          </ac:spMkLst>
        </pc:spChg>
        <pc:spChg chg="mod">
          <ac:chgData name="Dhanalakshmi S" userId="91504401-57d8-4e19-824a-3608d37877b0" providerId="ADAL" clId="{BD114AE8-1B57-4C44-B834-A08779010E97}" dt="2024-07-09T15:11:34.848" v="26690"/>
          <ac:spMkLst>
            <pc:docMk/>
            <pc:sldMk cId="1878123592" sldId="357"/>
            <ac:spMk id="115" creationId="{C1BDA084-1FF8-549C-DC02-102A6F1365F3}"/>
          </ac:spMkLst>
        </pc:spChg>
        <pc:spChg chg="mod">
          <ac:chgData name="Dhanalakshmi S" userId="91504401-57d8-4e19-824a-3608d37877b0" providerId="ADAL" clId="{BD114AE8-1B57-4C44-B834-A08779010E97}" dt="2024-07-09T15:11:34.848" v="26690"/>
          <ac:spMkLst>
            <pc:docMk/>
            <pc:sldMk cId="1878123592" sldId="357"/>
            <ac:spMk id="116" creationId="{90AD30A2-6644-6695-B9B8-768075855099}"/>
          </ac:spMkLst>
        </pc:spChg>
        <pc:spChg chg="mod">
          <ac:chgData name="Dhanalakshmi S" userId="91504401-57d8-4e19-824a-3608d37877b0" providerId="ADAL" clId="{BD114AE8-1B57-4C44-B834-A08779010E97}" dt="2024-07-09T15:11:34.848" v="26690"/>
          <ac:spMkLst>
            <pc:docMk/>
            <pc:sldMk cId="1878123592" sldId="357"/>
            <ac:spMk id="117" creationId="{F6594AC3-AEE6-B558-F64B-21A8688227BA}"/>
          </ac:spMkLst>
        </pc:spChg>
        <pc:spChg chg="mod">
          <ac:chgData name="Dhanalakshmi S" userId="91504401-57d8-4e19-824a-3608d37877b0" providerId="ADAL" clId="{BD114AE8-1B57-4C44-B834-A08779010E97}" dt="2024-07-09T15:11:34.848" v="26690"/>
          <ac:spMkLst>
            <pc:docMk/>
            <pc:sldMk cId="1878123592" sldId="357"/>
            <ac:spMk id="118" creationId="{AA511118-6A53-FD89-2FBF-DDCB8A38CEA6}"/>
          </ac:spMkLst>
        </pc:spChg>
        <pc:spChg chg="mod">
          <ac:chgData name="Dhanalakshmi S" userId="91504401-57d8-4e19-824a-3608d37877b0" providerId="ADAL" clId="{BD114AE8-1B57-4C44-B834-A08779010E97}" dt="2024-07-09T15:11:34.848" v="26690"/>
          <ac:spMkLst>
            <pc:docMk/>
            <pc:sldMk cId="1878123592" sldId="357"/>
            <ac:spMk id="119" creationId="{9D1BB75D-3721-3C1D-2F43-8E485B80450F}"/>
          </ac:spMkLst>
        </pc:spChg>
        <pc:spChg chg="mod">
          <ac:chgData name="Dhanalakshmi S" userId="91504401-57d8-4e19-824a-3608d37877b0" providerId="ADAL" clId="{BD114AE8-1B57-4C44-B834-A08779010E97}" dt="2024-07-09T15:11:34.848" v="26690"/>
          <ac:spMkLst>
            <pc:docMk/>
            <pc:sldMk cId="1878123592" sldId="357"/>
            <ac:spMk id="120" creationId="{30B39376-4E71-A0A2-843D-3DCE3C82A15D}"/>
          </ac:spMkLst>
        </pc:spChg>
        <pc:spChg chg="mod">
          <ac:chgData name="Dhanalakshmi S" userId="91504401-57d8-4e19-824a-3608d37877b0" providerId="ADAL" clId="{BD114AE8-1B57-4C44-B834-A08779010E97}" dt="2024-07-09T15:11:34.848" v="26690"/>
          <ac:spMkLst>
            <pc:docMk/>
            <pc:sldMk cId="1878123592" sldId="357"/>
            <ac:spMk id="121" creationId="{3C73C664-F87D-A912-A07D-A4C021E4EF37}"/>
          </ac:spMkLst>
        </pc:spChg>
        <pc:spChg chg="mod">
          <ac:chgData name="Dhanalakshmi S" userId="91504401-57d8-4e19-824a-3608d37877b0" providerId="ADAL" clId="{BD114AE8-1B57-4C44-B834-A08779010E97}" dt="2024-07-09T15:11:34.848" v="26690"/>
          <ac:spMkLst>
            <pc:docMk/>
            <pc:sldMk cId="1878123592" sldId="357"/>
            <ac:spMk id="122" creationId="{CC9E5133-A363-551C-4FBB-57D4E39A5F1D}"/>
          </ac:spMkLst>
        </pc:spChg>
        <pc:spChg chg="mod">
          <ac:chgData name="Dhanalakshmi S" userId="91504401-57d8-4e19-824a-3608d37877b0" providerId="ADAL" clId="{BD114AE8-1B57-4C44-B834-A08779010E97}" dt="2024-07-09T15:11:34.848" v="26690"/>
          <ac:spMkLst>
            <pc:docMk/>
            <pc:sldMk cId="1878123592" sldId="357"/>
            <ac:spMk id="123" creationId="{0C280A7E-B330-D213-AA71-56F1B2521850}"/>
          </ac:spMkLst>
        </pc:spChg>
        <pc:spChg chg="mod">
          <ac:chgData name="Dhanalakshmi S" userId="91504401-57d8-4e19-824a-3608d37877b0" providerId="ADAL" clId="{BD114AE8-1B57-4C44-B834-A08779010E97}" dt="2024-07-09T15:11:34.848" v="26690"/>
          <ac:spMkLst>
            <pc:docMk/>
            <pc:sldMk cId="1878123592" sldId="357"/>
            <ac:spMk id="124" creationId="{B148D800-AB89-F30D-482B-A21D423F68F4}"/>
          </ac:spMkLst>
        </pc:spChg>
        <pc:spChg chg="mod">
          <ac:chgData name="Dhanalakshmi S" userId="91504401-57d8-4e19-824a-3608d37877b0" providerId="ADAL" clId="{BD114AE8-1B57-4C44-B834-A08779010E97}" dt="2024-07-09T15:11:34.848" v="26690"/>
          <ac:spMkLst>
            <pc:docMk/>
            <pc:sldMk cId="1878123592" sldId="357"/>
            <ac:spMk id="125" creationId="{A4649381-9D85-0676-FEB7-C67C0AB1FFA2}"/>
          </ac:spMkLst>
        </pc:spChg>
        <pc:spChg chg="mod">
          <ac:chgData name="Dhanalakshmi S" userId="91504401-57d8-4e19-824a-3608d37877b0" providerId="ADAL" clId="{BD114AE8-1B57-4C44-B834-A08779010E97}" dt="2024-07-09T15:11:34.848" v="26690"/>
          <ac:spMkLst>
            <pc:docMk/>
            <pc:sldMk cId="1878123592" sldId="357"/>
            <ac:spMk id="126" creationId="{13429A26-70C6-87BE-C99D-3FC597D6E371}"/>
          </ac:spMkLst>
        </pc:spChg>
        <pc:spChg chg="mod">
          <ac:chgData name="Dhanalakshmi S" userId="91504401-57d8-4e19-824a-3608d37877b0" providerId="ADAL" clId="{BD114AE8-1B57-4C44-B834-A08779010E97}" dt="2024-07-09T15:11:34.848" v="26690"/>
          <ac:spMkLst>
            <pc:docMk/>
            <pc:sldMk cId="1878123592" sldId="357"/>
            <ac:spMk id="127" creationId="{E9BCF794-E474-0400-8F78-372BC6EF3730}"/>
          </ac:spMkLst>
        </pc:spChg>
        <pc:spChg chg="mod">
          <ac:chgData name="Dhanalakshmi S" userId="91504401-57d8-4e19-824a-3608d37877b0" providerId="ADAL" clId="{BD114AE8-1B57-4C44-B834-A08779010E97}" dt="2024-07-09T15:11:34.848" v="26690"/>
          <ac:spMkLst>
            <pc:docMk/>
            <pc:sldMk cId="1878123592" sldId="357"/>
            <ac:spMk id="128" creationId="{914F6963-B391-A17C-5B23-E1208123A2A1}"/>
          </ac:spMkLst>
        </pc:spChg>
        <pc:spChg chg="mod">
          <ac:chgData name="Dhanalakshmi S" userId="91504401-57d8-4e19-824a-3608d37877b0" providerId="ADAL" clId="{BD114AE8-1B57-4C44-B834-A08779010E97}" dt="2024-07-09T15:11:34.848" v="26690"/>
          <ac:spMkLst>
            <pc:docMk/>
            <pc:sldMk cId="1878123592" sldId="357"/>
            <ac:spMk id="129" creationId="{F7ECB9BF-7502-67CB-EF9E-ED07A78D782D}"/>
          </ac:spMkLst>
        </pc:spChg>
        <pc:spChg chg="mod">
          <ac:chgData name="Dhanalakshmi S" userId="91504401-57d8-4e19-824a-3608d37877b0" providerId="ADAL" clId="{BD114AE8-1B57-4C44-B834-A08779010E97}" dt="2024-07-09T15:11:34.848" v="26690"/>
          <ac:spMkLst>
            <pc:docMk/>
            <pc:sldMk cId="1878123592" sldId="357"/>
            <ac:spMk id="130" creationId="{AEE2F451-6172-53FF-32F5-6DB34CCE9BED}"/>
          </ac:spMkLst>
        </pc:spChg>
        <pc:spChg chg="mod">
          <ac:chgData name="Dhanalakshmi S" userId="91504401-57d8-4e19-824a-3608d37877b0" providerId="ADAL" clId="{BD114AE8-1B57-4C44-B834-A08779010E97}" dt="2024-07-09T15:11:34.848" v="26690"/>
          <ac:spMkLst>
            <pc:docMk/>
            <pc:sldMk cId="1878123592" sldId="357"/>
            <ac:spMk id="131" creationId="{3E2189E4-412A-63AB-DF53-935AA4574A5A}"/>
          </ac:spMkLst>
        </pc:spChg>
        <pc:spChg chg="mod">
          <ac:chgData name="Dhanalakshmi S" userId="91504401-57d8-4e19-824a-3608d37877b0" providerId="ADAL" clId="{BD114AE8-1B57-4C44-B834-A08779010E97}" dt="2024-07-09T15:11:36.469" v="26691"/>
          <ac:spMkLst>
            <pc:docMk/>
            <pc:sldMk cId="1878123592" sldId="357"/>
            <ac:spMk id="133" creationId="{D801C47D-AF8A-44E5-834F-B0B32E8B8C23}"/>
          </ac:spMkLst>
        </pc:spChg>
        <pc:spChg chg="mod">
          <ac:chgData name="Dhanalakshmi S" userId="91504401-57d8-4e19-824a-3608d37877b0" providerId="ADAL" clId="{BD114AE8-1B57-4C44-B834-A08779010E97}" dt="2024-07-09T15:11:36.469" v="26691"/>
          <ac:spMkLst>
            <pc:docMk/>
            <pc:sldMk cId="1878123592" sldId="357"/>
            <ac:spMk id="134" creationId="{94A8DB83-2AAE-E3B1-1C34-6A11B55A17D9}"/>
          </ac:spMkLst>
        </pc:spChg>
        <pc:spChg chg="mod">
          <ac:chgData name="Dhanalakshmi S" userId="91504401-57d8-4e19-824a-3608d37877b0" providerId="ADAL" clId="{BD114AE8-1B57-4C44-B834-A08779010E97}" dt="2024-07-09T15:11:36.469" v="26691"/>
          <ac:spMkLst>
            <pc:docMk/>
            <pc:sldMk cId="1878123592" sldId="357"/>
            <ac:spMk id="135" creationId="{15C0CEB1-CEFC-8C20-7BB3-730F38D03E7C}"/>
          </ac:spMkLst>
        </pc:spChg>
        <pc:spChg chg="mod">
          <ac:chgData name="Dhanalakshmi S" userId="91504401-57d8-4e19-824a-3608d37877b0" providerId="ADAL" clId="{BD114AE8-1B57-4C44-B834-A08779010E97}" dt="2024-07-09T15:11:36.469" v="26691"/>
          <ac:spMkLst>
            <pc:docMk/>
            <pc:sldMk cId="1878123592" sldId="357"/>
            <ac:spMk id="136" creationId="{88230CFB-4A84-4AAD-9570-22C3F546A2DA}"/>
          </ac:spMkLst>
        </pc:spChg>
        <pc:spChg chg="mod">
          <ac:chgData name="Dhanalakshmi S" userId="91504401-57d8-4e19-824a-3608d37877b0" providerId="ADAL" clId="{BD114AE8-1B57-4C44-B834-A08779010E97}" dt="2024-07-09T15:11:36.469" v="26691"/>
          <ac:spMkLst>
            <pc:docMk/>
            <pc:sldMk cId="1878123592" sldId="357"/>
            <ac:spMk id="137" creationId="{819AAE1A-4B69-80A8-722C-16F0DD99D368}"/>
          </ac:spMkLst>
        </pc:spChg>
        <pc:spChg chg="mod">
          <ac:chgData name="Dhanalakshmi S" userId="91504401-57d8-4e19-824a-3608d37877b0" providerId="ADAL" clId="{BD114AE8-1B57-4C44-B834-A08779010E97}" dt="2024-07-09T15:11:36.469" v="26691"/>
          <ac:spMkLst>
            <pc:docMk/>
            <pc:sldMk cId="1878123592" sldId="357"/>
            <ac:spMk id="138" creationId="{F80A2C17-EDD8-F2E6-6D0C-6458FE3DCA89}"/>
          </ac:spMkLst>
        </pc:spChg>
        <pc:spChg chg="mod">
          <ac:chgData name="Dhanalakshmi S" userId="91504401-57d8-4e19-824a-3608d37877b0" providerId="ADAL" clId="{BD114AE8-1B57-4C44-B834-A08779010E97}" dt="2024-07-09T15:11:36.469" v="26691"/>
          <ac:spMkLst>
            <pc:docMk/>
            <pc:sldMk cId="1878123592" sldId="357"/>
            <ac:spMk id="139" creationId="{5BABBAEC-5D4D-C555-D1BA-D6F65D5BCEBB}"/>
          </ac:spMkLst>
        </pc:spChg>
        <pc:spChg chg="mod">
          <ac:chgData name="Dhanalakshmi S" userId="91504401-57d8-4e19-824a-3608d37877b0" providerId="ADAL" clId="{BD114AE8-1B57-4C44-B834-A08779010E97}" dt="2024-07-09T15:11:36.469" v="26691"/>
          <ac:spMkLst>
            <pc:docMk/>
            <pc:sldMk cId="1878123592" sldId="357"/>
            <ac:spMk id="140" creationId="{25D186D8-AE81-541E-9D62-253D70DD680A}"/>
          </ac:spMkLst>
        </pc:spChg>
        <pc:spChg chg="mod">
          <ac:chgData name="Dhanalakshmi S" userId="91504401-57d8-4e19-824a-3608d37877b0" providerId="ADAL" clId="{BD114AE8-1B57-4C44-B834-A08779010E97}" dt="2024-07-09T15:11:36.469" v="26691"/>
          <ac:spMkLst>
            <pc:docMk/>
            <pc:sldMk cId="1878123592" sldId="357"/>
            <ac:spMk id="141" creationId="{F03DA911-31D0-D1F9-E846-B151B8E79D12}"/>
          </ac:spMkLst>
        </pc:spChg>
        <pc:spChg chg="mod">
          <ac:chgData name="Dhanalakshmi S" userId="91504401-57d8-4e19-824a-3608d37877b0" providerId="ADAL" clId="{BD114AE8-1B57-4C44-B834-A08779010E97}" dt="2024-07-09T15:11:36.469" v="26691"/>
          <ac:spMkLst>
            <pc:docMk/>
            <pc:sldMk cId="1878123592" sldId="357"/>
            <ac:spMk id="142" creationId="{BF356512-3EAD-B4A4-DFB7-394A97D3D091}"/>
          </ac:spMkLst>
        </pc:spChg>
        <pc:spChg chg="mod">
          <ac:chgData name="Dhanalakshmi S" userId="91504401-57d8-4e19-824a-3608d37877b0" providerId="ADAL" clId="{BD114AE8-1B57-4C44-B834-A08779010E97}" dt="2024-07-09T15:11:36.469" v="26691"/>
          <ac:spMkLst>
            <pc:docMk/>
            <pc:sldMk cId="1878123592" sldId="357"/>
            <ac:spMk id="143" creationId="{09B2C261-CF30-745E-1C1F-E8F75237793C}"/>
          </ac:spMkLst>
        </pc:spChg>
        <pc:spChg chg="mod">
          <ac:chgData name="Dhanalakshmi S" userId="91504401-57d8-4e19-824a-3608d37877b0" providerId="ADAL" clId="{BD114AE8-1B57-4C44-B834-A08779010E97}" dt="2024-07-09T15:11:36.469" v="26691"/>
          <ac:spMkLst>
            <pc:docMk/>
            <pc:sldMk cId="1878123592" sldId="357"/>
            <ac:spMk id="144" creationId="{6D382E66-4ABE-2F7B-9A9E-1A1DC6E6D9BA}"/>
          </ac:spMkLst>
        </pc:spChg>
        <pc:spChg chg="mod">
          <ac:chgData name="Dhanalakshmi S" userId="91504401-57d8-4e19-824a-3608d37877b0" providerId="ADAL" clId="{BD114AE8-1B57-4C44-B834-A08779010E97}" dt="2024-07-09T15:11:36.469" v="26691"/>
          <ac:spMkLst>
            <pc:docMk/>
            <pc:sldMk cId="1878123592" sldId="357"/>
            <ac:spMk id="145" creationId="{B4DA9E71-1A39-E730-F11F-EE5BDCF98540}"/>
          </ac:spMkLst>
        </pc:spChg>
        <pc:spChg chg="mod">
          <ac:chgData name="Dhanalakshmi S" userId="91504401-57d8-4e19-824a-3608d37877b0" providerId="ADAL" clId="{BD114AE8-1B57-4C44-B834-A08779010E97}" dt="2024-07-09T15:11:36.469" v="26691"/>
          <ac:spMkLst>
            <pc:docMk/>
            <pc:sldMk cId="1878123592" sldId="357"/>
            <ac:spMk id="146" creationId="{29F86424-5110-4C0F-773B-5D543D35EF30}"/>
          </ac:spMkLst>
        </pc:spChg>
        <pc:spChg chg="mod">
          <ac:chgData name="Dhanalakshmi S" userId="91504401-57d8-4e19-824a-3608d37877b0" providerId="ADAL" clId="{BD114AE8-1B57-4C44-B834-A08779010E97}" dt="2024-07-09T15:11:36.469" v="26691"/>
          <ac:spMkLst>
            <pc:docMk/>
            <pc:sldMk cId="1878123592" sldId="357"/>
            <ac:spMk id="147" creationId="{7CBAD194-4B62-CBC2-1518-272751B06930}"/>
          </ac:spMkLst>
        </pc:spChg>
        <pc:spChg chg="mod">
          <ac:chgData name="Dhanalakshmi S" userId="91504401-57d8-4e19-824a-3608d37877b0" providerId="ADAL" clId="{BD114AE8-1B57-4C44-B834-A08779010E97}" dt="2024-07-09T15:11:36.469" v="26691"/>
          <ac:spMkLst>
            <pc:docMk/>
            <pc:sldMk cId="1878123592" sldId="357"/>
            <ac:spMk id="148" creationId="{37BCE0B2-2FFC-8961-757C-01F30F920611}"/>
          </ac:spMkLst>
        </pc:spChg>
        <pc:spChg chg="mod">
          <ac:chgData name="Dhanalakshmi S" userId="91504401-57d8-4e19-824a-3608d37877b0" providerId="ADAL" clId="{BD114AE8-1B57-4C44-B834-A08779010E97}" dt="2024-07-09T15:11:36.469" v="26691"/>
          <ac:spMkLst>
            <pc:docMk/>
            <pc:sldMk cId="1878123592" sldId="357"/>
            <ac:spMk id="149" creationId="{E3A65ED0-2146-DB3E-C856-615E8C66B56F}"/>
          </ac:spMkLst>
        </pc:spChg>
        <pc:spChg chg="mod">
          <ac:chgData name="Dhanalakshmi S" userId="91504401-57d8-4e19-824a-3608d37877b0" providerId="ADAL" clId="{BD114AE8-1B57-4C44-B834-A08779010E97}" dt="2024-07-09T15:11:36.469" v="26691"/>
          <ac:spMkLst>
            <pc:docMk/>
            <pc:sldMk cId="1878123592" sldId="357"/>
            <ac:spMk id="150" creationId="{BAC5ACBC-3009-92DA-6744-97D9E6282FB0}"/>
          </ac:spMkLst>
        </pc:spChg>
        <pc:spChg chg="mod">
          <ac:chgData name="Dhanalakshmi S" userId="91504401-57d8-4e19-824a-3608d37877b0" providerId="ADAL" clId="{BD114AE8-1B57-4C44-B834-A08779010E97}" dt="2024-07-09T15:11:36.469" v="26691"/>
          <ac:spMkLst>
            <pc:docMk/>
            <pc:sldMk cId="1878123592" sldId="357"/>
            <ac:spMk id="151" creationId="{81E4043D-23AD-4426-E5AE-68896BC05384}"/>
          </ac:spMkLst>
        </pc:spChg>
        <pc:spChg chg="mod">
          <ac:chgData name="Dhanalakshmi S" userId="91504401-57d8-4e19-824a-3608d37877b0" providerId="ADAL" clId="{BD114AE8-1B57-4C44-B834-A08779010E97}" dt="2024-07-09T15:11:36.469" v="26691"/>
          <ac:spMkLst>
            <pc:docMk/>
            <pc:sldMk cId="1878123592" sldId="357"/>
            <ac:spMk id="152" creationId="{B005DB4B-2E1E-2FD1-6BE8-7347A8FFB4D3}"/>
          </ac:spMkLst>
        </pc:spChg>
        <pc:spChg chg="mod">
          <ac:chgData name="Dhanalakshmi S" userId="91504401-57d8-4e19-824a-3608d37877b0" providerId="ADAL" clId="{BD114AE8-1B57-4C44-B834-A08779010E97}" dt="2024-07-09T15:11:36.469" v="26691"/>
          <ac:spMkLst>
            <pc:docMk/>
            <pc:sldMk cId="1878123592" sldId="357"/>
            <ac:spMk id="153" creationId="{8E47DF2A-E3A3-F3DE-6DBD-8FD8B7B98692}"/>
          </ac:spMkLst>
        </pc:spChg>
        <pc:spChg chg="mod">
          <ac:chgData name="Dhanalakshmi S" userId="91504401-57d8-4e19-824a-3608d37877b0" providerId="ADAL" clId="{BD114AE8-1B57-4C44-B834-A08779010E97}" dt="2024-07-09T15:11:36.469" v="26691"/>
          <ac:spMkLst>
            <pc:docMk/>
            <pc:sldMk cId="1878123592" sldId="357"/>
            <ac:spMk id="154" creationId="{3EBA11E4-C988-C624-0C8C-93A7C248E343}"/>
          </ac:spMkLst>
        </pc:spChg>
        <pc:spChg chg="mod">
          <ac:chgData name="Dhanalakshmi S" userId="91504401-57d8-4e19-824a-3608d37877b0" providerId="ADAL" clId="{BD114AE8-1B57-4C44-B834-A08779010E97}" dt="2024-07-09T15:11:36.469" v="26691"/>
          <ac:spMkLst>
            <pc:docMk/>
            <pc:sldMk cId="1878123592" sldId="357"/>
            <ac:spMk id="155" creationId="{A60666C5-C6ED-C1FF-D899-127DAE3440DB}"/>
          </ac:spMkLst>
        </pc:spChg>
        <pc:spChg chg="mod">
          <ac:chgData name="Dhanalakshmi S" userId="91504401-57d8-4e19-824a-3608d37877b0" providerId="ADAL" clId="{BD114AE8-1B57-4C44-B834-A08779010E97}" dt="2024-07-09T15:11:36.469" v="26691"/>
          <ac:spMkLst>
            <pc:docMk/>
            <pc:sldMk cId="1878123592" sldId="357"/>
            <ac:spMk id="156" creationId="{C8037FFA-575A-6609-8C6D-08ACB90569EA}"/>
          </ac:spMkLst>
        </pc:spChg>
        <pc:spChg chg="mod">
          <ac:chgData name="Dhanalakshmi S" userId="91504401-57d8-4e19-824a-3608d37877b0" providerId="ADAL" clId="{BD114AE8-1B57-4C44-B834-A08779010E97}" dt="2024-07-09T15:11:36.469" v="26691"/>
          <ac:spMkLst>
            <pc:docMk/>
            <pc:sldMk cId="1878123592" sldId="357"/>
            <ac:spMk id="157" creationId="{A5122A7E-46C8-14F8-E0E9-17C9EB9722C6}"/>
          </ac:spMkLst>
        </pc:spChg>
        <pc:spChg chg="mod">
          <ac:chgData name="Dhanalakshmi S" userId="91504401-57d8-4e19-824a-3608d37877b0" providerId="ADAL" clId="{BD114AE8-1B57-4C44-B834-A08779010E97}" dt="2024-07-09T15:11:36.469" v="26691"/>
          <ac:spMkLst>
            <pc:docMk/>
            <pc:sldMk cId="1878123592" sldId="357"/>
            <ac:spMk id="158" creationId="{28583F91-9704-DAE9-88A4-B668F419306C}"/>
          </ac:spMkLst>
        </pc:spChg>
        <pc:spChg chg="mod">
          <ac:chgData name="Dhanalakshmi S" userId="91504401-57d8-4e19-824a-3608d37877b0" providerId="ADAL" clId="{BD114AE8-1B57-4C44-B834-A08779010E97}" dt="2024-07-09T15:11:36.469" v="26691"/>
          <ac:spMkLst>
            <pc:docMk/>
            <pc:sldMk cId="1878123592" sldId="357"/>
            <ac:spMk id="159" creationId="{18DCE58C-0D61-E914-B6AE-87DA38FA869E}"/>
          </ac:spMkLst>
        </pc:spChg>
        <pc:spChg chg="mod">
          <ac:chgData name="Dhanalakshmi S" userId="91504401-57d8-4e19-824a-3608d37877b0" providerId="ADAL" clId="{BD114AE8-1B57-4C44-B834-A08779010E97}" dt="2024-07-09T15:11:36.469" v="26691"/>
          <ac:spMkLst>
            <pc:docMk/>
            <pc:sldMk cId="1878123592" sldId="357"/>
            <ac:spMk id="160" creationId="{911C7A58-4BAF-C022-5EC2-23401290D68E}"/>
          </ac:spMkLst>
        </pc:spChg>
        <pc:spChg chg="mod">
          <ac:chgData name="Dhanalakshmi S" userId="91504401-57d8-4e19-824a-3608d37877b0" providerId="ADAL" clId="{BD114AE8-1B57-4C44-B834-A08779010E97}" dt="2024-07-09T15:11:36.469" v="26691"/>
          <ac:spMkLst>
            <pc:docMk/>
            <pc:sldMk cId="1878123592" sldId="357"/>
            <ac:spMk id="161" creationId="{83FA334D-50CA-FF3C-4690-1CBDD069FCA9}"/>
          </ac:spMkLst>
        </pc:spChg>
        <pc:spChg chg="mod">
          <ac:chgData name="Dhanalakshmi S" userId="91504401-57d8-4e19-824a-3608d37877b0" providerId="ADAL" clId="{BD114AE8-1B57-4C44-B834-A08779010E97}" dt="2024-07-09T15:11:36.469" v="26691"/>
          <ac:spMkLst>
            <pc:docMk/>
            <pc:sldMk cId="1878123592" sldId="357"/>
            <ac:spMk id="162" creationId="{2123009F-168D-0DC8-9540-D95999C6A0AA}"/>
          </ac:spMkLst>
        </pc:spChg>
        <pc:spChg chg="mod">
          <ac:chgData name="Dhanalakshmi S" userId="91504401-57d8-4e19-824a-3608d37877b0" providerId="ADAL" clId="{BD114AE8-1B57-4C44-B834-A08779010E97}" dt="2024-07-09T15:11:36.469" v="26691"/>
          <ac:spMkLst>
            <pc:docMk/>
            <pc:sldMk cId="1878123592" sldId="357"/>
            <ac:spMk id="163" creationId="{2E8E097F-8FD6-61D8-9375-9BE4A64E4D62}"/>
          </ac:spMkLst>
        </pc:spChg>
        <pc:spChg chg="mod">
          <ac:chgData name="Dhanalakshmi S" userId="91504401-57d8-4e19-824a-3608d37877b0" providerId="ADAL" clId="{BD114AE8-1B57-4C44-B834-A08779010E97}" dt="2024-07-09T15:11:36.469" v="26691"/>
          <ac:spMkLst>
            <pc:docMk/>
            <pc:sldMk cId="1878123592" sldId="357"/>
            <ac:spMk id="164" creationId="{FCAA73C2-D3D0-EF89-A497-30DCBBFE64C5}"/>
          </ac:spMkLst>
        </pc:spChg>
        <pc:spChg chg="mod">
          <ac:chgData name="Dhanalakshmi S" userId="91504401-57d8-4e19-824a-3608d37877b0" providerId="ADAL" clId="{BD114AE8-1B57-4C44-B834-A08779010E97}" dt="2024-07-09T15:11:36.469" v="26691"/>
          <ac:spMkLst>
            <pc:docMk/>
            <pc:sldMk cId="1878123592" sldId="357"/>
            <ac:spMk id="165" creationId="{CA7A9CF6-3E2E-0974-1E66-CF16FE8F0B06}"/>
          </ac:spMkLst>
        </pc:spChg>
        <pc:spChg chg="mod">
          <ac:chgData name="Dhanalakshmi S" userId="91504401-57d8-4e19-824a-3608d37877b0" providerId="ADAL" clId="{BD114AE8-1B57-4C44-B834-A08779010E97}" dt="2024-07-09T15:11:36.469" v="26691"/>
          <ac:spMkLst>
            <pc:docMk/>
            <pc:sldMk cId="1878123592" sldId="357"/>
            <ac:spMk id="166" creationId="{124C4967-A1DB-75F5-E536-83C02BB06BCF}"/>
          </ac:spMkLst>
        </pc:spChg>
        <pc:spChg chg="mod">
          <ac:chgData name="Dhanalakshmi S" userId="91504401-57d8-4e19-824a-3608d37877b0" providerId="ADAL" clId="{BD114AE8-1B57-4C44-B834-A08779010E97}" dt="2024-07-09T15:11:36.469" v="26691"/>
          <ac:spMkLst>
            <pc:docMk/>
            <pc:sldMk cId="1878123592" sldId="357"/>
            <ac:spMk id="167" creationId="{C31DA1AF-798F-A2FC-8396-D7ED807CA5A1}"/>
          </ac:spMkLst>
        </pc:spChg>
        <pc:spChg chg="mod">
          <ac:chgData name="Dhanalakshmi S" userId="91504401-57d8-4e19-824a-3608d37877b0" providerId="ADAL" clId="{BD114AE8-1B57-4C44-B834-A08779010E97}" dt="2024-07-09T15:11:36.469" v="26691"/>
          <ac:spMkLst>
            <pc:docMk/>
            <pc:sldMk cId="1878123592" sldId="357"/>
            <ac:spMk id="168" creationId="{FF57EA65-AF20-3243-3FF8-AB66D4287218}"/>
          </ac:spMkLst>
        </pc:spChg>
        <pc:spChg chg="mod">
          <ac:chgData name="Dhanalakshmi S" userId="91504401-57d8-4e19-824a-3608d37877b0" providerId="ADAL" clId="{BD114AE8-1B57-4C44-B834-A08779010E97}" dt="2024-07-09T15:11:36.469" v="26691"/>
          <ac:spMkLst>
            <pc:docMk/>
            <pc:sldMk cId="1878123592" sldId="357"/>
            <ac:spMk id="169" creationId="{1EF9C47C-2D57-1905-70C2-2A86E0E78D6B}"/>
          </ac:spMkLst>
        </pc:spChg>
        <pc:spChg chg="mod">
          <ac:chgData name="Dhanalakshmi S" userId="91504401-57d8-4e19-824a-3608d37877b0" providerId="ADAL" clId="{BD114AE8-1B57-4C44-B834-A08779010E97}" dt="2024-07-09T15:11:36.469" v="26691"/>
          <ac:spMkLst>
            <pc:docMk/>
            <pc:sldMk cId="1878123592" sldId="357"/>
            <ac:spMk id="170" creationId="{FEE8650A-D5C1-96E7-C55D-73EC2A14ACCC}"/>
          </ac:spMkLst>
        </pc:spChg>
        <pc:spChg chg="mod">
          <ac:chgData name="Dhanalakshmi S" userId="91504401-57d8-4e19-824a-3608d37877b0" providerId="ADAL" clId="{BD114AE8-1B57-4C44-B834-A08779010E97}" dt="2024-07-09T15:11:36.469" v="26691"/>
          <ac:spMkLst>
            <pc:docMk/>
            <pc:sldMk cId="1878123592" sldId="357"/>
            <ac:spMk id="171" creationId="{9AFB0FA8-190B-9E8B-154A-91B6BEC4E7EE}"/>
          </ac:spMkLst>
        </pc:spChg>
        <pc:spChg chg="mod">
          <ac:chgData name="Dhanalakshmi S" userId="91504401-57d8-4e19-824a-3608d37877b0" providerId="ADAL" clId="{BD114AE8-1B57-4C44-B834-A08779010E97}" dt="2024-07-09T15:11:36.469" v="26691"/>
          <ac:spMkLst>
            <pc:docMk/>
            <pc:sldMk cId="1878123592" sldId="357"/>
            <ac:spMk id="172" creationId="{6D2ED666-6EE6-6B6D-C7EB-A9631DEB78FF}"/>
          </ac:spMkLst>
        </pc:spChg>
        <pc:spChg chg="mod">
          <ac:chgData name="Dhanalakshmi S" userId="91504401-57d8-4e19-824a-3608d37877b0" providerId="ADAL" clId="{BD114AE8-1B57-4C44-B834-A08779010E97}" dt="2024-07-09T15:11:36.469" v="26691"/>
          <ac:spMkLst>
            <pc:docMk/>
            <pc:sldMk cId="1878123592" sldId="357"/>
            <ac:spMk id="173" creationId="{2BE82077-9E13-8B03-468A-AB7826B3C1A8}"/>
          </ac:spMkLst>
        </pc:spChg>
        <pc:spChg chg="mod">
          <ac:chgData name="Dhanalakshmi S" userId="91504401-57d8-4e19-824a-3608d37877b0" providerId="ADAL" clId="{BD114AE8-1B57-4C44-B834-A08779010E97}" dt="2024-07-09T15:11:36.469" v="26691"/>
          <ac:spMkLst>
            <pc:docMk/>
            <pc:sldMk cId="1878123592" sldId="357"/>
            <ac:spMk id="174" creationId="{0049D6ED-64EC-D913-CDD7-1782CD9D5676}"/>
          </ac:spMkLst>
        </pc:spChg>
        <pc:spChg chg="mod">
          <ac:chgData name="Dhanalakshmi S" userId="91504401-57d8-4e19-824a-3608d37877b0" providerId="ADAL" clId="{BD114AE8-1B57-4C44-B834-A08779010E97}" dt="2024-07-09T15:11:36.469" v="26691"/>
          <ac:spMkLst>
            <pc:docMk/>
            <pc:sldMk cId="1878123592" sldId="357"/>
            <ac:spMk id="175" creationId="{9B3368F4-7540-862D-A357-171824777EE7}"/>
          </ac:spMkLst>
        </pc:spChg>
        <pc:spChg chg="mod">
          <ac:chgData name="Dhanalakshmi S" userId="91504401-57d8-4e19-824a-3608d37877b0" providerId="ADAL" clId="{BD114AE8-1B57-4C44-B834-A08779010E97}" dt="2024-07-09T15:11:36.469" v="26691"/>
          <ac:spMkLst>
            <pc:docMk/>
            <pc:sldMk cId="1878123592" sldId="357"/>
            <ac:spMk id="176" creationId="{EE56B712-6C7A-EB2D-B3C4-2956A7861A88}"/>
          </ac:spMkLst>
        </pc:spChg>
        <pc:spChg chg="mod">
          <ac:chgData name="Dhanalakshmi S" userId="91504401-57d8-4e19-824a-3608d37877b0" providerId="ADAL" clId="{BD114AE8-1B57-4C44-B834-A08779010E97}" dt="2024-07-09T15:11:36.469" v="26691"/>
          <ac:spMkLst>
            <pc:docMk/>
            <pc:sldMk cId="1878123592" sldId="357"/>
            <ac:spMk id="177" creationId="{4246A495-FB26-47E1-FF50-B0CA9D12EDFC}"/>
          </ac:spMkLst>
        </pc:spChg>
        <pc:spChg chg="mod">
          <ac:chgData name="Dhanalakshmi S" userId="91504401-57d8-4e19-824a-3608d37877b0" providerId="ADAL" clId="{BD114AE8-1B57-4C44-B834-A08779010E97}" dt="2024-07-09T15:11:36.469" v="26691"/>
          <ac:spMkLst>
            <pc:docMk/>
            <pc:sldMk cId="1878123592" sldId="357"/>
            <ac:spMk id="178" creationId="{BFF7AA9D-6EEF-F3DC-AE5E-5910CAFB3815}"/>
          </ac:spMkLst>
        </pc:spChg>
        <pc:spChg chg="mod">
          <ac:chgData name="Dhanalakshmi S" userId="91504401-57d8-4e19-824a-3608d37877b0" providerId="ADAL" clId="{BD114AE8-1B57-4C44-B834-A08779010E97}" dt="2024-07-09T15:11:36.469" v="26691"/>
          <ac:spMkLst>
            <pc:docMk/>
            <pc:sldMk cId="1878123592" sldId="357"/>
            <ac:spMk id="179" creationId="{DAFC8447-D45D-9B2C-99F7-4EBEEC00E3E2}"/>
          </ac:spMkLst>
        </pc:spChg>
        <pc:spChg chg="mod">
          <ac:chgData name="Dhanalakshmi S" userId="91504401-57d8-4e19-824a-3608d37877b0" providerId="ADAL" clId="{BD114AE8-1B57-4C44-B834-A08779010E97}" dt="2024-07-09T15:11:36.469" v="26691"/>
          <ac:spMkLst>
            <pc:docMk/>
            <pc:sldMk cId="1878123592" sldId="357"/>
            <ac:spMk id="180" creationId="{F6AA1046-7EA8-3534-9494-9135D257A003}"/>
          </ac:spMkLst>
        </pc:spChg>
        <pc:spChg chg="mod">
          <ac:chgData name="Dhanalakshmi S" userId="91504401-57d8-4e19-824a-3608d37877b0" providerId="ADAL" clId="{BD114AE8-1B57-4C44-B834-A08779010E97}" dt="2024-07-09T15:11:36.469" v="26691"/>
          <ac:spMkLst>
            <pc:docMk/>
            <pc:sldMk cId="1878123592" sldId="357"/>
            <ac:spMk id="181" creationId="{6E2B4A52-AA44-376D-0590-D77570A6BD09}"/>
          </ac:spMkLst>
        </pc:spChg>
        <pc:spChg chg="mod">
          <ac:chgData name="Dhanalakshmi S" userId="91504401-57d8-4e19-824a-3608d37877b0" providerId="ADAL" clId="{BD114AE8-1B57-4C44-B834-A08779010E97}" dt="2024-07-09T15:11:36.469" v="26691"/>
          <ac:spMkLst>
            <pc:docMk/>
            <pc:sldMk cId="1878123592" sldId="357"/>
            <ac:spMk id="182" creationId="{EC8C2273-132E-EF71-A426-DD53EB7BAF0C}"/>
          </ac:spMkLst>
        </pc:spChg>
        <pc:spChg chg="mod">
          <ac:chgData name="Dhanalakshmi S" userId="91504401-57d8-4e19-824a-3608d37877b0" providerId="ADAL" clId="{BD114AE8-1B57-4C44-B834-A08779010E97}" dt="2024-07-09T15:11:36.469" v="26691"/>
          <ac:spMkLst>
            <pc:docMk/>
            <pc:sldMk cId="1878123592" sldId="357"/>
            <ac:spMk id="183" creationId="{D485F9D6-5183-59F6-D596-86D0530208DF}"/>
          </ac:spMkLst>
        </pc:spChg>
        <pc:spChg chg="mod">
          <ac:chgData name="Dhanalakshmi S" userId="91504401-57d8-4e19-824a-3608d37877b0" providerId="ADAL" clId="{BD114AE8-1B57-4C44-B834-A08779010E97}" dt="2024-07-09T15:11:36.469" v="26691"/>
          <ac:spMkLst>
            <pc:docMk/>
            <pc:sldMk cId="1878123592" sldId="357"/>
            <ac:spMk id="184" creationId="{BC773AAC-6C83-1C6F-F455-C2F9006ED8C8}"/>
          </ac:spMkLst>
        </pc:spChg>
        <pc:spChg chg="mod">
          <ac:chgData name="Dhanalakshmi S" userId="91504401-57d8-4e19-824a-3608d37877b0" providerId="ADAL" clId="{BD114AE8-1B57-4C44-B834-A08779010E97}" dt="2024-07-09T15:11:36.469" v="26691"/>
          <ac:spMkLst>
            <pc:docMk/>
            <pc:sldMk cId="1878123592" sldId="357"/>
            <ac:spMk id="185" creationId="{05A2E00A-2E40-D1DD-246D-C19EE0270ADB}"/>
          </ac:spMkLst>
        </pc:spChg>
        <pc:spChg chg="mod">
          <ac:chgData name="Dhanalakshmi S" userId="91504401-57d8-4e19-824a-3608d37877b0" providerId="ADAL" clId="{BD114AE8-1B57-4C44-B834-A08779010E97}" dt="2024-07-09T15:11:36.469" v="26691"/>
          <ac:spMkLst>
            <pc:docMk/>
            <pc:sldMk cId="1878123592" sldId="357"/>
            <ac:spMk id="186" creationId="{925BE54B-6BB7-5BD0-EB42-B5C719EBBD35}"/>
          </ac:spMkLst>
        </pc:spChg>
        <pc:spChg chg="mod">
          <ac:chgData name="Dhanalakshmi S" userId="91504401-57d8-4e19-824a-3608d37877b0" providerId="ADAL" clId="{BD114AE8-1B57-4C44-B834-A08779010E97}" dt="2024-07-09T15:11:36.469" v="26691"/>
          <ac:spMkLst>
            <pc:docMk/>
            <pc:sldMk cId="1878123592" sldId="357"/>
            <ac:spMk id="187" creationId="{EDFD907A-C43C-4B50-D2BF-7DBB8FF7AA98}"/>
          </ac:spMkLst>
        </pc:spChg>
        <pc:spChg chg="mod">
          <ac:chgData name="Dhanalakshmi S" userId="91504401-57d8-4e19-824a-3608d37877b0" providerId="ADAL" clId="{BD114AE8-1B57-4C44-B834-A08779010E97}" dt="2024-07-09T15:11:36.469" v="26691"/>
          <ac:spMkLst>
            <pc:docMk/>
            <pc:sldMk cId="1878123592" sldId="357"/>
            <ac:spMk id="188" creationId="{14897FEF-E68D-4B1B-4CED-F11E0EB15065}"/>
          </ac:spMkLst>
        </pc:spChg>
        <pc:spChg chg="mod">
          <ac:chgData name="Dhanalakshmi S" userId="91504401-57d8-4e19-824a-3608d37877b0" providerId="ADAL" clId="{BD114AE8-1B57-4C44-B834-A08779010E97}" dt="2024-07-09T15:11:36.469" v="26691"/>
          <ac:spMkLst>
            <pc:docMk/>
            <pc:sldMk cId="1878123592" sldId="357"/>
            <ac:spMk id="189" creationId="{6F514D21-49CE-9DAD-07ED-991F10D1860E}"/>
          </ac:spMkLst>
        </pc:spChg>
        <pc:spChg chg="mod">
          <ac:chgData name="Dhanalakshmi S" userId="91504401-57d8-4e19-824a-3608d37877b0" providerId="ADAL" clId="{BD114AE8-1B57-4C44-B834-A08779010E97}" dt="2024-07-09T15:11:36.469" v="26691"/>
          <ac:spMkLst>
            <pc:docMk/>
            <pc:sldMk cId="1878123592" sldId="357"/>
            <ac:spMk id="190" creationId="{A9A08135-F519-6EE6-5F8A-235765EC13A3}"/>
          </ac:spMkLst>
        </pc:spChg>
        <pc:spChg chg="mod">
          <ac:chgData name="Dhanalakshmi S" userId="91504401-57d8-4e19-824a-3608d37877b0" providerId="ADAL" clId="{BD114AE8-1B57-4C44-B834-A08779010E97}" dt="2024-07-09T15:11:36.469" v="26691"/>
          <ac:spMkLst>
            <pc:docMk/>
            <pc:sldMk cId="1878123592" sldId="357"/>
            <ac:spMk id="191" creationId="{B3D6180A-1264-9840-02A8-6DEB5C0D7C36}"/>
          </ac:spMkLst>
        </pc:spChg>
        <pc:spChg chg="mod">
          <ac:chgData name="Dhanalakshmi S" userId="91504401-57d8-4e19-824a-3608d37877b0" providerId="ADAL" clId="{BD114AE8-1B57-4C44-B834-A08779010E97}" dt="2024-07-09T15:11:36.469" v="26691"/>
          <ac:spMkLst>
            <pc:docMk/>
            <pc:sldMk cId="1878123592" sldId="357"/>
            <ac:spMk id="192" creationId="{88BBD286-1E92-96A8-A0D8-47183F5DCA88}"/>
          </ac:spMkLst>
        </pc:spChg>
        <pc:spChg chg="mod">
          <ac:chgData name="Dhanalakshmi S" userId="91504401-57d8-4e19-824a-3608d37877b0" providerId="ADAL" clId="{BD114AE8-1B57-4C44-B834-A08779010E97}" dt="2024-07-09T15:11:36.469" v="26691"/>
          <ac:spMkLst>
            <pc:docMk/>
            <pc:sldMk cId="1878123592" sldId="357"/>
            <ac:spMk id="193" creationId="{6F897DD2-ECA8-810E-6149-D78FEB2BB135}"/>
          </ac:spMkLst>
        </pc:spChg>
        <pc:spChg chg="mod">
          <ac:chgData name="Dhanalakshmi S" userId="91504401-57d8-4e19-824a-3608d37877b0" providerId="ADAL" clId="{BD114AE8-1B57-4C44-B834-A08779010E97}" dt="2024-07-09T15:11:36.469" v="26691"/>
          <ac:spMkLst>
            <pc:docMk/>
            <pc:sldMk cId="1878123592" sldId="357"/>
            <ac:spMk id="194" creationId="{267DBE0C-29B4-DBFD-C7EB-14D27C804303}"/>
          </ac:spMkLst>
        </pc:spChg>
        <pc:spChg chg="mod">
          <ac:chgData name="Dhanalakshmi S" userId="91504401-57d8-4e19-824a-3608d37877b0" providerId="ADAL" clId="{BD114AE8-1B57-4C44-B834-A08779010E97}" dt="2024-07-09T15:11:36.469" v="26691"/>
          <ac:spMkLst>
            <pc:docMk/>
            <pc:sldMk cId="1878123592" sldId="357"/>
            <ac:spMk id="195" creationId="{137BB62A-35FF-8BED-E3DD-C4C55CD58165}"/>
          </ac:spMkLst>
        </pc:spChg>
        <pc:grpChg chg="add mod">
          <ac:chgData name="Dhanalakshmi S" userId="91504401-57d8-4e19-824a-3608d37877b0" providerId="ADAL" clId="{BD114AE8-1B57-4C44-B834-A08779010E97}" dt="2024-07-09T15:11:32.393" v="26689" actId="1076"/>
          <ac:grpSpMkLst>
            <pc:docMk/>
            <pc:sldMk cId="1878123592" sldId="357"/>
            <ac:grpSpMk id="4" creationId="{BF6202C0-8635-E8E9-ED4A-5ED4D9918037}"/>
          </ac:grpSpMkLst>
        </pc:grpChg>
        <pc:grpChg chg="add mod">
          <ac:chgData name="Dhanalakshmi S" userId="91504401-57d8-4e19-824a-3608d37877b0" providerId="ADAL" clId="{BD114AE8-1B57-4C44-B834-A08779010E97}" dt="2024-07-09T15:11:34.848" v="26690"/>
          <ac:grpSpMkLst>
            <pc:docMk/>
            <pc:sldMk cId="1878123592" sldId="357"/>
            <ac:grpSpMk id="68" creationId="{3615DE58-C7F4-7CAB-B1EA-6C46F0C2E2CE}"/>
          </ac:grpSpMkLst>
        </pc:grpChg>
        <pc:grpChg chg="add mod">
          <ac:chgData name="Dhanalakshmi S" userId="91504401-57d8-4e19-824a-3608d37877b0" providerId="ADAL" clId="{BD114AE8-1B57-4C44-B834-A08779010E97}" dt="2024-07-09T15:18:26.275" v="27153" actId="1076"/>
          <ac:grpSpMkLst>
            <pc:docMk/>
            <pc:sldMk cId="1878123592" sldId="357"/>
            <ac:grpSpMk id="132" creationId="{C70FEF02-CD5B-E7A1-9CC5-6FF2E32D66E3}"/>
          </ac:grpSpMkLst>
        </pc:grpChg>
        <pc:graphicFrameChg chg="add mod modGraphic">
          <ac:chgData name="Dhanalakshmi S" userId="91504401-57d8-4e19-824a-3608d37877b0" providerId="ADAL" clId="{BD114AE8-1B57-4C44-B834-A08779010E97}" dt="2024-07-10T06:47:37.602" v="27538" actId="14100"/>
          <ac:graphicFrameMkLst>
            <pc:docMk/>
            <pc:sldMk cId="1878123592" sldId="357"/>
            <ac:graphicFrameMk id="196" creationId="{764D208F-00FE-BD67-02E7-FE2F441D9411}"/>
          </ac:graphicFrameMkLst>
        </pc:graphicFrameChg>
        <pc:picChg chg="add del mod">
          <ac:chgData name="Dhanalakshmi S" userId="91504401-57d8-4e19-824a-3608d37877b0" providerId="ADAL" clId="{BD114AE8-1B57-4C44-B834-A08779010E97}" dt="2024-07-09T15:11:56.247" v="26692" actId="478"/>
          <ac:picMkLst>
            <pc:docMk/>
            <pc:sldMk cId="1878123592" sldId="357"/>
            <ac:picMk id="3" creationId="{E10F9EEE-F0A5-5797-04AF-66D924140A05}"/>
          </ac:picMkLst>
        </pc:picChg>
      </pc:sldChg>
      <pc:sldChg chg="modSp add mod">
        <pc:chgData name="Dhanalakshmi S" userId="91504401-57d8-4e19-824a-3608d37877b0" providerId="ADAL" clId="{BD114AE8-1B57-4C44-B834-A08779010E97}" dt="2024-07-09T15:43:20.513" v="27530" actId="20577"/>
        <pc:sldMkLst>
          <pc:docMk/>
          <pc:sldMk cId="801174410" sldId="358"/>
        </pc:sldMkLst>
        <pc:spChg chg="mod">
          <ac:chgData name="Dhanalakshmi S" userId="91504401-57d8-4e19-824a-3608d37877b0" providerId="ADAL" clId="{BD114AE8-1B57-4C44-B834-A08779010E97}" dt="2024-07-09T15:43:20.513" v="27530" actId="20577"/>
          <ac:spMkLst>
            <pc:docMk/>
            <pc:sldMk cId="801174410" sldId="358"/>
            <ac:spMk id="2" creationId="{31B6002D-BD64-20F1-9182-3C49AF436BFE}"/>
          </ac:spMkLst>
        </pc:spChg>
      </pc:sldChg>
      <pc:sldChg chg="addSp delSp modSp new mod">
        <pc:chgData name="Dhanalakshmi S" userId="91504401-57d8-4e19-824a-3608d37877b0" providerId="ADAL" clId="{BD114AE8-1B57-4C44-B834-A08779010E97}" dt="2024-07-09T15:43:25.175" v="27531" actId="313"/>
        <pc:sldMkLst>
          <pc:docMk/>
          <pc:sldMk cId="3551711619" sldId="359"/>
        </pc:sldMkLst>
        <pc:spChg chg="mod">
          <ac:chgData name="Dhanalakshmi S" userId="91504401-57d8-4e19-824a-3608d37877b0" providerId="ADAL" clId="{BD114AE8-1B57-4C44-B834-A08779010E97}" dt="2024-07-09T15:43:25.175" v="27531" actId="313"/>
          <ac:spMkLst>
            <pc:docMk/>
            <pc:sldMk cId="3551711619" sldId="359"/>
            <ac:spMk id="2" creationId="{41DEE777-71AD-414F-CB8E-55D193C638CD}"/>
          </ac:spMkLst>
        </pc:spChg>
        <pc:spChg chg="add mod">
          <ac:chgData name="Dhanalakshmi S" userId="91504401-57d8-4e19-824a-3608d37877b0" providerId="ADAL" clId="{BD114AE8-1B57-4C44-B834-A08779010E97}" dt="2024-07-09T15:37:30.786" v="27243" actId="13822"/>
          <ac:spMkLst>
            <pc:docMk/>
            <pc:sldMk cId="3551711619" sldId="359"/>
            <ac:spMk id="8" creationId="{6633C1C8-0000-7CC8-DD2F-971DF809F33F}"/>
          </ac:spMkLst>
        </pc:spChg>
        <pc:spChg chg="add mod">
          <ac:chgData name="Dhanalakshmi S" userId="91504401-57d8-4e19-824a-3608d37877b0" providerId="ADAL" clId="{BD114AE8-1B57-4C44-B834-A08779010E97}" dt="2024-07-09T15:42:48.982" v="27496" actId="208"/>
          <ac:spMkLst>
            <pc:docMk/>
            <pc:sldMk cId="3551711619" sldId="359"/>
            <ac:spMk id="9" creationId="{C7CBD6A8-228C-4B90-3888-F7B209BF3060}"/>
          </ac:spMkLst>
        </pc:spChg>
        <pc:spChg chg="add mod">
          <ac:chgData name="Dhanalakshmi S" userId="91504401-57d8-4e19-824a-3608d37877b0" providerId="ADAL" clId="{BD114AE8-1B57-4C44-B834-A08779010E97}" dt="2024-07-09T15:42:54.098" v="27497" actId="208"/>
          <ac:spMkLst>
            <pc:docMk/>
            <pc:sldMk cId="3551711619" sldId="359"/>
            <ac:spMk id="10" creationId="{2B2B3858-963F-F5B3-286C-F846C7EC401F}"/>
          </ac:spMkLst>
        </pc:spChg>
        <pc:picChg chg="add del mod">
          <ac:chgData name="Dhanalakshmi S" userId="91504401-57d8-4e19-824a-3608d37877b0" providerId="ADAL" clId="{BD114AE8-1B57-4C44-B834-A08779010E97}" dt="2024-07-09T15:37:07.933" v="27237" actId="478"/>
          <ac:picMkLst>
            <pc:docMk/>
            <pc:sldMk cId="3551711619" sldId="359"/>
            <ac:picMk id="3" creationId="{D887D247-6EE2-0D9B-397C-7625CE971A3F}"/>
          </ac:picMkLst>
        </pc:picChg>
        <pc:picChg chg="add mod">
          <ac:chgData name="Dhanalakshmi S" userId="91504401-57d8-4e19-824a-3608d37877b0" providerId="ADAL" clId="{BD114AE8-1B57-4C44-B834-A08779010E97}" dt="2024-07-09T15:37:12.085" v="27239" actId="1076"/>
          <ac:picMkLst>
            <pc:docMk/>
            <pc:sldMk cId="3551711619" sldId="359"/>
            <ac:picMk id="25602" creationId="{B9A88E8A-F570-A399-20E2-88C336902B35}"/>
          </ac:picMkLst>
        </pc:picChg>
        <pc:picChg chg="add del mod">
          <ac:chgData name="Dhanalakshmi S" userId="91504401-57d8-4e19-824a-3608d37877b0" providerId="ADAL" clId="{BD114AE8-1B57-4C44-B834-A08779010E97}" dt="2024-07-09T15:37:07.933" v="27237" actId="478"/>
          <ac:picMkLst>
            <pc:docMk/>
            <pc:sldMk cId="3551711619" sldId="359"/>
            <ac:picMk id="25604" creationId="{CA6FBF72-1C3A-1C53-E8D2-99AB2C76D3B1}"/>
          </ac:picMkLst>
        </pc:picChg>
        <pc:picChg chg="add del mod">
          <ac:chgData name="Dhanalakshmi S" userId="91504401-57d8-4e19-824a-3608d37877b0" providerId="ADAL" clId="{BD114AE8-1B57-4C44-B834-A08779010E97}" dt="2024-07-09T15:37:07.933" v="27237" actId="478"/>
          <ac:picMkLst>
            <pc:docMk/>
            <pc:sldMk cId="3551711619" sldId="359"/>
            <ac:picMk id="25606" creationId="{3DC9DCDA-386E-083D-3081-8008548E0304}"/>
          </ac:picMkLst>
        </pc:picChg>
        <pc:cxnChg chg="add del mod">
          <ac:chgData name="Dhanalakshmi S" userId="91504401-57d8-4e19-824a-3608d37877b0" providerId="ADAL" clId="{BD114AE8-1B57-4C44-B834-A08779010E97}" dt="2024-07-09T15:37:07.933" v="27237" actId="478"/>
          <ac:cxnSpMkLst>
            <pc:docMk/>
            <pc:sldMk cId="3551711619" sldId="359"/>
            <ac:cxnSpMk id="5" creationId="{4EABFAE9-AEF5-6EDC-38C4-F22D049F6F84}"/>
          </ac:cxnSpMkLst>
        </pc:cxnChg>
        <pc:cxnChg chg="add del mod">
          <ac:chgData name="Dhanalakshmi S" userId="91504401-57d8-4e19-824a-3608d37877b0" providerId="ADAL" clId="{BD114AE8-1B57-4C44-B834-A08779010E97}" dt="2024-07-09T15:37:09.837" v="27238" actId="478"/>
          <ac:cxnSpMkLst>
            <pc:docMk/>
            <pc:sldMk cId="3551711619" sldId="359"/>
            <ac:cxnSpMk id="7" creationId="{BC298F79-3489-1B3E-BFFE-CED3492E4531}"/>
          </ac:cxnSpMkLst>
        </pc:cxnChg>
      </pc:sldChg>
      <pc:sldChg chg="addSp delSp modSp new mod modAnim">
        <pc:chgData name="Dhanalakshmi S" userId="91504401-57d8-4e19-824a-3608d37877b0" providerId="ADAL" clId="{BD114AE8-1B57-4C44-B834-A08779010E97}" dt="2024-07-17T06:08:23.950" v="30756" actId="207"/>
        <pc:sldMkLst>
          <pc:docMk/>
          <pc:sldMk cId="1427305534" sldId="360"/>
        </pc:sldMkLst>
        <pc:spChg chg="mod">
          <ac:chgData name="Dhanalakshmi S" userId="91504401-57d8-4e19-824a-3608d37877b0" providerId="ADAL" clId="{BD114AE8-1B57-4C44-B834-A08779010E97}" dt="2024-07-09T15:43:15.522" v="27526" actId="313"/>
          <ac:spMkLst>
            <pc:docMk/>
            <pc:sldMk cId="1427305534" sldId="360"/>
            <ac:spMk id="2" creationId="{D241A95B-DF60-9EB3-D178-CF86991128B8}"/>
          </ac:spMkLst>
        </pc:spChg>
        <pc:spChg chg="mod">
          <ac:chgData name="Dhanalakshmi S" userId="91504401-57d8-4e19-824a-3608d37877b0" providerId="ADAL" clId="{BD114AE8-1B57-4C44-B834-A08779010E97}" dt="2024-07-10T06:58:11.908" v="27852"/>
          <ac:spMkLst>
            <pc:docMk/>
            <pc:sldMk cId="1427305534" sldId="360"/>
            <ac:spMk id="4" creationId="{F49889C1-B12C-DFB8-57AF-92DD8E701FF5}"/>
          </ac:spMkLst>
        </pc:spChg>
        <pc:spChg chg="mod">
          <ac:chgData name="Dhanalakshmi S" userId="91504401-57d8-4e19-824a-3608d37877b0" providerId="ADAL" clId="{BD114AE8-1B57-4C44-B834-A08779010E97}" dt="2024-07-10T06:58:11.908" v="27852"/>
          <ac:spMkLst>
            <pc:docMk/>
            <pc:sldMk cId="1427305534" sldId="360"/>
            <ac:spMk id="5" creationId="{FFC87F20-515B-3217-EA81-3BF4D42A64D1}"/>
          </ac:spMkLst>
        </pc:spChg>
        <pc:spChg chg="mod">
          <ac:chgData name="Dhanalakshmi S" userId="91504401-57d8-4e19-824a-3608d37877b0" providerId="ADAL" clId="{BD114AE8-1B57-4C44-B834-A08779010E97}" dt="2024-07-10T06:58:11.908" v="27852"/>
          <ac:spMkLst>
            <pc:docMk/>
            <pc:sldMk cId="1427305534" sldId="360"/>
            <ac:spMk id="6" creationId="{126CF764-5F7F-520E-7695-AA0A7367AD64}"/>
          </ac:spMkLst>
        </pc:spChg>
        <pc:spChg chg="mod">
          <ac:chgData name="Dhanalakshmi S" userId="91504401-57d8-4e19-824a-3608d37877b0" providerId="ADAL" clId="{BD114AE8-1B57-4C44-B834-A08779010E97}" dt="2024-07-10T06:58:11.908" v="27852"/>
          <ac:spMkLst>
            <pc:docMk/>
            <pc:sldMk cId="1427305534" sldId="360"/>
            <ac:spMk id="7" creationId="{CE8B5FDE-5344-F690-B73E-E2FFAC7D0D0E}"/>
          </ac:spMkLst>
        </pc:spChg>
        <pc:spChg chg="mod">
          <ac:chgData name="Dhanalakshmi S" userId="91504401-57d8-4e19-824a-3608d37877b0" providerId="ADAL" clId="{BD114AE8-1B57-4C44-B834-A08779010E97}" dt="2024-07-10T06:58:11.908" v="27852"/>
          <ac:spMkLst>
            <pc:docMk/>
            <pc:sldMk cId="1427305534" sldId="360"/>
            <ac:spMk id="8" creationId="{E29DE45C-85A8-AB69-F209-19CD69A72E87}"/>
          </ac:spMkLst>
        </pc:spChg>
        <pc:spChg chg="mod">
          <ac:chgData name="Dhanalakshmi S" userId="91504401-57d8-4e19-824a-3608d37877b0" providerId="ADAL" clId="{BD114AE8-1B57-4C44-B834-A08779010E97}" dt="2024-07-10T06:58:11.908" v="27852"/>
          <ac:spMkLst>
            <pc:docMk/>
            <pc:sldMk cId="1427305534" sldId="360"/>
            <ac:spMk id="10" creationId="{89735BA1-BF20-E603-DBF3-DDE37E022E5A}"/>
          </ac:spMkLst>
        </pc:spChg>
        <pc:spChg chg="mod">
          <ac:chgData name="Dhanalakshmi S" userId="91504401-57d8-4e19-824a-3608d37877b0" providerId="ADAL" clId="{BD114AE8-1B57-4C44-B834-A08779010E97}" dt="2024-07-10T06:58:11.908" v="27852"/>
          <ac:spMkLst>
            <pc:docMk/>
            <pc:sldMk cId="1427305534" sldId="360"/>
            <ac:spMk id="11" creationId="{2F54A454-3CEF-2AFF-73B7-CF5A2B44F575}"/>
          </ac:spMkLst>
        </pc:spChg>
        <pc:spChg chg="mod">
          <ac:chgData name="Dhanalakshmi S" userId="91504401-57d8-4e19-824a-3608d37877b0" providerId="ADAL" clId="{BD114AE8-1B57-4C44-B834-A08779010E97}" dt="2024-07-10T06:58:11.908" v="27852"/>
          <ac:spMkLst>
            <pc:docMk/>
            <pc:sldMk cId="1427305534" sldId="360"/>
            <ac:spMk id="12" creationId="{EA0681A2-6321-41E7-387C-78891706F9AA}"/>
          </ac:spMkLst>
        </pc:spChg>
        <pc:spChg chg="mod">
          <ac:chgData name="Dhanalakshmi S" userId="91504401-57d8-4e19-824a-3608d37877b0" providerId="ADAL" clId="{BD114AE8-1B57-4C44-B834-A08779010E97}" dt="2024-07-10T06:58:11.908" v="27852"/>
          <ac:spMkLst>
            <pc:docMk/>
            <pc:sldMk cId="1427305534" sldId="360"/>
            <ac:spMk id="13" creationId="{76A37881-5E37-36D3-B7AA-588502250B31}"/>
          </ac:spMkLst>
        </pc:spChg>
        <pc:spChg chg="mod">
          <ac:chgData name="Dhanalakshmi S" userId="91504401-57d8-4e19-824a-3608d37877b0" providerId="ADAL" clId="{BD114AE8-1B57-4C44-B834-A08779010E97}" dt="2024-07-10T06:58:11.908" v="27852"/>
          <ac:spMkLst>
            <pc:docMk/>
            <pc:sldMk cId="1427305534" sldId="360"/>
            <ac:spMk id="15" creationId="{7A34986C-B846-7AC6-BC11-B12E011376A9}"/>
          </ac:spMkLst>
        </pc:spChg>
        <pc:spChg chg="mod">
          <ac:chgData name="Dhanalakshmi S" userId="91504401-57d8-4e19-824a-3608d37877b0" providerId="ADAL" clId="{BD114AE8-1B57-4C44-B834-A08779010E97}" dt="2024-07-10T06:58:11.908" v="27852"/>
          <ac:spMkLst>
            <pc:docMk/>
            <pc:sldMk cId="1427305534" sldId="360"/>
            <ac:spMk id="16" creationId="{31B501DA-4C0E-D6AD-4C76-1492948CE7B6}"/>
          </ac:spMkLst>
        </pc:spChg>
        <pc:spChg chg="mod">
          <ac:chgData name="Dhanalakshmi S" userId="91504401-57d8-4e19-824a-3608d37877b0" providerId="ADAL" clId="{BD114AE8-1B57-4C44-B834-A08779010E97}" dt="2024-07-10T06:58:11.908" v="27852"/>
          <ac:spMkLst>
            <pc:docMk/>
            <pc:sldMk cId="1427305534" sldId="360"/>
            <ac:spMk id="17" creationId="{9C9696DE-065B-2EDE-3BFC-420978D26BB4}"/>
          </ac:spMkLst>
        </pc:spChg>
        <pc:spChg chg="mod">
          <ac:chgData name="Dhanalakshmi S" userId="91504401-57d8-4e19-824a-3608d37877b0" providerId="ADAL" clId="{BD114AE8-1B57-4C44-B834-A08779010E97}" dt="2024-07-10T06:58:11.908" v="27852"/>
          <ac:spMkLst>
            <pc:docMk/>
            <pc:sldMk cId="1427305534" sldId="360"/>
            <ac:spMk id="18" creationId="{D9896CDD-A7A6-CBA6-F87B-765910320B13}"/>
          </ac:spMkLst>
        </pc:spChg>
        <pc:spChg chg="mod">
          <ac:chgData name="Dhanalakshmi S" userId="91504401-57d8-4e19-824a-3608d37877b0" providerId="ADAL" clId="{BD114AE8-1B57-4C44-B834-A08779010E97}" dt="2024-07-10T06:58:23.186" v="27855"/>
          <ac:spMkLst>
            <pc:docMk/>
            <pc:sldMk cId="1427305534" sldId="360"/>
            <ac:spMk id="20" creationId="{34DF1FC3-58EB-61D5-AF7E-32D0DE0EBE46}"/>
          </ac:spMkLst>
        </pc:spChg>
        <pc:spChg chg="mod">
          <ac:chgData name="Dhanalakshmi S" userId="91504401-57d8-4e19-824a-3608d37877b0" providerId="ADAL" clId="{BD114AE8-1B57-4C44-B834-A08779010E97}" dt="2024-07-10T06:58:23.186" v="27855"/>
          <ac:spMkLst>
            <pc:docMk/>
            <pc:sldMk cId="1427305534" sldId="360"/>
            <ac:spMk id="21" creationId="{119118CD-3C85-5604-C9CC-60905C8FC6D3}"/>
          </ac:spMkLst>
        </pc:spChg>
        <pc:spChg chg="mod">
          <ac:chgData name="Dhanalakshmi S" userId="91504401-57d8-4e19-824a-3608d37877b0" providerId="ADAL" clId="{BD114AE8-1B57-4C44-B834-A08779010E97}" dt="2024-07-10T06:58:23.186" v="27855"/>
          <ac:spMkLst>
            <pc:docMk/>
            <pc:sldMk cId="1427305534" sldId="360"/>
            <ac:spMk id="22" creationId="{BA148D72-19B1-DAA5-AB4E-1D67087D7A16}"/>
          </ac:spMkLst>
        </pc:spChg>
        <pc:spChg chg="mod">
          <ac:chgData name="Dhanalakshmi S" userId="91504401-57d8-4e19-824a-3608d37877b0" providerId="ADAL" clId="{BD114AE8-1B57-4C44-B834-A08779010E97}" dt="2024-07-10T06:58:23.186" v="27855"/>
          <ac:spMkLst>
            <pc:docMk/>
            <pc:sldMk cId="1427305534" sldId="360"/>
            <ac:spMk id="23" creationId="{B8132DF4-05BA-1443-D899-98A870A6592D}"/>
          </ac:spMkLst>
        </pc:spChg>
        <pc:spChg chg="mod">
          <ac:chgData name="Dhanalakshmi S" userId="91504401-57d8-4e19-824a-3608d37877b0" providerId="ADAL" clId="{BD114AE8-1B57-4C44-B834-A08779010E97}" dt="2024-07-10T06:58:23.186" v="27855"/>
          <ac:spMkLst>
            <pc:docMk/>
            <pc:sldMk cId="1427305534" sldId="360"/>
            <ac:spMk id="24" creationId="{7A263723-9055-1442-9F2D-90B1EC5B579A}"/>
          </ac:spMkLst>
        </pc:spChg>
        <pc:spChg chg="mod">
          <ac:chgData name="Dhanalakshmi S" userId="91504401-57d8-4e19-824a-3608d37877b0" providerId="ADAL" clId="{BD114AE8-1B57-4C44-B834-A08779010E97}" dt="2024-07-10T06:58:23.186" v="27855"/>
          <ac:spMkLst>
            <pc:docMk/>
            <pc:sldMk cId="1427305534" sldId="360"/>
            <ac:spMk id="26" creationId="{CFF687E6-FE90-3784-53FA-5ED0053467EB}"/>
          </ac:spMkLst>
        </pc:spChg>
        <pc:spChg chg="mod">
          <ac:chgData name="Dhanalakshmi S" userId="91504401-57d8-4e19-824a-3608d37877b0" providerId="ADAL" clId="{BD114AE8-1B57-4C44-B834-A08779010E97}" dt="2024-07-10T06:58:23.186" v="27855"/>
          <ac:spMkLst>
            <pc:docMk/>
            <pc:sldMk cId="1427305534" sldId="360"/>
            <ac:spMk id="27" creationId="{A9245053-7FF1-B9AD-933E-AE73B649B4B3}"/>
          </ac:spMkLst>
        </pc:spChg>
        <pc:spChg chg="mod">
          <ac:chgData name="Dhanalakshmi S" userId="91504401-57d8-4e19-824a-3608d37877b0" providerId="ADAL" clId="{BD114AE8-1B57-4C44-B834-A08779010E97}" dt="2024-07-10T06:58:23.186" v="27855"/>
          <ac:spMkLst>
            <pc:docMk/>
            <pc:sldMk cId="1427305534" sldId="360"/>
            <ac:spMk id="28" creationId="{EDE5F7EF-26DB-1B01-9586-E28E2B4848E6}"/>
          </ac:spMkLst>
        </pc:spChg>
        <pc:spChg chg="mod">
          <ac:chgData name="Dhanalakshmi S" userId="91504401-57d8-4e19-824a-3608d37877b0" providerId="ADAL" clId="{BD114AE8-1B57-4C44-B834-A08779010E97}" dt="2024-07-10T06:58:23.186" v="27855"/>
          <ac:spMkLst>
            <pc:docMk/>
            <pc:sldMk cId="1427305534" sldId="360"/>
            <ac:spMk id="29" creationId="{D55587C8-DDD7-C8B0-DEE1-40C711F6DA19}"/>
          </ac:spMkLst>
        </pc:spChg>
        <pc:spChg chg="mod">
          <ac:chgData name="Dhanalakshmi S" userId="91504401-57d8-4e19-824a-3608d37877b0" providerId="ADAL" clId="{BD114AE8-1B57-4C44-B834-A08779010E97}" dt="2024-07-10T06:58:23.186" v="27855"/>
          <ac:spMkLst>
            <pc:docMk/>
            <pc:sldMk cId="1427305534" sldId="360"/>
            <ac:spMk id="31" creationId="{D499F593-5D71-9A59-76BF-265519D8B5F0}"/>
          </ac:spMkLst>
        </pc:spChg>
        <pc:spChg chg="mod">
          <ac:chgData name="Dhanalakshmi S" userId="91504401-57d8-4e19-824a-3608d37877b0" providerId="ADAL" clId="{BD114AE8-1B57-4C44-B834-A08779010E97}" dt="2024-07-10T06:58:23.186" v="27855"/>
          <ac:spMkLst>
            <pc:docMk/>
            <pc:sldMk cId="1427305534" sldId="360"/>
            <ac:spMk id="32" creationId="{CEF29C12-E868-272E-B8B5-E9BD4FF5DFB4}"/>
          </ac:spMkLst>
        </pc:spChg>
        <pc:spChg chg="mod">
          <ac:chgData name="Dhanalakshmi S" userId="91504401-57d8-4e19-824a-3608d37877b0" providerId="ADAL" clId="{BD114AE8-1B57-4C44-B834-A08779010E97}" dt="2024-07-10T06:58:23.186" v="27855"/>
          <ac:spMkLst>
            <pc:docMk/>
            <pc:sldMk cId="1427305534" sldId="360"/>
            <ac:spMk id="33" creationId="{9166D668-C89A-10C5-DAEB-A831FDB04212}"/>
          </ac:spMkLst>
        </pc:spChg>
        <pc:spChg chg="mod">
          <ac:chgData name="Dhanalakshmi S" userId="91504401-57d8-4e19-824a-3608d37877b0" providerId="ADAL" clId="{BD114AE8-1B57-4C44-B834-A08779010E97}" dt="2024-07-10T06:58:23.186" v="27855"/>
          <ac:spMkLst>
            <pc:docMk/>
            <pc:sldMk cId="1427305534" sldId="360"/>
            <ac:spMk id="34" creationId="{7F2DD78A-3F5E-6457-41A0-1DF71913C69B}"/>
          </ac:spMkLst>
        </pc:spChg>
        <pc:spChg chg="add del mod">
          <ac:chgData name="Dhanalakshmi S" userId="91504401-57d8-4e19-824a-3608d37877b0" providerId="ADAL" clId="{BD114AE8-1B57-4C44-B834-A08779010E97}" dt="2024-07-10T07:00:15.309" v="27880" actId="1076"/>
          <ac:spMkLst>
            <pc:docMk/>
            <pc:sldMk cId="1427305534" sldId="360"/>
            <ac:spMk id="36" creationId="{7A937976-1A17-DCAB-E3CA-3754FCF60BC2}"/>
          </ac:spMkLst>
        </pc:spChg>
        <pc:spChg chg="mod">
          <ac:chgData name="Dhanalakshmi S" userId="91504401-57d8-4e19-824a-3608d37877b0" providerId="ADAL" clId="{BD114AE8-1B57-4C44-B834-A08779010E97}" dt="2024-07-10T07:00:34.112" v="27886" actId="14100"/>
          <ac:spMkLst>
            <pc:docMk/>
            <pc:sldMk cId="1427305534" sldId="360"/>
            <ac:spMk id="37" creationId="{990F1B19-6DCD-6117-8654-C6C0033B07D8}"/>
          </ac:spMkLst>
        </pc:spChg>
        <pc:spChg chg="mod">
          <ac:chgData name="Dhanalakshmi S" userId="91504401-57d8-4e19-824a-3608d37877b0" providerId="ADAL" clId="{BD114AE8-1B57-4C44-B834-A08779010E97}" dt="2024-07-10T07:00:28.665" v="27883" actId="1076"/>
          <ac:spMkLst>
            <pc:docMk/>
            <pc:sldMk cId="1427305534" sldId="360"/>
            <ac:spMk id="38" creationId="{E184366C-37BB-E274-6F76-3F4FF1B484F8}"/>
          </ac:spMkLst>
        </pc:spChg>
        <pc:spChg chg="mod">
          <ac:chgData name="Dhanalakshmi S" userId="91504401-57d8-4e19-824a-3608d37877b0" providerId="ADAL" clId="{BD114AE8-1B57-4C44-B834-A08779010E97}" dt="2024-07-10T07:00:26.212" v="27882" actId="1076"/>
          <ac:spMkLst>
            <pc:docMk/>
            <pc:sldMk cId="1427305534" sldId="360"/>
            <ac:spMk id="39" creationId="{CED35841-1858-FFAF-0E87-F5725199718A}"/>
          </ac:spMkLst>
        </pc:spChg>
        <pc:spChg chg="mod">
          <ac:chgData name="Dhanalakshmi S" userId="91504401-57d8-4e19-824a-3608d37877b0" providerId="ADAL" clId="{BD114AE8-1B57-4C44-B834-A08779010E97}" dt="2024-07-10T07:00:20.021" v="27881" actId="1076"/>
          <ac:spMkLst>
            <pc:docMk/>
            <pc:sldMk cId="1427305534" sldId="360"/>
            <ac:spMk id="40" creationId="{84E639A4-E631-2111-9198-9648F19ABDCD}"/>
          </ac:spMkLst>
        </pc:spChg>
        <pc:spChg chg="del mod">
          <ac:chgData name="Dhanalakshmi S" userId="91504401-57d8-4e19-824a-3608d37877b0" providerId="ADAL" clId="{BD114AE8-1B57-4C44-B834-A08779010E97}" dt="2024-07-10T06:59:22.525" v="27866" actId="478"/>
          <ac:spMkLst>
            <pc:docMk/>
            <pc:sldMk cId="1427305534" sldId="360"/>
            <ac:spMk id="42" creationId="{7EA5D7AB-6885-59A7-D3FA-36BF5A0D938C}"/>
          </ac:spMkLst>
        </pc:spChg>
        <pc:spChg chg="del mod">
          <ac:chgData name="Dhanalakshmi S" userId="91504401-57d8-4e19-824a-3608d37877b0" providerId="ADAL" clId="{BD114AE8-1B57-4C44-B834-A08779010E97}" dt="2024-07-10T06:59:25.635" v="27867" actId="478"/>
          <ac:spMkLst>
            <pc:docMk/>
            <pc:sldMk cId="1427305534" sldId="360"/>
            <ac:spMk id="43" creationId="{8B583DEE-0CEB-8977-40A0-3642317B7D8A}"/>
          </ac:spMkLst>
        </pc:spChg>
        <pc:spChg chg="del mod">
          <ac:chgData name="Dhanalakshmi S" userId="91504401-57d8-4e19-824a-3608d37877b0" providerId="ADAL" clId="{BD114AE8-1B57-4C44-B834-A08779010E97}" dt="2024-07-10T06:58:48.510" v="27862" actId="478"/>
          <ac:spMkLst>
            <pc:docMk/>
            <pc:sldMk cId="1427305534" sldId="360"/>
            <ac:spMk id="44" creationId="{A28D89CB-56E3-D4B9-BEDE-3B8EE5E930E3}"/>
          </ac:spMkLst>
        </pc:spChg>
        <pc:spChg chg="del mod">
          <ac:chgData name="Dhanalakshmi S" userId="91504401-57d8-4e19-824a-3608d37877b0" providerId="ADAL" clId="{BD114AE8-1B57-4C44-B834-A08779010E97}" dt="2024-07-10T06:59:16.243" v="27865" actId="478"/>
          <ac:spMkLst>
            <pc:docMk/>
            <pc:sldMk cId="1427305534" sldId="360"/>
            <ac:spMk id="45" creationId="{C0DA2F43-EE04-7E7C-DD2E-74DD59EB881D}"/>
          </ac:spMkLst>
        </pc:spChg>
        <pc:spChg chg="del mod">
          <ac:chgData name="Dhanalakshmi S" userId="91504401-57d8-4e19-824a-3608d37877b0" providerId="ADAL" clId="{BD114AE8-1B57-4C44-B834-A08779010E97}" dt="2024-07-10T06:58:38.485" v="27860" actId="478"/>
          <ac:spMkLst>
            <pc:docMk/>
            <pc:sldMk cId="1427305534" sldId="360"/>
            <ac:spMk id="47" creationId="{D5C2FF6E-5DC0-BEC2-678C-3E9BA68871E3}"/>
          </ac:spMkLst>
        </pc:spChg>
        <pc:spChg chg="del mod">
          <ac:chgData name="Dhanalakshmi S" userId="91504401-57d8-4e19-824a-3608d37877b0" providerId="ADAL" clId="{BD114AE8-1B57-4C44-B834-A08779010E97}" dt="2024-07-10T06:58:41.471" v="27861" actId="478"/>
          <ac:spMkLst>
            <pc:docMk/>
            <pc:sldMk cId="1427305534" sldId="360"/>
            <ac:spMk id="48" creationId="{F4B8A1F8-DECD-E975-13DA-B03C55C2BE4F}"/>
          </ac:spMkLst>
        </pc:spChg>
        <pc:spChg chg="del mod">
          <ac:chgData name="Dhanalakshmi S" userId="91504401-57d8-4e19-824a-3608d37877b0" providerId="ADAL" clId="{BD114AE8-1B57-4C44-B834-A08779010E97}" dt="2024-07-10T06:58:35.811" v="27859" actId="478"/>
          <ac:spMkLst>
            <pc:docMk/>
            <pc:sldMk cId="1427305534" sldId="360"/>
            <ac:spMk id="49" creationId="{28D7AAA7-BB1A-9EBC-6A0E-5AE0C339A20C}"/>
          </ac:spMkLst>
        </pc:spChg>
        <pc:spChg chg="del mod">
          <ac:chgData name="Dhanalakshmi S" userId="91504401-57d8-4e19-824a-3608d37877b0" providerId="ADAL" clId="{BD114AE8-1B57-4C44-B834-A08779010E97}" dt="2024-07-10T06:58:31.690" v="27858" actId="478"/>
          <ac:spMkLst>
            <pc:docMk/>
            <pc:sldMk cId="1427305534" sldId="360"/>
            <ac:spMk id="50" creationId="{10E563C9-05AD-05A8-228B-48A1900E9E86}"/>
          </ac:spMkLst>
        </pc:spChg>
        <pc:spChg chg="add mod">
          <ac:chgData name="Dhanalakshmi S" userId="91504401-57d8-4e19-824a-3608d37877b0" providerId="ADAL" clId="{BD114AE8-1B57-4C44-B834-A08779010E97}" dt="2024-07-10T07:01:16.933" v="27888"/>
          <ac:spMkLst>
            <pc:docMk/>
            <pc:sldMk cId="1427305534" sldId="360"/>
            <ac:spMk id="51" creationId="{7CF93AC2-0F99-A793-168C-10B1856D8852}"/>
          </ac:spMkLst>
        </pc:spChg>
        <pc:spChg chg="add mod">
          <ac:chgData name="Dhanalakshmi S" userId="91504401-57d8-4e19-824a-3608d37877b0" providerId="ADAL" clId="{BD114AE8-1B57-4C44-B834-A08779010E97}" dt="2024-07-10T07:01:16.933" v="27888"/>
          <ac:spMkLst>
            <pc:docMk/>
            <pc:sldMk cId="1427305534" sldId="360"/>
            <ac:spMk id="52" creationId="{E3974061-FC5F-3FF1-DCBB-9202C097C807}"/>
          </ac:spMkLst>
        </pc:spChg>
        <pc:spChg chg="add mod">
          <ac:chgData name="Dhanalakshmi S" userId="91504401-57d8-4e19-824a-3608d37877b0" providerId="ADAL" clId="{BD114AE8-1B57-4C44-B834-A08779010E97}" dt="2024-07-10T07:01:16.933" v="27888"/>
          <ac:spMkLst>
            <pc:docMk/>
            <pc:sldMk cId="1427305534" sldId="360"/>
            <ac:spMk id="53" creationId="{FA86B0A7-791E-551F-ABAB-CEC8A98A02F6}"/>
          </ac:spMkLst>
        </pc:spChg>
        <pc:spChg chg="add mod">
          <ac:chgData name="Dhanalakshmi S" userId="91504401-57d8-4e19-824a-3608d37877b0" providerId="ADAL" clId="{BD114AE8-1B57-4C44-B834-A08779010E97}" dt="2024-07-10T07:01:16.933" v="27888"/>
          <ac:spMkLst>
            <pc:docMk/>
            <pc:sldMk cId="1427305534" sldId="360"/>
            <ac:spMk id="54" creationId="{0DBD99A1-3DB8-B3A9-80EB-0F311050C88A}"/>
          </ac:spMkLst>
        </pc:spChg>
        <pc:spChg chg="add mod">
          <ac:chgData name="Dhanalakshmi S" userId="91504401-57d8-4e19-824a-3608d37877b0" providerId="ADAL" clId="{BD114AE8-1B57-4C44-B834-A08779010E97}" dt="2024-07-10T07:01:16.933" v="27888"/>
          <ac:spMkLst>
            <pc:docMk/>
            <pc:sldMk cId="1427305534" sldId="360"/>
            <ac:spMk id="55" creationId="{62B228BE-DE56-D32A-7D8B-4A490A0B41B2}"/>
          </ac:spMkLst>
        </pc:spChg>
        <pc:spChg chg="add mod">
          <ac:chgData name="Dhanalakshmi S" userId="91504401-57d8-4e19-824a-3608d37877b0" providerId="ADAL" clId="{BD114AE8-1B57-4C44-B834-A08779010E97}" dt="2024-07-10T07:01:16.933" v="27888"/>
          <ac:spMkLst>
            <pc:docMk/>
            <pc:sldMk cId="1427305534" sldId="360"/>
            <ac:spMk id="56" creationId="{89C190A5-2C2B-B252-2754-23B9FEABA003}"/>
          </ac:spMkLst>
        </pc:spChg>
        <pc:spChg chg="add mod">
          <ac:chgData name="Dhanalakshmi S" userId="91504401-57d8-4e19-824a-3608d37877b0" providerId="ADAL" clId="{BD114AE8-1B57-4C44-B834-A08779010E97}" dt="2024-07-10T07:01:16.933" v="27888"/>
          <ac:spMkLst>
            <pc:docMk/>
            <pc:sldMk cId="1427305534" sldId="360"/>
            <ac:spMk id="57" creationId="{53DC8730-1B34-64D2-EB1B-80DACC3E24BE}"/>
          </ac:spMkLst>
        </pc:spChg>
        <pc:spChg chg="add mod">
          <ac:chgData name="Dhanalakshmi S" userId="91504401-57d8-4e19-824a-3608d37877b0" providerId="ADAL" clId="{BD114AE8-1B57-4C44-B834-A08779010E97}" dt="2024-07-10T07:01:16.933" v="27888"/>
          <ac:spMkLst>
            <pc:docMk/>
            <pc:sldMk cId="1427305534" sldId="360"/>
            <ac:spMk id="58" creationId="{5CCF73BB-1415-57C1-B418-0D94DD24C12F}"/>
          </ac:spMkLst>
        </pc:spChg>
        <pc:spChg chg="add mod">
          <ac:chgData name="Dhanalakshmi S" userId="91504401-57d8-4e19-824a-3608d37877b0" providerId="ADAL" clId="{BD114AE8-1B57-4C44-B834-A08779010E97}" dt="2024-07-10T07:01:16.933" v="27888"/>
          <ac:spMkLst>
            <pc:docMk/>
            <pc:sldMk cId="1427305534" sldId="360"/>
            <ac:spMk id="59" creationId="{A6752C8A-FF63-2CAE-EDCD-128FF50B771E}"/>
          </ac:spMkLst>
        </pc:spChg>
        <pc:spChg chg="add mod">
          <ac:chgData name="Dhanalakshmi S" userId="91504401-57d8-4e19-824a-3608d37877b0" providerId="ADAL" clId="{BD114AE8-1B57-4C44-B834-A08779010E97}" dt="2024-07-10T07:01:16.933" v="27888"/>
          <ac:spMkLst>
            <pc:docMk/>
            <pc:sldMk cId="1427305534" sldId="360"/>
            <ac:spMk id="60" creationId="{1221FC3D-6FFF-2F63-8B93-B6E9AF94DC90}"/>
          </ac:spMkLst>
        </pc:spChg>
        <pc:spChg chg="add mod">
          <ac:chgData name="Dhanalakshmi S" userId="91504401-57d8-4e19-824a-3608d37877b0" providerId="ADAL" clId="{BD114AE8-1B57-4C44-B834-A08779010E97}" dt="2024-07-10T07:01:16.933" v="27888"/>
          <ac:spMkLst>
            <pc:docMk/>
            <pc:sldMk cId="1427305534" sldId="360"/>
            <ac:spMk id="61" creationId="{2098D16C-FF2F-59E2-F67A-F7630919A2B3}"/>
          </ac:spMkLst>
        </pc:spChg>
        <pc:spChg chg="add mod">
          <ac:chgData name="Dhanalakshmi S" userId="91504401-57d8-4e19-824a-3608d37877b0" providerId="ADAL" clId="{BD114AE8-1B57-4C44-B834-A08779010E97}" dt="2024-07-10T07:01:16.933" v="27888"/>
          <ac:spMkLst>
            <pc:docMk/>
            <pc:sldMk cId="1427305534" sldId="360"/>
            <ac:spMk id="62" creationId="{1B582654-CAA9-97AA-72AB-F9F55EDA43B6}"/>
          </ac:spMkLst>
        </pc:spChg>
        <pc:spChg chg="add mod">
          <ac:chgData name="Dhanalakshmi S" userId="91504401-57d8-4e19-824a-3608d37877b0" providerId="ADAL" clId="{BD114AE8-1B57-4C44-B834-A08779010E97}" dt="2024-07-10T07:01:16.933" v="27888"/>
          <ac:spMkLst>
            <pc:docMk/>
            <pc:sldMk cId="1427305534" sldId="360"/>
            <ac:spMk id="63" creationId="{9B48475D-0576-EB69-8F12-1DF090708CE1}"/>
          </ac:spMkLst>
        </pc:spChg>
        <pc:spChg chg="add mod">
          <ac:chgData name="Dhanalakshmi S" userId="91504401-57d8-4e19-824a-3608d37877b0" providerId="ADAL" clId="{BD114AE8-1B57-4C44-B834-A08779010E97}" dt="2024-07-10T07:01:16.933" v="27888"/>
          <ac:spMkLst>
            <pc:docMk/>
            <pc:sldMk cId="1427305534" sldId="360"/>
            <ac:spMk id="64" creationId="{97E26BE9-4DD3-55E2-D33F-E280F81BA87C}"/>
          </ac:spMkLst>
        </pc:spChg>
        <pc:spChg chg="add mod">
          <ac:chgData name="Dhanalakshmi S" userId="91504401-57d8-4e19-824a-3608d37877b0" providerId="ADAL" clId="{BD114AE8-1B57-4C44-B834-A08779010E97}" dt="2024-07-10T07:01:16.933" v="27888"/>
          <ac:spMkLst>
            <pc:docMk/>
            <pc:sldMk cId="1427305534" sldId="360"/>
            <ac:spMk id="65" creationId="{888AC4FB-E648-2074-AD43-84EB67D1C493}"/>
          </ac:spMkLst>
        </pc:spChg>
        <pc:spChg chg="add mod">
          <ac:chgData name="Dhanalakshmi S" userId="91504401-57d8-4e19-824a-3608d37877b0" providerId="ADAL" clId="{BD114AE8-1B57-4C44-B834-A08779010E97}" dt="2024-07-10T07:01:16.933" v="27888"/>
          <ac:spMkLst>
            <pc:docMk/>
            <pc:sldMk cId="1427305534" sldId="360"/>
            <ac:spMk id="66" creationId="{01D88EA8-C290-5C54-386E-24620AF3D380}"/>
          </ac:spMkLst>
        </pc:spChg>
        <pc:spChg chg="add mod">
          <ac:chgData name="Dhanalakshmi S" userId="91504401-57d8-4e19-824a-3608d37877b0" providerId="ADAL" clId="{BD114AE8-1B57-4C44-B834-A08779010E97}" dt="2024-07-10T07:01:16.933" v="27888"/>
          <ac:spMkLst>
            <pc:docMk/>
            <pc:sldMk cId="1427305534" sldId="360"/>
            <ac:spMk id="67" creationId="{5BB0A1A2-F558-336E-D372-B8BA46DBA2D4}"/>
          </ac:spMkLst>
        </pc:spChg>
        <pc:spChg chg="add mod">
          <ac:chgData name="Dhanalakshmi S" userId="91504401-57d8-4e19-824a-3608d37877b0" providerId="ADAL" clId="{BD114AE8-1B57-4C44-B834-A08779010E97}" dt="2024-07-10T07:01:16.933" v="27888"/>
          <ac:spMkLst>
            <pc:docMk/>
            <pc:sldMk cId="1427305534" sldId="360"/>
            <ac:spMk id="68" creationId="{014902F1-6512-D28E-521D-D71430F4EC91}"/>
          </ac:spMkLst>
        </pc:spChg>
        <pc:spChg chg="add mod">
          <ac:chgData name="Dhanalakshmi S" userId="91504401-57d8-4e19-824a-3608d37877b0" providerId="ADAL" clId="{BD114AE8-1B57-4C44-B834-A08779010E97}" dt="2024-07-10T07:01:16.933" v="27888"/>
          <ac:spMkLst>
            <pc:docMk/>
            <pc:sldMk cId="1427305534" sldId="360"/>
            <ac:spMk id="69" creationId="{1C87E756-244D-7F8A-F931-2A5685FB1B36}"/>
          </ac:spMkLst>
        </pc:spChg>
        <pc:spChg chg="add mod">
          <ac:chgData name="Dhanalakshmi S" userId="91504401-57d8-4e19-824a-3608d37877b0" providerId="ADAL" clId="{BD114AE8-1B57-4C44-B834-A08779010E97}" dt="2024-07-10T07:01:16.933" v="27888"/>
          <ac:spMkLst>
            <pc:docMk/>
            <pc:sldMk cId="1427305534" sldId="360"/>
            <ac:spMk id="70" creationId="{3AA64CEC-B2AC-D1D2-819C-23AF940D166D}"/>
          </ac:spMkLst>
        </pc:spChg>
        <pc:spChg chg="add mod">
          <ac:chgData name="Dhanalakshmi S" userId="91504401-57d8-4e19-824a-3608d37877b0" providerId="ADAL" clId="{BD114AE8-1B57-4C44-B834-A08779010E97}" dt="2024-07-10T07:01:16.933" v="27888"/>
          <ac:spMkLst>
            <pc:docMk/>
            <pc:sldMk cId="1427305534" sldId="360"/>
            <ac:spMk id="71" creationId="{288A00CB-F77D-0634-C97B-408F24FE62EB}"/>
          </ac:spMkLst>
        </pc:spChg>
        <pc:spChg chg="add mod">
          <ac:chgData name="Dhanalakshmi S" userId="91504401-57d8-4e19-824a-3608d37877b0" providerId="ADAL" clId="{BD114AE8-1B57-4C44-B834-A08779010E97}" dt="2024-07-10T07:01:16.933" v="27888"/>
          <ac:spMkLst>
            <pc:docMk/>
            <pc:sldMk cId="1427305534" sldId="360"/>
            <ac:spMk id="72" creationId="{EFF380B6-5652-56FA-7E71-9D012DB0AC9F}"/>
          </ac:spMkLst>
        </pc:spChg>
        <pc:spChg chg="add mod">
          <ac:chgData name="Dhanalakshmi S" userId="91504401-57d8-4e19-824a-3608d37877b0" providerId="ADAL" clId="{BD114AE8-1B57-4C44-B834-A08779010E97}" dt="2024-07-10T07:01:16.933" v="27888"/>
          <ac:spMkLst>
            <pc:docMk/>
            <pc:sldMk cId="1427305534" sldId="360"/>
            <ac:spMk id="73" creationId="{F673E91B-9A38-2175-53A4-307C9070FF88}"/>
          </ac:spMkLst>
        </pc:spChg>
        <pc:spChg chg="add mod">
          <ac:chgData name="Dhanalakshmi S" userId="91504401-57d8-4e19-824a-3608d37877b0" providerId="ADAL" clId="{BD114AE8-1B57-4C44-B834-A08779010E97}" dt="2024-07-10T07:01:16.933" v="27888"/>
          <ac:spMkLst>
            <pc:docMk/>
            <pc:sldMk cId="1427305534" sldId="360"/>
            <ac:spMk id="74" creationId="{3FFCD069-F41B-204B-994C-5F1780A129DD}"/>
          </ac:spMkLst>
        </pc:spChg>
        <pc:spChg chg="add del mod">
          <ac:chgData name="Dhanalakshmi S" userId="91504401-57d8-4e19-824a-3608d37877b0" providerId="ADAL" clId="{BD114AE8-1B57-4C44-B834-A08779010E97}" dt="2024-07-10T07:02:27.430" v="27929" actId="478"/>
          <ac:spMkLst>
            <pc:docMk/>
            <pc:sldMk cId="1427305534" sldId="360"/>
            <ac:spMk id="75" creationId="{BBC17239-69CD-1532-82E8-550BC3BBCFAD}"/>
          </ac:spMkLst>
        </pc:spChg>
        <pc:spChg chg="add del mod">
          <ac:chgData name="Dhanalakshmi S" userId="91504401-57d8-4e19-824a-3608d37877b0" providerId="ADAL" clId="{BD114AE8-1B57-4C44-B834-A08779010E97}" dt="2024-07-10T07:02:27.430" v="27929" actId="478"/>
          <ac:spMkLst>
            <pc:docMk/>
            <pc:sldMk cId="1427305534" sldId="360"/>
            <ac:spMk id="76" creationId="{C8B0A765-A0E6-7EE1-463B-6816779BA4B2}"/>
          </ac:spMkLst>
        </pc:spChg>
        <pc:spChg chg="add del mod">
          <ac:chgData name="Dhanalakshmi S" userId="91504401-57d8-4e19-824a-3608d37877b0" providerId="ADAL" clId="{BD114AE8-1B57-4C44-B834-A08779010E97}" dt="2024-07-10T07:02:27.430" v="27929" actId="478"/>
          <ac:spMkLst>
            <pc:docMk/>
            <pc:sldMk cId="1427305534" sldId="360"/>
            <ac:spMk id="77" creationId="{4B1FCAA4-367A-13BB-3B03-E2EB76D011AF}"/>
          </ac:spMkLst>
        </pc:spChg>
        <pc:spChg chg="add del mod">
          <ac:chgData name="Dhanalakshmi S" userId="91504401-57d8-4e19-824a-3608d37877b0" providerId="ADAL" clId="{BD114AE8-1B57-4C44-B834-A08779010E97}" dt="2024-07-10T07:02:27.430" v="27929" actId="478"/>
          <ac:spMkLst>
            <pc:docMk/>
            <pc:sldMk cId="1427305534" sldId="360"/>
            <ac:spMk id="78" creationId="{6E31548B-D814-21B9-283C-37B127EEF274}"/>
          </ac:spMkLst>
        </pc:spChg>
        <pc:spChg chg="add del mod">
          <ac:chgData name="Dhanalakshmi S" userId="91504401-57d8-4e19-824a-3608d37877b0" providerId="ADAL" clId="{BD114AE8-1B57-4C44-B834-A08779010E97}" dt="2024-07-10T07:02:27.430" v="27929" actId="478"/>
          <ac:spMkLst>
            <pc:docMk/>
            <pc:sldMk cId="1427305534" sldId="360"/>
            <ac:spMk id="79" creationId="{F62787F1-ED99-6A31-D424-885F769AA45F}"/>
          </ac:spMkLst>
        </pc:spChg>
        <pc:spChg chg="add del mod">
          <ac:chgData name="Dhanalakshmi S" userId="91504401-57d8-4e19-824a-3608d37877b0" providerId="ADAL" clId="{BD114AE8-1B57-4C44-B834-A08779010E97}" dt="2024-07-10T07:02:27.430" v="27929" actId="478"/>
          <ac:spMkLst>
            <pc:docMk/>
            <pc:sldMk cId="1427305534" sldId="360"/>
            <ac:spMk id="80" creationId="{CBBD404A-8310-4E76-09D5-8FE14085FD46}"/>
          </ac:spMkLst>
        </pc:spChg>
        <pc:spChg chg="add del mod">
          <ac:chgData name="Dhanalakshmi S" userId="91504401-57d8-4e19-824a-3608d37877b0" providerId="ADAL" clId="{BD114AE8-1B57-4C44-B834-A08779010E97}" dt="2024-07-10T07:02:27.430" v="27929" actId="478"/>
          <ac:spMkLst>
            <pc:docMk/>
            <pc:sldMk cId="1427305534" sldId="360"/>
            <ac:spMk id="81" creationId="{9DCD898A-1CE4-E603-2BFC-B0FB013F9D4C}"/>
          </ac:spMkLst>
        </pc:spChg>
        <pc:spChg chg="add del mod">
          <ac:chgData name="Dhanalakshmi S" userId="91504401-57d8-4e19-824a-3608d37877b0" providerId="ADAL" clId="{BD114AE8-1B57-4C44-B834-A08779010E97}" dt="2024-07-10T07:02:27.430" v="27929" actId="478"/>
          <ac:spMkLst>
            <pc:docMk/>
            <pc:sldMk cId="1427305534" sldId="360"/>
            <ac:spMk id="82" creationId="{C3BBF780-0437-0B53-3F7D-70B2AC891DEC}"/>
          </ac:spMkLst>
        </pc:spChg>
        <pc:spChg chg="add del mod">
          <ac:chgData name="Dhanalakshmi S" userId="91504401-57d8-4e19-824a-3608d37877b0" providerId="ADAL" clId="{BD114AE8-1B57-4C44-B834-A08779010E97}" dt="2024-07-10T07:02:27.430" v="27929" actId="478"/>
          <ac:spMkLst>
            <pc:docMk/>
            <pc:sldMk cId="1427305534" sldId="360"/>
            <ac:spMk id="83" creationId="{9CB9F35C-9938-06D7-74A8-CBBED8F8A770}"/>
          </ac:spMkLst>
        </pc:spChg>
        <pc:spChg chg="add del mod">
          <ac:chgData name="Dhanalakshmi S" userId="91504401-57d8-4e19-824a-3608d37877b0" providerId="ADAL" clId="{BD114AE8-1B57-4C44-B834-A08779010E97}" dt="2024-07-10T07:01:39.719" v="27891" actId="478"/>
          <ac:spMkLst>
            <pc:docMk/>
            <pc:sldMk cId="1427305534" sldId="360"/>
            <ac:spMk id="84" creationId="{03E6D8E6-72B4-8D5C-9BD8-B7E1344271AA}"/>
          </ac:spMkLst>
        </pc:spChg>
        <pc:spChg chg="add del mod">
          <ac:chgData name="Dhanalakshmi S" userId="91504401-57d8-4e19-824a-3608d37877b0" providerId="ADAL" clId="{BD114AE8-1B57-4C44-B834-A08779010E97}" dt="2024-07-10T07:01:39.719" v="27891" actId="478"/>
          <ac:spMkLst>
            <pc:docMk/>
            <pc:sldMk cId="1427305534" sldId="360"/>
            <ac:spMk id="85" creationId="{5B150871-75D8-52A2-3CCA-13BBC7E765F5}"/>
          </ac:spMkLst>
        </pc:spChg>
        <pc:spChg chg="add del mod">
          <ac:chgData name="Dhanalakshmi S" userId="91504401-57d8-4e19-824a-3608d37877b0" providerId="ADAL" clId="{BD114AE8-1B57-4C44-B834-A08779010E97}" dt="2024-07-10T07:01:39.719" v="27891" actId="478"/>
          <ac:spMkLst>
            <pc:docMk/>
            <pc:sldMk cId="1427305534" sldId="360"/>
            <ac:spMk id="86" creationId="{23993591-A4E2-A7D6-B28A-3A4C6FD4CE51}"/>
          </ac:spMkLst>
        </pc:spChg>
        <pc:spChg chg="add del mod">
          <ac:chgData name="Dhanalakshmi S" userId="91504401-57d8-4e19-824a-3608d37877b0" providerId="ADAL" clId="{BD114AE8-1B57-4C44-B834-A08779010E97}" dt="2024-07-10T07:01:39.719" v="27891" actId="478"/>
          <ac:spMkLst>
            <pc:docMk/>
            <pc:sldMk cId="1427305534" sldId="360"/>
            <ac:spMk id="87" creationId="{214AB311-2B25-5523-5FEB-B6A38072550C}"/>
          </ac:spMkLst>
        </pc:spChg>
        <pc:spChg chg="add del mod">
          <ac:chgData name="Dhanalakshmi S" userId="91504401-57d8-4e19-824a-3608d37877b0" providerId="ADAL" clId="{BD114AE8-1B57-4C44-B834-A08779010E97}" dt="2024-07-10T07:01:39.719" v="27891" actId="478"/>
          <ac:spMkLst>
            <pc:docMk/>
            <pc:sldMk cId="1427305534" sldId="360"/>
            <ac:spMk id="88" creationId="{D2BBBF94-BEDE-75AB-F26A-A831447FD42F}"/>
          </ac:spMkLst>
        </pc:spChg>
        <pc:spChg chg="add del mod">
          <ac:chgData name="Dhanalakshmi S" userId="91504401-57d8-4e19-824a-3608d37877b0" providerId="ADAL" clId="{BD114AE8-1B57-4C44-B834-A08779010E97}" dt="2024-07-10T07:02:27.430" v="27929" actId="478"/>
          <ac:spMkLst>
            <pc:docMk/>
            <pc:sldMk cId="1427305534" sldId="360"/>
            <ac:spMk id="89" creationId="{89468856-AE46-CAED-F4AC-431CF2680DCE}"/>
          </ac:spMkLst>
        </pc:spChg>
        <pc:spChg chg="add del mod">
          <ac:chgData name="Dhanalakshmi S" userId="91504401-57d8-4e19-824a-3608d37877b0" providerId="ADAL" clId="{BD114AE8-1B57-4C44-B834-A08779010E97}" dt="2024-07-10T07:02:27.430" v="27929" actId="478"/>
          <ac:spMkLst>
            <pc:docMk/>
            <pc:sldMk cId="1427305534" sldId="360"/>
            <ac:spMk id="90" creationId="{1F7ECF43-1586-C44E-53FA-99B7E7E425BE}"/>
          </ac:spMkLst>
        </pc:spChg>
        <pc:spChg chg="add del mod">
          <ac:chgData name="Dhanalakshmi S" userId="91504401-57d8-4e19-824a-3608d37877b0" providerId="ADAL" clId="{BD114AE8-1B57-4C44-B834-A08779010E97}" dt="2024-07-10T07:02:27.430" v="27929" actId="478"/>
          <ac:spMkLst>
            <pc:docMk/>
            <pc:sldMk cId="1427305534" sldId="360"/>
            <ac:spMk id="91" creationId="{B690764C-D13A-F7CE-74E5-23D369105D65}"/>
          </ac:spMkLst>
        </pc:spChg>
        <pc:spChg chg="add del mod">
          <ac:chgData name="Dhanalakshmi S" userId="91504401-57d8-4e19-824a-3608d37877b0" providerId="ADAL" clId="{BD114AE8-1B57-4C44-B834-A08779010E97}" dt="2024-07-10T07:02:27.430" v="27929" actId="478"/>
          <ac:spMkLst>
            <pc:docMk/>
            <pc:sldMk cId="1427305534" sldId="360"/>
            <ac:spMk id="92" creationId="{84DF202B-3491-6E64-CD28-5A2B6358E8DD}"/>
          </ac:spMkLst>
        </pc:spChg>
        <pc:spChg chg="add del mod">
          <ac:chgData name="Dhanalakshmi S" userId="91504401-57d8-4e19-824a-3608d37877b0" providerId="ADAL" clId="{BD114AE8-1B57-4C44-B834-A08779010E97}" dt="2024-07-10T07:02:27.430" v="27929" actId="478"/>
          <ac:spMkLst>
            <pc:docMk/>
            <pc:sldMk cId="1427305534" sldId="360"/>
            <ac:spMk id="93" creationId="{5E81CCDB-A441-77CD-A1D4-63A702FA17BA}"/>
          </ac:spMkLst>
        </pc:spChg>
        <pc:spChg chg="add del mod">
          <ac:chgData name="Dhanalakshmi S" userId="91504401-57d8-4e19-824a-3608d37877b0" providerId="ADAL" clId="{BD114AE8-1B57-4C44-B834-A08779010E97}" dt="2024-07-10T07:02:27.430" v="27929" actId="478"/>
          <ac:spMkLst>
            <pc:docMk/>
            <pc:sldMk cId="1427305534" sldId="360"/>
            <ac:spMk id="94" creationId="{FDB4580C-E943-E071-3228-3BB14AA84611}"/>
          </ac:spMkLst>
        </pc:spChg>
        <pc:spChg chg="add del mod">
          <ac:chgData name="Dhanalakshmi S" userId="91504401-57d8-4e19-824a-3608d37877b0" providerId="ADAL" clId="{BD114AE8-1B57-4C44-B834-A08779010E97}" dt="2024-07-10T07:02:27.430" v="27929" actId="478"/>
          <ac:spMkLst>
            <pc:docMk/>
            <pc:sldMk cId="1427305534" sldId="360"/>
            <ac:spMk id="95" creationId="{A620C082-FC93-5BA1-C1B1-F82221320BC7}"/>
          </ac:spMkLst>
        </pc:spChg>
        <pc:spChg chg="add del mod">
          <ac:chgData name="Dhanalakshmi S" userId="91504401-57d8-4e19-824a-3608d37877b0" providerId="ADAL" clId="{BD114AE8-1B57-4C44-B834-A08779010E97}" dt="2024-07-10T07:02:27.430" v="27929" actId="478"/>
          <ac:spMkLst>
            <pc:docMk/>
            <pc:sldMk cId="1427305534" sldId="360"/>
            <ac:spMk id="96" creationId="{08988638-0407-7E38-5437-3B0CB38A1304}"/>
          </ac:spMkLst>
        </pc:spChg>
        <pc:spChg chg="add del mod">
          <ac:chgData name="Dhanalakshmi S" userId="91504401-57d8-4e19-824a-3608d37877b0" providerId="ADAL" clId="{BD114AE8-1B57-4C44-B834-A08779010E97}" dt="2024-07-10T07:02:27.430" v="27929" actId="478"/>
          <ac:spMkLst>
            <pc:docMk/>
            <pc:sldMk cId="1427305534" sldId="360"/>
            <ac:spMk id="97" creationId="{C54C8445-2AEF-3764-01FF-6F23A69D5510}"/>
          </ac:spMkLst>
        </pc:spChg>
        <pc:spChg chg="add del mod">
          <ac:chgData name="Dhanalakshmi S" userId="91504401-57d8-4e19-824a-3608d37877b0" providerId="ADAL" clId="{BD114AE8-1B57-4C44-B834-A08779010E97}" dt="2024-07-10T07:02:27.430" v="27929" actId="478"/>
          <ac:spMkLst>
            <pc:docMk/>
            <pc:sldMk cId="1427305534" sldId="360"/>
            <ac:spMk id="98" creationId="{3B401BCA-362F-C760-27B3-ACCCD8BDBA27}"/>
          </ac:spMkLst>
        </pc:spChg>
        <pc:grpChg chg="add mod">
          <ac:chgData name="Dhanalakshmi S" userId="91504401-57d8-4e19-824a-3608d37877b0" providerId="ADAL" clId="{BD114AE8-1B57-4C44-B834-A08779010E97}" dt="2024-07-10T06:58:20.485" v="27854" actId="1076"/>
          <ac:grpSpMkLst>
            <pc:docMk/>
            <pc:sldMk cId="1427305534" sldId="360"/>
            <ac:grpSpMk id="3" creationId="{0F9B5D98-AB24-A37E-F29B-EDFFA33D5D84}"/>
          </ac:grpSpMkLst>
        </pc:grpChg>
        <pc:grpChg chg="mod">
          <ac:chgData name="Dhanalakshmi S" userId="91504401-57d8-4e19-824a-3608d37877b0" providerId="ADAL" clId="{BD114AE8-1B57-4C44-B834-A08779010E97}" dt="2024-07-10T06:58:11.908" v="27852"/>
          <ac:grpSpMkLst>
            <pc:docMk/>
            <pc:sldMk cId="1427305534" sldId="360"/>
            <ac:grpSpMk id="9" creationId="{24862594-7111-BF91-8639-6EA66A0C8B13}"/>
          </ac:grpSpMkLst>
        </pc:grpChg>
        <pc:grpChg chg="mod">
          <ac:chgData name="Dhanalakshmi S" userId="91504401-57d8-4e19-824a-3608d37877b0" providerId="ADAL" clId="{BD114AE8-1B57-4C44-B834-A08779010E97}" dt="2024-07-10T06:58:11.908" v="27852"/>
          <ac:grpSpMkLst>
            <pc:docMk/>
            <pc:sldMk cId="1427305534" sldId="360"/>
            <ac:grpSpMk id="14" creationId="{36AD714C-79B2-3DAB-65F9-27AF788BE2BA}"/>
          </ac:grpSpMkLst>
        </pc:grpChg>
        <pc:grpChg chg="add mod">
          <ac:chgData name="Dhanalakshmi S" userId="91504401-57d8-4e19-824a-3608d37877b0" providerId="ADAL" clId="{BD114AE8-1B57-4C44-B834-A08779010E97}" dt="2024-07-10T06:58:23.186" v="27855"/>
          <ac:grpSpMkLst>
            <pc:docMk/>
            <pc:sldMk cId="1427305534" sldId="360"/>
            <ac:grpSpMk id="19" creationId="{CA7F5D39-A13A-76D9-5449-185CFDEB35DF}"/>
          </ac:grpSpMkLst>
        </pc:grpChg>
        <pc:grpChg chg="mod">
          <ac:chgData name="Dhanalakshmi S" userId="91504401-57d8-4e19-824a-3608d37877b0" providerId="ADAL" clId="{BD114AE8-1B57-4C44-B834-A08779010E97}" dt="2024-07-10T06:58:23.186" v="27855"/>
          <ac:grpSpMkLst>
            <pc:docMk/>
            <pc:sldMk cId="1427305534" sldId="360"/>
            <ac:grpSpMk id="25" creationId="{16FBC80A-6A81-DC69-7445-33A22620ED66}"/>
          </ac:grpSpMkLst>
        </pc:grpChg>
        <pc:grpChg chg="mod">
          <ac:chgData name="Dhanalakshmi S" userId="91504401-57d8-4e19-824a-3608d37877b0" providerId="ADAL" clId="{BD114AE8-1B57-4C44-B834-A08779010E97}" dt="2024-07-10T06:58:23.186" v="27855"/>
          <ac:grpSpMkLst>
            <pc:docMk/>
            <pc:sldMk cId="1427305534" sldId="360"/>
            <ac:grpSpMk id="30" creationId="{81374275-8414-D439-80AB-47D57E661812}"/>
          </ac:grpSpMkLst>
        </pc:grpChg>
        <pc:grpChg chg="add del mod">
          <ac:chgData name="Dhanalakshmi S" userId="91504401-57d8-4e19-824a-3608d37877b0" providerId="ADAL" clId="{BD114AE8-1B57-4C44-B834-A08779010E97}" dt="2024-07-10T07:00:41.299" v="27887" actId="478"/>
          <ac:grpSpMkLst>
            <pc:docMk/>
            <pc:sldMk cId="1427305534" sldId="360"/>
            <ac:grpSpMk id="35" creationId="{B7445D85-6153-27C7-F746-9ED18C4DA863}"/>
          </ac:grpSpMkLst>
        </pc:grpChg>
        <pc:grpChg chg="del mod">
          <ac:chgData name="Dhanalakshmi S" userId="91504401-57d8-4e19-824a-3608d37877b0" providerId="ADAL" clId="{BD114AE8-1B57-4C44-B834-A08779010E97}" dt="2024-07-10T06:59:22.525" v="27866" actId="478"/>
          <ac:grpSpMkLst>
            <pc:docMk/>
            <pc:sldMk cId="1427305534" sldId="360"/>
            <ac:grpSpMk id="41" creationId="{C1EEB6AF-2AE0-C205-3973-068216B913DC}"/>
          </ac:grpSpMkLst>
        </pc:grpChg>
        <pc:grpChg chg="del mod">
          <ac:chgData name="Dhanalakshmi S" userId="91504401-57d8-4e19-824a-3608d37877b0" providerId="ADAL" clId="{BD114AE8-1B57-4C44-B834-A08779010E97}" dt="2024-07-10T06:58:38.485" v="27860" actId="478"/>
          <ac:grpSpMkLst>
            <pc:docMk/>
            <pc:sldMk cId="1427305534" sldId="360"/>
            <ac:grpSpMk id="46" creationId="{43D087DA-DBEA-5240-853F-567597DA81CD}"/>
          </ac:grpSpMkLst>
        </pc:grpChg>
        <pc:graphicFrameChg chg="add mod modGraphic">
          <ac:chgData name="Dhanalakshmi S" userId="91504401-57d8-4e19-824a-3608d37877b0" providerId="ADAL" clId="{BD114AE8-1B57-4C44-B834-A08779010E97}" dt="2024-07-17T06:08:23.950" v="30756" actId="207"/>
          <ac:graphicFrameMkLst>
            <pc:docMk/>
            <pc:sldMk cId="1427305534" sldId="360"/>
            <ac:graphicFrameMk id="99" creationId="{217172CC-0930-105C-0500-5EAC035516A5}"/>
          </ac:graphicFrameMkLst>
        </pc:graphicFrameChg>
      </pc:sldChg>
      <pc:sldChg chg="modSp add mod modAnim">
        <pc:chgData name="Dhanalakshmi S" userId="91504401-57d8-4e19-824a-3608d37877b0" providerId="ADAL" clId="{BD114AE8-1B57-4C44-B834-A08779010E97}" dt="2024-07-10T06:57:09.281" v="27851" actId="1076"/>
        <pc:sldMkLst>
          <pc:docMk/>
          <pc:sldMk cId="1247769683" sldId="361"/>
        </pc:sldMkLst>
        <pc:graphicFrameChg chg="mod">
          <ac:chgData name="Dhanalakshmi S" userId="91504401-57d8-4e19-824a-3608d37877b0" providerId="ADAL" clId="{BD114AE8-1B57-4C44-B834-A08779010E97}" dt="2024-07-10T06:57:09.281" v="27851" actId="1076"/>
          <ac:graphicFrameMkLst>
            <pc:docMk/>
            <pc:sldMk cId="1247769683" sldId="361"/>
            <ac:graphicFrameMk id="196" creationId="{764D208F-00FE-BD67-02E7-FE2F441D9411}"/>
          </ac:graphicFrameMkLst>
        </pc:graphicFrameChg>
      </pc:sldChg>
      <pc:sldChg chg="addSp delSp modSp new mod">
        <pc:chgData name="Dhanalakshmi S" userId="91504401-57d8-4e19-824a-3608d37877b0" providerId="ADAL" clId="{BD114AE8-1B57-4C44-B834-A08779010E97}" dt="2024-07-10T08:22:12.265" v="28384" actId="20577"/>
        <pc:sldMkLst>
          <pc:docMk/>
          <pc:sldMk cId="3983694907" sldId="362"/>
        </pc:sldMkLst>
        <pc:spChg chg="mod">
          <ac:chgData name="Dhanalakshmi S" userId="91504401-57d8-4e19-824a-3608d37877b0" providerId="ADAL" clId="{BD114AE8-1B57-4C44-B834-A08779010E97}" dt="2024-07-10T07:05:31.724" v="28034" actId="20577"/>
          <ac:spMkLst>
            <pc:docMk/>
            <pc:sldMk cId="3983694907" sldId="362"/>
            <ac:spMk id="2" creationId="{563BBBBB-B9AE-3B19-7090-23A1898FCD28}"/>
          </ac:spMkLst>
        </pc:spChg>
        <pc:spChg chg="add mod">
          <ac:chgData name="Dhanalakshmi S" userId="91504401-57d8-4e19-824a-3608d37877b0" providerId="ADAL" clId="{BD114AE8-1B57-4C44-B834-A08779010E97}" dt="2024-07-10T08:21:14.966" v="28261" actId="1076"/>
          <ac:spMkLst>
            <pc:docMk/>
            <pc:sldMk cId="3983694907" sldId="362"/>
            <ac:spMk id="22" creationId="{E6B5C247-2AD5-C58D-B911-FEE603BCA737}"/>
          </ac:spMkLst>
        </pc:spChg>
        <pc:spChg chg="add mod">
          <ac:chgData name="Dhanalakshmi S" userId="91504401-57d8-4e19-824a-3608d37877b0" providerId="ADAL" clId="{BD114AE8-1B57-4C44-B834-A08779010E97}" dt="2024-07-10T08:22:12.265" v="28384" actId="20577"/>
          <ac:spMkLst>
            <pc:docMk/>
            <pc:sldMk cId="3983694907" sldId="362"/>
            <ac:spMk id="23" creationId="{622E2121-A35F-BA17-055C-5806940CC50C}"/>
          </ac:spMkLst>
        </pc:spChg>
        <pc:picChg chg="add mod">
          <ac:chgData name="Dhanalakshmi S" userId="91504401-57d8-4e19-824a-3608d37877b0" providerId="ADAL" clId="{BD114AE8-1B57-4C44-B834-A08779010E97}" dt="2024-07-10T07:33:52.123" v="28153" actId="14100"/>
          <ac:picMkLst>
            <pc:docMk/>
            <pc:sldMk cId="3983694907" sldId="362"/>
            <ac:picMk id="3" creationId="{711B734A-0B6C-73C2-94D4-A3C854C27A7C}"/>
          </ac:picMkLst>
        </pc:picChg>
        <pc:picChg chg="add del mod">
          <ac:chgData name="Dhanalakshmi S" userId="91504401-57d8-4e19-824a-3608d37877b0" providerId="ADAL" clId="{BD114AE8-1B57-4C44-B834-A08779010E97}" dt="2024-07-10T07:22:26.768" v="28079" actId="478"/>
          <ac:picMkLst>
            <pc:docMk/>
            <pc:sldMk cId="3983694907" sldId="362"/>
            <ac:picMk id="10" creationId="{3B8A0237-0C65-2498-113B-6AE002BC2F03}"/>
          </ac:picMkLst>
        </pc:picChg>
        <pc:picChg chg="add mod">
          <ac:chgData name="Dhanalakshmi S" userId="91504401-57d8-4e19-824a-3608d37877b0" providerId="ADAL" clId="{BD114AE8-1B57-4C44-B834-A08779010E97}" dt="2024-07-10T07:17:53.996" v="28051" actId="1076"/>
          <ac:picMkLst>
            <pc:docMk/>
            <pc:sldMk cId="3983694907" sldId="362"/>
            <ac:picMk id="26626" creationId="{83206A5D-4E90-B345-FDF3-5AF13FF6280E}"/>
          </ac:picMkLst>
        </pc:picChg>
        <pc:picChg chg="add mod">
          <ac:chgData name="Dhanalakshmi S" userId="91504401-57d8-4e19-824a-3608d37877b0" providerId="ADAL" clId="{BD114AE8-1B57-4C44-B834-A08779010E97}" dt="2024-07-10T07:19:50.100" v="28062" actId="1076"/>
          <ac:picMkLst>
            <pc:docMk/>
            <pc:sldMk cId="3983694907" sldId="362"/>
            <ac:picMk id="26628" creationId="{27100826-E09D-D60D-B503-2079B0A01CB7}"/>
          </ac:picMkLst>
        </pc:picChg>
        <pc:picChg chg="add mod">
          <ac:chgData name="Dhanalakshmi S" userId="91504401-57d8-4e19-824a-3608d37877b0" providerId="ADAL" clId="{BD114AE8-1B57-4C44-B834-A08779010E97}" dt="2024-07-10T07:25:25.289" v="28098" actId="1076"/>
          <ac:picMkLst>
            <pc:docMk/>
            <pc:sldMk cId="3983694907" sldId="362"/>
            <ac:picMk id="26630" creationId="{65356217-106C-BC58-01FC-EE6344052C98}"/>
          </ac:picMkLst>
        </pc:picChg>
        <pc:picChg chg="add mod">
          <ac:chgData name="Dhanalakshmi S" userId="91504401-57d8-4e19-824a-3608d37877b0" providerId="ADAL" clId="{BD114AE8-1B57-4C44-B834-A08779010E97}" dt="2024-07-10T07:28:49.447" v="28116" actId="1076"/>
          <ac:picMkLst>
            <pc:docMk/>
            <pc:sldMk cId="3983694907" sldId="362"/>
            <ac:picMk id="26632" creationId="{9A74F203-B68E-10D3-F3A2-3651E0D8759B}"/>
          </ac:picMkLst>
        </pc:picChg>
        <pc:picChg chg="add del mod">
          <ac:chgData name="Dhanalakshmi S" userId="91504401-57d8-4e19-824a-3608d37877b0" providerId="ADAL" clId="{BD114AE8-1B57-4C44-B834-A08779010E97}" dt="2024-07-10T07:24:08.039" v="28093" actId="478"/>
          <ac:picMkLst>
            <pc:docMk/>
            <pc:sldMk cId="3983694907" sldId="362"/>
            <ac:picMk id="26634" creationId="{C64CC304-6E02-96EC-E557-F88FFDB1D744}"/>
          </ac:picMkLst>
        </pc:picChg>
        <pc:picChg chg="add mod">
          <ac:chgData name="Dhanalakshmi S" userId="91504401-57d8-4e19-824a-3608d37877b0" providerId="ADAL" clId="{BD114AE8-1B57-4C44-B834-A08779010E97}" dt="2024-07-10T07:29:04.706" v="28119" actId="1076"/>
          <ac:picMkLst>
            <pc:docMk/>
            <pc:sldMk cId="3983694907" sldId="362"/>
            <ac:picMk id="26636" creationId="{3C764321-27D3-3170-44FF-925E31134534}"/>
          </ac:picMkLst>
        </pc:picChg>
        <pc:picChg chg="add mod">
          <ac:chgData name="Dhanalakshmi S" userId="91504401-57d8-4e19-824a-3608d37877b0" providerId="ADAL" clId="{BD114AE8-1B57-4C44-B834-A08779010E97}" dt="2024-07-10T07:27:43.526" v="28104" actId="1076"/>
          <ac:picMkLst>
            <pc:docMk/>
            <pc:sldMk cId="3983694907" sldId="362"/>
            <ac:picMk id="26638" creationId="{DEB441BE-C8C2-3347-2FB0-0246A77575D1}"/>
          </ac:picMkLst>
        </pc:picChg>
        <pc:cxnChg chg="add mod">
          <ac:chgData name="Dhanalakshmi S" userId="91504401-57d8-4e19-824a-3608d37877b0" providerId="ADAL" clId="{BD114AE8-1B57-4C44-B834-A08779010E97}" dt="2024-07-10T07:20:11.794" v="28066" actId="13822"/>
          <ac:cxnSpMkLst>
            <pc:docMk/>
            <pc:sldMk cId="3983694907" sldId="362"/>
            <ac:cxnSpMk id="5" creationId="{CB3C889C-C3E7-AB1C-9485-1D558B73E15C}"/>
          </ac:cxnSpMkLst>
        </pc:cxnChg>
        <pc:cxnChg chg="add mod">
          <ac:chgData name="Dhanalakshmi S" userId="91504401-57d8-4e19-824a-3608d37877b0" providerId="ADAL" clId="{BD114AE8-1B57-4C44-B834-A08779010E97}" dt="2024-07-10T07:20:24.631" v="28068" actId="13822"/>
          <ac:cxnSpMkLst>
            <pc:docMk/>
            <pc:sldMk cId="3983694907" sldId="362"/>
            <ac:cxnSpMk id="7" creationId="{9955AC03-E6D4-CD59-4870-3E6E0F0CC3E4}"/>
          </ac:cxnSpMkLst>
        </pc:cxnChg>
        <pc:cxnChg chg="add mod">
          <ac:chgData name="Dhanalakshmi S" userId="91504401-57d8-4e19-824a-3608d37877b0" providerId="ADAL" clId="{BD114AE8-1B57-4C44-B834-A08779010E97}" dt="2024-07-10T07:20:46.045" v="28071" actId="13822"/>
          <ac:cxnSpMkLst>
            <pc:docMk/>
            <pc:sldMk cId="3983694907" sldId="362"/>
            <ac:cxnSpMk id="9" creationId="{6060301B-21E9-CD79-0C5E-25E34F37B29D}"/>
          </ac:cxnSpMkLst>
        </pc:cxnChg>
        <pc:cxnChg chg="add mod">
          <ac:chgData name="Dhanalakshmi S" userId="91504401-57d8-4e19-824a-3608d37877b0" providerId="ADAL" clId="{BD114AE8-1B57-4C44-B834-A08779010E97}" dt="2024-07-10T07:28:21.483" v="28112" actId="13822"/>
          <ac:cxnSpMkLst>
            <pc:docMk/>
            <pc:sldMk cId="3983694907" sldId="362"/>
            <ac:cxnSpMk id="12" creationId="{0BF73F43-99B8-9597-AD67-85AD23D3C72B}"/>
          </ac:cxnSpMkLst>
        </pc:cxnChg>
        <pc:cxnChg chg="add mod">
          <ac:chgData name="Dhanalakshmi S" userId="91504401-57d8-4e19-824a-3608d37877b0" providerId="ADAL" clId="{BD114AE8-1B57-4C44-B834-A08779010E97}" dt="2024-07-10T07:29:04.706" v="28119" actId="1076"/>
          <ac:cxnSpMkLst>
            <pc:docMk/>
            <pc:sldMk cId="3983694907" sldId="362"/>
            <ac:cxnSpMk id="14" creationId="{757BC90A-118D-D15E-8E87-EF0BDDE43D50}"/>
          </ac:cxnSpMkLst>
        </pc:cxnChg>
        <pc:cxnChg chg="add mod">
          <ac:chgData name="Dhanalakshmi S" userId="91504401-57d8-4e19-824a-3608d37877b0" providerId="ADAL" clId="{BD114AE8-1B57-4C44-B834-A08779010E97}" dt="2024-07-10T07:28:56.178" v="28118" actId="13822"/>
          <ac:cxnSpMkLst>
            <pc:docMk/>
            <pc:sldMk cId="3983694907" sldId="362"/>
            <ac:cxnSpMk id="18" creationId="{CD6AC7BC-6B85-CF20-433B-126B69F6D523}"/>
          </ac:cxnSpMkLst>
        </pc:cxnChg>
      </pc:sldChg>
      <pc:sldChg chg="addSp delSp modSp new mod">
        <pc:chgData name="Dhanalakshmi S" userId="91504401-57d8-4e19-824a-3608d37877b0" providerId="ADAL" clId="{BD114AE8-1B57-4C44-B834-A08779010E97}" dt="2024-07-24T08:16:05.093" v="34221"/>
        <pc:sldMkLst>
          <pc:docMk/>
          <pc:sldMk cId="3353171523" sldId="363"/>
        </pc:sldMkLst>
        <pc:spChg chg="mod">
          <ac:chgData name="Dhanalakshmi S" userId="91504401-57d8-4e19-824a-3608d37877b0" providerId="ADAL" clId="{BD114AE8-1B57-4C44-B834-A08779010E97}" dt="2024-07-10T11:18:08.233" v="29677" actId="14100"/>
          <ac:spMkLst>
            <pc:docMk/>
            <pc:sldMk cId="3353171523" sldId="363"/>
            <ac:spMk id="2" creationId="{9220B398-8581-0EA0-462A-24A329669AC8}"/>
          </ac:spMkLst>
        </pc:spChg>
        <pc:spChg chg="add">
          <ac:chgData name="Dhanalakshmi S" userId="91504401-57d8-4e19-824a-3608d37877b0" providerId="ADAL" clId="{BD114AE8-1B57-4C44-B834-A08779010E97}" dt="2024-07-10T10:27:06.399" v="28922"/>
          <ac:spMkLst>
            <pc:docMk/>
            <pc:sldMk cId="3353171523" sldId="363"/>
            <ac:spMk id="3" creationId="{A5D9CF8E-2379-068E-C359-B517733CBD8B}"/>
          </ac:spMkLst>
        </pc:spChg>
        <pc:spChg chg="add">
          <ac:chgData name="Dhanalakshmi S" userId="91504401-57d8-4e19-824a-3608d37877b0" providerId="ADAL" clId="{BD114AE8-1B57-4C44-B834-A08779010E97}" dt="2024-07-10T10:27:11.106" v="28923"/>
          <ac:spMkLst>
            <pc:docMk/>
            <pc:sldMk cId="3353171523" sldId="363"/>
            <ac:spMk id="4" creationId="{C2CFF8F0-2A24-2DE6-4890-ABF48FE7B9C4}"/>
          </ac:spMkLst>
        </pc:spChg>
        <pc:spChg chg="add">
          <ac:chgData name="Dhanalakshmi S" userId="91504401-57d8-4e19-824a-3608d37877b0" providerId="ADAL" clId="{BD114AE8-1B57-4C44-B834-A08779010E97}" dt="2024-07-10T10:27:14.085" v="28924"/>
          <ac:spMkLst>
            <pc:docMk/>
            <pc:sldMk cId="3353171523" sldId="363"/>
            <ac:spMk id="5" creationId="{03300877-597E-9200-691E-2393E8535BCF}"/>
          </ac:spMkLst>
        </pc:spChg>
        <pc:spChg chg="add">
          <ac:chgData name="Dhanalakshmi S" userId="91504401-57d8-4e19-824a-3608d37877b0" providerId="ADAL" clId="{BD114AE8-1B57-4C44-B834-A08779010E97}" dt="2024-07-10T10:29:12.219" v="28929"/>
          <ac:spMkLst>
            <pc:docMk/>
            <pc:sldMk cId="3353171523" sldId="363"/>
            <ac:spMk id="7" creationId="{5BED74B8-7DDD-6EFF-68CD-8D8EFCA966F5}"/>
          </ac:spMkLst>
        </pc:spChg>
        <pc:spChg chg="add mod">
          <ac:chgData name="Dhanalakshmi S" userId="91504401-57d8-4e19-824a-3608d37877b0" providerId="ADAL" clId="{BD114AE8-1B57-4C44-B834-A08779010E97}" dt="2024-07-10T11:03:12.090" v="29220" actId="207"/>
          <ac:spMkLst>
            <pc:docMk/>
            <pc:sldMk cId="3353171523" sldId="363"/>
            <ac:spMk id="9" creationId="{9B431863-2613-D7B6-DDF4-C8DC759115C9}"/>
          </ac:spMkLst>
        </pc:spChg>
        <pc:graphicFrameChg chg="add mod modGraphic">
          <ac:chgData name="Dhanalakshmi S" userId="91504401-57d8-4e19-824a-3608d37877b0" providerId="ADAL" clId="{BD114AE8-1B57-4C44-B834-A08779010E97}" dt="2024-07-24T08:16:05.093" v="34221"/>
          <ac:graphicFrameMkLst>
            <pc:docMk/>
            <pc:sldMk cId="3353171523" sldId="363"/>
            <ac:graphicFrameMk id="10" creationId="{6427FA2A-764D-1EC1-3718-86314A3D3900}"/>
          </ac:graphicFrameMkLst>
        </pc:graphicFrameChg>
        <pc:picChg chg="add del mod">
          <ac:chgData name="Dhanalakshmi S" userId="91504401-57d8-4e19-824a-3608d37877b0" providerId="ADAL" clId="{BD114AE8-1B57-4C44-B834-A08779010E97}" dt="2024-07-10T10:52:31.195" v="28943" actId="21"/>
          <ac:picMkLst>
            <pc:docMk/>
            <pc:sldMk cId="3353171523" sldId="363"/>
            <ac:picMk id="6" creationId="{5C06795F-A9C6-9B33-80C7-71C80740AE63}"/>
          </ac:picMkLst>
        </pc:picChg>
        <pc:picChg chg="add del mod">
          <ac:chgData name="Dhanalakshmi S" userId="91504401-57d8-4e19-824a-3608d37877b0" providerId="ADAL" clId="{BD114AE8-1B57-4C44-B834-A08779010E97}" dt="2024-07-10T10:29:35.243" v="28934" actId="478"/>
          <ac:picMkLst>
            <pc:docMk/>
            <pc:sldMk cId="3353171523" sldId="363"/>
            <ac:picMk id="8" creationId="{7C45BEE8-A8D3-C230-BCB4-EC72840ED658}"/>
          </ac:picMkLst>
        </pc:picChg>
        <pc:picChg chg="add mod">
          <ac:chgData name="Dhanalakshmi S" userId="91504401-57d8-4e19-824a-3608d37877b0" providerId="ADAL" clId="{BD114AE8-1B57-4C44-B834-A08779010E97}" dt="2024-07-10T10:55:37.911" v="28963" actId="1076"/>
          <ac:picMkLst>
            <pc:docMk/>
            <pc:sldMk cId="3353171523" sldId="363"/>
            <ac:picMk id="27658" creationId="{BB927B5C-5589-9DE8-42D3-EF840D4286ED}"/>
          </ac:picMkLst>
        </pc:picChg>
      </pc:sldChg>
      <pc:sldChg chg="addSp delSp modSp new mod">
        <pc:chgData name="Dhanalakshmi S" userId="91504401-57d8-4e19-824a-3608d37877b0" providerId="ADAL" clId="{BD114AE8-1B57-4C44-B834-A08779010E97}" dt="2024-07-17T06:07:44.645" v="30753" actId="14100"/>
        <pc:sldMkLst>
          <pc:docMk/>
          <pc:sldMk cId="565448259" sldId="364"/>
        </pc:sldMkLst>
        <pc:spChg chg="del">
          <ac:chgData name="Dhanalakshmi S" userId="91504401-57d8-4e19-824a-3608d37877b0" providerId="ADAL" clId="{BD114AE8-1B57-4C44-B834-A08779010E97}" dt="2024-07-10T12:53:51.301" v="29951"/>
          <ac:spMkLst>
            <pc:docMk/>
            <pc:sldMk cId="565448259" sldId="364"/>
            <ac:spMk id="2" creationId="{F1B58ED4-8B5A-2883-5DE1-6B7E0C20F082}"/>
          </ac:spMkLst>
        </pc:spChg>
        <pc:spChg chg="add mod">
          <ac:chgData name="Dhanalakshmi S" userId="91504401-57d8-4e19-824a-3608d37877b0" providerId="ADAL" clId="{BD114AE8-1B57-4C44-B834-A08779010E97}" dt="2024-07-10T12:53:54.442" v="29952" actId="1076"/>
          <ac:spMkLst>
            <pc:docMk/>
            <pc:sldMk cId="565448259" sldId="364"/>
            <ac:spMk id="3" creationId="{E90E302B-8375-D3D5-9D00-DD7CF4A8450F}"/>
          </ac:spMkLst>
        </pc:spChg>
        <pc:spChg chg="add mod">
          <ac:chgData name="Dhanalakshmi S" userId="91504401-57d8-4e19-824a-3608d37877b0" providerId="ADAL" clId="{BD114AE8-1B57-4C44-B834-A08779010E97}" dt="2024-07-10T13:10:54.711" v="30011" actId="20577"/>
          <ac:spMkLst>
            <pc:docMk/>
            <pc:sldMk cId="565448259" sldId="364"/>
            <ac:spMk id="4" creationId="{5CD68E24-4236-4A34-AC1B-04BD3F3812A7}"/>
          </ac:spMkLst>
        </pc:spChg>
        <pc:graphicFrameChg chg="add mod modGraphic">
          <ac:chgData name="Dhanalakshmi S" userId="91504401-57d8-4e19-824a-3608d37877b0" providerId="ADAL" clId="{BD114AE8-1B57-4C44-B834-A08779010E97}" dt="2024-07-17T06:07:44.645" v="30753" actId="14100"/>
          <ac:graphicFrameMkLst>
            <pc:docMk/>
            <pc:sldMk cId="565448259" sldId="364"/>
            <ac:graphicFrameMk id="5" creationId="{13BD79C5-A98B-0BBD-5BCA-864AB4109F64}"/>
          </ac:graphicFrameMkLst>
        </pc:graphicFrameChg>
        <pc:picChg chg="add del mod">
          <ac:chgData name="Dhanalakshmi S" userId="91504401-57d8-4e19-824a-3608d37877b0" providerId="ADAL" clId="{BD114AE8-1B57-4C44-B834-A08779010E97}" dt="2024-07-10T12:29:13.368" v="29689" actId="478"/>
          <ac:picMkLst>
            <pc:docMk/>
            <pc:sldMk cId="565448259" sldId="364"/>
            <ac:picMk id="6" creationId="{5C06795F-A9C6-9B33-80C7-71C80740AE63}"/>
          </ac:picMkLst>
        </pc:picChg>
        <pc:picChg chg="add del mod">
          <ac:chgData name="Dhanalakshmi S" userId="91504401-57d8-4e19-824a-3608d37877b0" providerId="ADAL" clId="{BD114AE8-1B57-4C44-B834-A08779010E97}" dt="2024-07-10T13:10:16.325" v="29971" actId="478"/>
          <ac:picMkLst>
            <pc:docMk/>
            <pc:sldMk cId="565448259" sldId="364"/>
            <ac:picMk id="29698" creationId="{66428E48-58ED-C41F-6978-1E6B0CD71388}"/>
          </ac:picMkLst>
        </pc:picChg>
        <pc:picChg chg="add del mod">
          <ac:chgData name="Dhanalakshmi S" userId="91504401-57d8-4e19-824a-3608d37877b0" providerId="ADAL" clId="{BD114AE8-1B57-4C44-B834-A08779010E97}" dt="2024-07-10T12:59:05.511" v="29963" actId="478"/>
          <ac:picMkLst>
            <pc:docMk/>
            <pc:sldMk cId="565448259" sldId="364"/>
            <ac:picMk id="29700" creationId="{B4A56DE9-0EC0-D840-24C6-E8D8FD1BDBF3}"/>
          </ac:picMkLst>
        </pc:picChg>
        <pc:picChg chg="add mod">
          <ac:chgData name="Dhanalakshmi S" userId="91504401-57d8-4e19-824a-3608d37877b0" providerId="ADAL" clId="{BD114AE8-1B57-4C44-B834-A08779010E97}" dt="2024-07-10T13:10:20.660" v="29972" actId="1076"/>
          <ac:picMkLst>
            <pc:docMk/>
            <pc:sldMk cId="565448259" sldId="364"/>
            <ac:picMk id="29702" creationId="{DEDF10BA-B4EC-824D-4970-9B7E162DA1B6}"/>
          </ac:picMkLst>
        </pc:picChg>
      </pc:sldChg>
      <pc:sldChg chg="addSp modSp new mod">
        <pc:chgData name="Dhanalakshmi S" userId="91504401-57d8-4e19-824a-3608d37877b0" providerId="ADAL" clId="{BD114AE8-1B57-4C44-B834-A08779010E97}" dt="2024-07-17T06:08:08.790" v="30755" actId="313"/>
        <pc:sldMkLst>
          <pc:docMk/>
          <pc:sldMk cId="3492629231" sldId="365"/>
        </pc:sldMkLst>
        <pc:spChg chg="mod">
          <ac:chgData name="Dhanalakshmi S" userId="91504401-57d8-4e19-824a-3608d37877b0" providerId="ADAL" clId="{BD114AE8-1B57-4C44-B834-A08779010E97}" dt="2024-07-10T11:17:58.333" v="29675" actId="1076"/>
          <ac:spMkLst>
            <pc:docMk/>
            <pc:sldMk cId="3492629231" sldId="365"/>
            <ac:spMk id="2" creationId="{DB1037D1-FFAA-CB15-F4A3-D067827B73B3}"/>
          </ac:spMkLst>
        </pc:spChg>
        <pc:spChg chg="add mod">
          <ac:chgData name="Dhanalakshmi S" userId="91504401-57d8-4e19-824a-3608d37877b0" providerId="ADAL" clId="{BD114AE8-1B57-4C44-B834-A08779010E97}" dt="2024-07-10T11:06:12.576" v="29373" actId="207"/>
          <ac:spMkLst>
            <pc:docMk/>
            <pc:sldMk cId="3492629231" sldId="365"/>
            <ac:spMk id="3" creationId="{A15C20C8-68BD-005E-4BDA-87486EE7CC24}"/>
          </ac:spMkLst>
        </pc:spChg>
        <pc:spChg chg="add mod">
          <ac:chgData name="Dhanalakshmi S" userId="91504401-57d8-4e19-824a-3608d37877b0" providerId="ADAL" clId="{BD114AE8-1B57-4C44-B834-A08779010E97}" dt="2024-07-10T11:05:57.149" v="29370" actId="207"/>
          <ac:spMkLst>
            <pc:docMk/>
            <pc:sldMk cId="3492629231" sldId="365"/>
            <ac:spMk id="5" creationId="{D8D9F239-468E-4CE7-787E-E2B14D3020FE}"/>
          </ac:spMkLst>
        </pc:spChg>
        <pc:spChg chg="add mod">
          <ac:chgData name="Dhanalakshmi S" userId="91504401-57d8-4e19-824a-3608d37877b0" providerId="ADAL" clId="{BD114AE8-1B57-4C44-B834-A08779010E97}" dt="2024-07-17T06:08:08.790" v="30755" actId="313"/>
          <ac:spMkLst>
            <pc:docMk/>
            <pc:sldMk cId="3492629231" sldId="365"/>
            <ac:spMk id="6" creationId="{88671B81-F4CC-014F-6AD6-D778E6093345}"/>
          </ac:spMkLst>
        </pc:spChg>
        <pc:spChg chg="add mod">
          <ac:chgData name="Dhanalakshmi S" userId="91504401-57d8-4e19-824a-3608d37877b0" providerId="ADAL" clId="{BD114AE8-1B57-4C44-B834-A08779010E97}" dt="2024-07-10T11:05:57.149" v="29370" actId="207"/>
          <ac:spMkLst>
            <pc:docMk/>
            <pc:sldMk cId="3492629231" sldId="365"/>
            <ac:spMk id="8" creationId="{A8477A44-0D0B-57AF-A70E-445FDAAB3DEB}"/>
          </ac:spMkLst>
        </pc:spChg>
        <pc:spChg chg="add mod">
          <ac:chgData name="Dhanalakshmi S" userId="91504401-57d8-4e19-824a-3608d37877b0" providerId="ADAL" clId="{BD114AE8-1B57-4C44-B834-A08779010E97}" dt="2024-07-17T06:08:06.750" v="30754" actId="313"/>
          <ac:spMkLst>
            <pc:docMk/>
            <pc:sldMk cId="3492629231" sldId="365"/>
            <ac:spMk id="9" creationId="{9230BB46-56AB-4C39-951B-15856898C2D8}"/>
          </ac:spMkLst>
        </pc:spChg>
        <pc:grpChg chg="add mod">
          <ac:chgData name="Dhanalakshmi S" userId="91504401-57d8-4e19-824a-3608d37877b0" providerId="ADAL" clId="{BD114AE8-1B57-4C44-B834-A08779010E97}" dt="2024-07-10T11:05:57.149" v="29370" actId="207"/>
          <ac:grpSpMkLst>
            <pc:docMk/>
            <pc:sldMk cId="3492629231" sldId="365"/>
            <ac:grpSpMk id="4" creationId="{408835A3-5C2A-DF8A-651D-E76FE2C392AD}"/>
          </ac:grpSpMkLst>
        </pc:grpChg>
        <pc:grpChg chg="add mod">
          <ac:chgData name="Dhanalakshmi S" userId="91504401-57d8-4e19-824a-3608d37877b0" providerId="ADAL" clId="{BD114AE8-1B57-4C44-B834-A08779010E97}" dt="2024-07-10T11:05:57.149" v="29370" actId="207"/>
          <ac:grpSpMkLst>
            <pc:docMk/>
            <pc:sldMk cId="3492629231" sldId="365"/>
            <ac:grpSpMk id="7" creationId="{D425F0D9-4B76-2B29-42AB-3C85FACCCFC5}"/>
          </ac:grpSpMkLst>
        </pc:grpChg>
        <pc:picChg chg="add mod">
          <ac:chgData name="Dhanalakshmi S" userId="91504401-57d8-4e19-824a-3608d37877b0" providerId="ADAL" clId="{BD114AE8-1B57-4C44-B834-A08779010E97}" dt="2024-07-10T11:05:28.198" v="29348" actId="1076"/>
          <ac:picMkLst>
            <pc:docMk/>
            <pc:sldMk cId="3492629231" sldId="365"/>
            <ac:picMk id="28674" creationId="{0905AB2A-D71C-2821-8881-E801C03C1BB1}"/>
          </ac:picMkLst>
        </pc:picChg>
      </pc:sldChg>
      <pc:sldChg chg="addSp delSp modSp new mod">
        <pc:chgData name="Dhanalakshmi S" userId="91504401-57d8-4e19-824a-3608d37877b0" providerId="ADAL" clId="{BD114AE8-1B57-4C44-B834-A08779010E97}" dt="2024-07-10T11:17:24.553" v="29668" actId="1076"/>
        <pc:sldMkLst>
          <pc:docMk/>
          <pc:sldMk cId="3671625655" sldId="366"/>
        </pc:sldMkLst>
        <pc:spChg chg="mod">
          <ac:chgData name="Dhanalakshmi S" userId="91504401-57d8-4e19-824a-3608d37877b0" providerId="ADAL" clId="{BD114AE8-1B57-4C44-B834-A08779010E97}" dt="2024-07-10T11:17:24.553" v="29668" actId="1076"/>
          <ac:spMkLst>
            <pc:docMk/>
            <pc:sldMk cId="3671625655" sldId="366"/>
            <ac:spMk id="2" creationId="{CEECE58C-11B3-B770-7D2A-F62CB45759D0}"/>
          </ac:spMkLst>
        </pc:spChg>
        <pc:spChg chg="add mod">
          <ac:chgData name="Dhanalakshmi S" userId="91504401-57d8-4e19-824a-3608d37877b0" providerId="ADAL" clId="{BD114AE8-1B57-4C44-B834-A08779010E97}" dt="2024-07-10T11:13:44.590" v="29521" actId="14100"/>
          <ac:spMkLst>
            <pc:docMk/>
            <pc:sldMk cId="3671625655" sldId="366"/>
            <ac:spMk id="3" creationId="{DA76FD73-4D02-3665-6BAE-6265A8422A19}"/>
          </ac:spMkLst>
        </pc:spChg>
        <pc:graphicFrameChg chg="add mod modGraphic">
          <ac:chgData name="Dhanalakshmi S" userId="91504401-57d8-4e19-824a-3608d37877b0" providerId="ADAL" clId="{BD114AE8-1B57-4C44-B834-A08779010E97}" dt="2024-07-10T11:17:03.062" v="29662" actId="207"/>
          <ac:graphicFrameMkLst>
            <pc:docMk/>
            <pc:sldMk cId="3671625655" sldId="366"/>
            <ac:graphicFrameMk id="4" creationId="{3DA68671-4B66-F5C5-CD57-BF3BBF50001C}"/>
          </ac:graphicFrameMkLst>
        </pc:graphicFrameChg>
        <pc:picChg chg="add del mod">
          <ac:chgData name="Dhanalakshmi S" userId="91504401-57d8-4e19-824a-3608d37877b0" providerId="ADAL" clId="{BD114AE8-1B57-4C44-B834-A08779010E97}" dt="2024-07-10T11:10:09.228" v="29382" actId="478"/>
          <ac:picMkLst>
            <pc:docMk/>
            <pc:sldMk cId="3671625655" sldId="366"/>
            <ac:picMk id="30722" creationId="{84F1A6CB-3A08-294D-7EE3-E590B0112210}"/>
          </ac:picMkLst>
        </pc:picChg>
        <pc:picChg chg="add mod">
          <ac:chgData name="Dhanalakshmi S" userId="91504401-57d8-4e19-824a-3608d37877b0" providerId="ADAL" clId="{BD114AE8-1B57-4C44-B834-A08779010E97}" dt="2024-07-10T11:13:39.237" v="29520" actId="1076"/>
          <ac:picMkLst>
            <pc:docMk/>
            <pc:sldMk cId="3671625655" sldId="366"/>
            <ac:picMk id="30724" creationId="{3931B6BE-5E5B-6C7A-76A1-8CAEB94CB760}"/>
          </ac:picMkLst>
        </pc:picChg>
      </pc:sldChg>
      <pc:sldChg chg="addSp delSp modSp new mod">
        <pc:chgData name="Dhanalakshmi S" userId="91504401-57d8-4e19-824a-3608d37877b0" providerId="ADAL" clId="{BD114AE8-1B57-4C44-B834-A08779010E97}" dt="2024-07-10T13:24:43.100" v="30056" actId="1076"/>
        <pc:sldMkLst>
          <pc:docMk/>
          <pc:sldMk cId="3510353648" sldId="367"/>
        </pc:sldMkLst>
        <pc:spChg chg="del">
          <ac:chgData name="Dhanalakshmi S" userId="91504401-57d8-4e19-824a-3608d37877b0" providerId="ADAL" clId="{BD114AE8-1B57-4C44-B834-A08779010E97}" dt="2024-07-10T11:17:28.294" v="29669"/>
          <ac:spMkLst>
            <pc:docMk/>
            <pc:sldMk cId="3510353648" sldId="367"/>
            <ac:spMk id="2" creationId="{A2356C85-F4DA-F924-9078-65803B03F648}"/>
          </ac:spMkLst>
        </pc:spChg>
        <pc:spChg chg="add mod">
          <ac:chgData name="Dhanalakshmi S" userId="91504401-57d8-4e19-824a-3608d37877b0" providerId="ADAL" clId="{BD114AE8-1B57-4C44-B834-A08779010E97}" dt="2024-07-10T11:17:37.546" v="29672" actId="1076"/>
          <ac:spMkLst>
            <pc:docMk/>
            <pc:sldMk cId="3510353648" sldId="367"/>
            <ac:spMk id="3" creationId="{24BEEB43-AEF4-CBDA-97AA-FA0153E7C09C}"/>
          </ac:spMkLst>
        </pc:spChg>
        <pc:spChg chg="add mod">
          <ac:chgData name="Dhanalakshmi S" userId="91504401-57d8-4e19-824a-3608d37877b0" providerId="ADAL" clId="{BD114AE8-1B57-4C44-B834-A08779010E97}" dt="2024-07-10T12:31:40.842" v="29782" actId="20577"/>
          <ac:spMkLst>
            <pc:docMk/>
            <pc:sldMk cId="3510353648" sldId="367"/>
            <ac:spMk id="4" creationId="{BF8CC847-C954-CC91-9B06-D149DA1956D5}"/>
          </ac:spMkLst>
        </pc:spChg>
        <pc:spChg chg="mod">
          <ac:chgData name="Dhanalakshmi S" userId="91504401-57d8-4e19-824a-3608d37877b0" providerId="ADAL" clId="{BD114AE8-1B57-4C44-B834-A08779010E97}" dt="2024-07-10T12:49:35.762" v="29783"/>
          <ac:spMkLst>
            <pc:docMk/>
            <pc:sldMk cId="3510353648" sldId="367"/>
            <ac:spMk id="6" creationId="{B9553680-C329-3B53-8A6B-14A835177B13}"/>
          </ac:spMkLst>
        </pc:spChg>
        <pc:spChg chg="mod">
          <ac:chgData name="Dhanalakshmi S" userId="91504401-57d8-4e19-824a-3608d37877b0" providerId="ADAL" clId="{BD114AE8-1B57-4C44-B834-A08779010E97}" dt="2024-07-10T12:52:37.371" v="29856" actId="20577"/>
          <ac:spMkLst>
            <pc:docMk/>
            <pc:sldMk cId="3510353648" sldId="367"/>
            <ac:spMk id="7" creationId="{53C29141-D962-8EED-54A3-B7A0146D14EF}"/>
          </ac:spMkLst>
        </pc:spChg>
        <pc:spChg chg="mod">
          <ac:chgData name="Dhanalakshmi S" userId="91504401-57d8-4e19-824a-3608d37877b0" providerId="ADAL" clId="{BD114AE8-1B57-4C44-B834-A08779010E97}" dt="2024-07-10T12:52:41.353" v="29857"/>
          <ac:spMkLst>
            <pc:docMk/>
            <pc:sldMk cId="3510353648" sldId="367"/>
            <ac:spMk id="9" creationId="{F9AA8FF7-F74F-0E36-85EE-60A21F4A7032}"/>
          </ac:spMkLst>
        </pc:spChg>
        <pc:spChg chg="mod">
          <ac:chgData name="Dhanalakshmi S" userId="91504401-57d8-4e19-824a-3608d37877b0" providerId="ADAL" clId="{BD114AE8-1B57-4C44-B834-A08779010E97}" dt="2024-07-10T12:53:09.878" v="29948" actId="6549"/>
          <ac:spMkLst>
            <pc:docMk/>
            <pc:sldMk cId="3510353648" sldId="367"/>
            <ac:spMk id="10" creationId="{9A132C43-576E-28F7-8688-48A4A40DC1DF}"/>
          </ac:spMkLst>
        </pc:spChg>
        <pc:grpChg chg="add mod">
          <ac:chgData name="Dhanalakshmi S" userId="91504401-57d8-4e19-824a-3608d37877b0" providerId="ADAL" clId="{BD114AE8-1B57-4C44-B834-A08779010E97}" dt="2024-07-10T13:24:43.100" v="30056" actId="1076"/>
          <ac:grpSpMkLst>
            <pc:docMk/>
            <pc:sldMk cId="3510353648" sldId="367"/>
            <ac:grpSpMk id="5" creationId="{454CEA70-B394-11A4-1B72-7C7DAF70EA39}"/>
          </ac:grpSpMkLst>
        </pc:grpChg>
        <pc:grpChg chg="add mod">
          <ac:chgData name="Dhanalakshmi S" userId="91504401-57d8-4e19-824a-3608d37877b0" providerId="ADAL" clId="{BD114AE8-1B57-4C44-B834-A08779010E97}" dt="2024-07-10T13:24:43.100" v="30056" actId="1076"/>
          <ac:grpSpMkLst>
            <pc:docMk/>
            <pc:sldMk cId="3510353648" sldId="367"/>
            <ac:grpSpMk id="8" creationId="{44AC7D69-BED9-6A88-1A8A-4DF71E00D544}"/>
          </ac:grpSpMkLst>
        </pc:grpChg>
        <pc:picChg chg="add del mod">
          <ac:chgData name="Dhanalakshmi S" userId="91504401-57d8-4e19-824a-3608d37877b0" providerId="ADAL" clId="{BD114AE8-1B57-4C44-B834-A08779010E97}" dt="2024-07-10T12:26:35.054" v="29683" actId="478"/>
          <ac:picMkLst>
            <pc:docMk/>
            <pc:sldMk cId="3510353648" sldId="367"/>
            <ac:picMk id="31746" creationId="{E43AF593-B25C-7FDC-DE25-BC8510AE8D27}"/>
          </ac:picMkLst>
        </pc:picChg>
        <pc:picChg chg="add del mod">
          <ac:chgData name="Dhanalakshmi S" userId="91504401-57d8-4e19-824a-3608d37877b0" providerId="ADAL" clId="{BD114AE8-1B57-4C44-B834-A08779010E97}" dt="2024-07-10T12:28:55.225" v="29688" actId="478"/>
          <ac:picMkLst>
            <pc:docMk/>
            <pc:sldMk cId="3510353648" sldId="367"/>
            <ac:picMk id="31748" creationId="{3D9C8A14-8B18-8938-9E7E-2EF7BB5A7C84}"/>
          </ac:picMkLst>
        </pc:picChg>
        <pc:picChg chg="add mod">
          <ac:chgData name="Dhanalakshmi S" userId="91504401-57d8-4e19-824a-3608d37877b0" providerId="ADAL" clId="{BD114AE8-1B57-4C44-B834-A08779010E97}" dt="2024-07-10T12:31:00.425" v="29702" actId="1076"/>
          <ac:picMkLst>
            <pc:docMk/>
            <pc:sldMk cId="3510353648" sldId="367"/>
            <ac:picMk id="31750" creationId="{FF9098FF-9E6C-0B57-4D82-0D08E635C9E1}"/>
          </ac:picMkLst>
        </pc:picChg>
      </pc:sldChg>
      <pc:sldChg chg="modSp add mod">
        <pc:chgData name="Dhanalakshmi S" userId="91504401-57d8-4e19-824a-3608d37877b0" providerId="ADAL" clId="{BD114AE8-1B57-4C44-B834-A08779010E97}" dt="2024-07-17T06:10:33.362" v="30786" actId="20577"/>
        <pc:sldMkLst>
          <pc:docMk/>
          <pc:sldMk cId="2636365392" sldId="368"/>
        </pc:sldMkLst>
        <pc:spChg chg="mod">
          <ac:chgData name="Dhanalakshmi S" userId="91504401-57d8-4e19-824a-3608d37877b0" providerId="ADAL" clId="{BD114AE8-1B57-4C44-B834-A08779010E97}" dt="2024-07-17T06:10:33.362" v="30786" actId="20577"/>
          <ac:spMkLst>
            <pc:docMk/>
            <pc:sldMk cId="2636365392" sldId="368"/>
            <ac:spMk id="2" creationId="{31B6002D-BD64-20F1-9182-3C49AF436BFE}"/>
          </ac:spMkLst>
        </pc:spChg>
      </pc:sldChg>
      <pc:sldChg chg="addSp delSp modSp new mod modClrScheme chgLayout">
        <pc:chgData name="Dhanalakshmi S" userId="91504401-57d8-4e19-824a-3608d37877b0" providerId="ADAL" clId="{BD114AE8-1B57-4C44-B834-A08779010E97}" dt="2024-07-17T08:42:02.829" v="31180" actId="14100"/>
        <pc:sldMkLst>
          <pc:docMk/>
          <pc:sldMk cId="1425636031" sldId="369"/>
        </pc:sldMkLst>
        <pc:spChg chg="mod ord">
          <ac:chgData name="Dhanalakshmi S" userId="91504401-57d8-4e19-824a-3608d37877b0" providerId="ADAL" clId="{BD114AE8-1B57-4C44-B834-A08779010E97}" dt="2024-07-17T06:13:36.181" v="30814" actId="26606"/>
          <ac:spMkLst>
            <pc:docMk/>
            <pc:sldMk cId="1425636031" sldId="369"/>
            <ac:spMk id="2" creationId="{920151AC-785A-623C-788C-FF2255F968D3}"/>
          </ac:spMkLst>
        </pc:spChg>
        <pc:spChg chg="add mod">
          <ac:chgData name="Dhanalakshmi S" userId="91504401-57d8-4e19-824a-3608d37877b0" providerId="ADAL" clId="{BD114AE8-1B57-4C44-B834-A08779010E97}" dt="2024-07-17T07:48:23.667" v="30845" actId="207"/>
          <ac:spMkLst>
            <pc:docMk/>
            <pc:sldMk cId="1425636031" sldId="369"/>
            <ac:spMk id="3" creationId="{E2243A91-8135-1C4B-784A-C99C57E1A0BD}"/>
          </ac:spMkLst>
        </pc:spChg>
        <pc:spChg chg="add mod">
          <ac:chgData name="Dhanalakshmi S" userId="91504401-57d8-4e19-824a-3608d37877b0" providerId="ADAL" clId="{BD114AE8-1B57-4C44-B834-A08779010E97}" dt="2024-07-17T08:32:42.210" v="31023" actId="1076"/>
          <ac:spMkLst>
            <pc:docMk/>
            <pc:sldMk cId="1425636031" sldId="369"/>
            <ac:spMk id="4" creationId="{F0344C28-955B-A21B-884C-1393AD90681F}"/>
          </ac:spMkLst>
        </pc:spChg>
        <pc:spChg chg="add mod">
          <ac:chgData name="Dhanalakshmi S" userId="91504401-57d8-4e19-824a-3608d37877b0" providerId="ADAL" clId="{BD114AE8-1B57-4C44-B834-A08779010E97}" dt="2024-07-17T08:33:30.279" v="31048" actId="1076"/>
          <ac:spMkLst>
            <pc:docMk/>
            <pc:sldMk cId="1425636031" sldId="369"/>
            <ac:spMk id="5" creationId="{453A2E8C-E74E-6193-8105-D6A288A9EAB1}"/>
          </ac:spMkLst>
        </pc:spChg>
        <pc:spChg chg="add del mod">
          <ac:chgData name="Dhanalakshmi S" userId="91504401-57d8-4e19-824a-3608d37877b0" providerId="ADAL" clId="{BD114AE8-1B57-4C44-B834-A08779010E97}" dt="2024-07-17T08:33:45.673" v="31052" actId="478"/>
          <ac:spMkLst>
            <pc:docMk/>
            <pc:sldMk cId="1425636031" sldId="369"/>
            <ac:spMk id="6" creationId="{78935B7D-1BB0-5400-747B-EB83B6C862BC}"/>
          </ac:spMkLst>
        </pc:spChg>
        <pc:spChg chg="add del">
          <ac:chgData name="Dhanalakshmi S" userId="91504401-57d8-4e19-824a-3608d37877b0" providerId="ADAL" clId="{BD114AE8-1B57-4C44-B834-A08779010E97}" dt="2024-07-17T06:13:36.181" v="30813" actId="26606"/>
          <ac:spMkLst>
            <pc:docMk/>
            <pc:sldMk cId="1425636031" sldId="369"/>
            <ac:spMk id="32772" creationId="{EAF8232E-2278-7273-9524-002BADFD60AA}"/>
          </ac:spMkLst>
        </pc:spChg>
        <pc:spChg chg="add del mod">
          <ac:chgData name="Dhanalakshmi S" userId="91504401-57d8-4e19-824a-3608d37877b0" providerId="ADAL" clId="{BD114AE8-1B57-4C44-B834-A08779010E97}" dt="2024-07-17T06:13:28.032" v="30811" actId="478"/>
          <ac:spMkLst>
            <pc:docMk/>
            <pc:sldMk cId="1425636031" sldId="369"/>
            <ac:spMk id="32775" creationId="{356EE27D-A767-3D87-9BB2-B86734C7C5E4}"/>
          </ac:spMkLst>
        </pc:spChg>
        <pc:graphicFrameChg chg="add mod modGraphic">
          <ac:chgData name="Dhanalakshmi S" userId="91504401-57d8-4e19-824a-3608d37877b0" providerId="ADAL" clId="{BD114AE8-1B57-4C44-B834-A08779010E97}" dt="2024-07-17T08:42:02.829" v="31180" actId="14100"/>
          <ac:graphicFrameMkLst>
            <pc:docMk/>
            <pc:sldMk cId="1425636031" sldId="369"/>
            <ac:graphicFrameMk id="7" creationId="{F7CA711C-A680-E367-76AF-B31C4B27E09D}"/>
          </ac:graphicFrameMkLst>
        </pc:graphicFrameChg>
        <pc:picChg chg="add mod ord">
          <ac:chgData name="Dhanalakshmi S" userId="91504401-57d8-4e19-824a-3608d37877b0" providerId="ADAL" clId="{BD114AE8-1B57-4C44-B834-A08779010E97}" dt="2024-07-17T07:37:47.061" v="30841" actId="1076"/>
          <ac:picMkLst>
            <pc:docMk/>
            <pc:sldMk cId="1425636031" sldId="369"/>
            <ac:picMk id="32770" creationId="{D56AC271-01FF-06F0-AB82-929436B36716}"/>
          </ac:picMkLst>
        </pc:picChg>
      </pc:sldChg>
      <pc:sldChg chg="addSp delSp modSp new mod">
        <pc:chgData name="Dhanalakshmi S" userId="91504401-57d8-4e19-824a-3608d37877b0" providerId="ADAL" clId="{BD114AE8-1B57-4C44-B834-A08779010E97}" dt="2024-07-18T06:01:28.008" v="31754" actId="14100"/>
        <pc:sldMkLst>
          <pc:docMk/>
          <pc:sldMk cId="2382223666" sldId="370"/>
        </pc:sldMkLst>
        <pc:spChg chg="mod">
          <ac:chgData name="Dhanalakshmi S" userId="91504401-57d8-4e19-824a-3608d37877b0" providerId="ADAL" clId="{BD114AE8-1B57-4C44-B834-A08779010E97}" dt="2024-07-18T05:19:52.795" v="31248" actId="20577"/>
          <ac:spMkLst>
            <pc:docMk/>
            <pc:sldMk cId="2382223666" sldId="370"/>
            <ac:spMk id="2" creationId="{AEA3C3CA-0707-9156-8E72-097E6E90DE8F}"/>
          </ac:spMkLst>
        </pc:spChg>
        <pc:spChg chg="del">
          <ac:chgData name="Dhanalakshmi S" userId="91504401-57d8-4e19-824a-3608d37877b0" providerId="ADAL" clId="{BD114AE8-1B57-4C44-B834-A08779010E97}" dt="2024-07-17T08:42:34.821" v="31205" actId="478"/>
          <ac:spMkLst>
            <pc:docMk/>
            <pc:sldMk cId="2382223666" sldId="370"/>
            <ac:spMk id="3" creationId="{D57CA9D5-C70F-E599-A981-895ACCB5EFBF}"/>
          </ac:spMkLst>
        </pc:spChg>
        <pc:spChg chg="mod">
          <ac:chgData name="Dhanalakshmi S" userId="91504401-57d8-4e19-824a-3608d37877b0" providerId="ADAL" clId="{BD114AE8-1B57-4C44-B834-A08779010E97}" dt="2024-07-18T05:20:54.809" v="31250"/>
          <ac:spMkLst>
            <pc:docMk/>
            <pc:sldMk cId="2382223666" sldId="370"/>
            <ac:spMk id="6" creationId="{BD02B378-EB65-3460-DB4C-E5EBA2E79C6C}"/>
          </ac:spMkLst>
        </pc:spChg>
        <pc:spChg chg="mod">
          <ac:chgData name="Dhanalakshmi S" userId="91504401-57d8-4e19-824a-3608d37877b0" providerId="ADAL" clId="{BD114AE8-1B57-4C44-B834-A08779010E97}" dt="2024-07-18T05:20:54.809" v="31250"/>
          <ac:spMkLst>
            <pc:docMk/>
            <pc:sldMk cId="2382223666" sldId="370"/>
            <ac:spMk id="8" creationId="{2821CAE7-D68E-997E-A545-F051CF73802E}"/>
          </ac:spMkLst>
        </pc:spChg>
        <pc:spChg chg="mod">
          <ac:chgData name="Dhanalakshmi S" userId="91504401-57d8-4e19-824a-3608d37877b0" providerId="ADAL" clId="{BD114AE8-1B57-4C44-B834-A08779010E97}" dt="2024-07-18T05:20:54.809" v="31250"/>
          <ac:spMkLst>
            <pc:docMk/>
            <pc:sldMk cId="2382223666" sldId="370"/>
            <ac:spMk id="9" creationId="{035E2E9F-EFB5-DD0F-2EF5-245F983734F5}"/>
          </ac:spMkLst>
        </pc:spChg>
        <pc:spChg chg="mod">
          <ac:chgData name="Dhanalakshmi S" userId="91504401-57d8-4e19-824a-3608d37877b0" providerId="ADAL" clId="{BD114AE8-1B57-4C44-B834-A08779010E97}" dt="2024-07-18T05:20:54.809" v="31250"/>
          <ac:spMkLst>
            <pc:docMk/>
            <pc:sldMk cId="2382223666" sldId="370"/>
            <ac:spMk id="10" creationId="{9220CC7B-6009-3116-6600-82EF4021DC6E}"/>
          </ac:spMkLst>
        </pc:spChg>
        <pc:spChg chg="mod">
          <ac:chgData name="Dhanalakshmi S" userId="91504401-57d8-4e19-824a-3608d37877b0" providerId="ADAL" clId="{BD114AE8-1B57-4C44-B834-A08779010E97}" dt="2024-07-18T05:20:54.809" v="31250"/>
          <ac:spMkLst>
            <pc:docMk/>
            <pc:sldMk cId="2382223666" sldId="370"/>
            <ac:spMk id="11" creationId="{78FC719B-2934-3B31-1B26-48CBC6975256}"/>
          </ac:spMkLst>
        </pc:spChg>
        <pc:spChg chg="mod">
          <ac:chgData name="Dhanalakshmi S" userId="91504401-57d8-4e19-824a-3608d37877b0" providerId="ADAL" clId="{BD114AE8-1B57-4C44-B834-A08779010E97}" dt="2024-07-18T05:20:54.809" v="31250"/>
          <ac:spMkLst>
            <pc:docMk/>
            <pc:sldMk cId="2382223666" sldId="370"/>
            <ac:spMk id="12" creationId="{4F23F981-E930-89AF-869A-532C22DC7D56}"/>
          </ac:spMkLst>
        </pc:spChg>
        <pc:spChg chg="mod">
          <ac:chgData name="Dhanalakshmi S" userId="91504401-57d8-4e19-824a-3608d37877b0" providerId="ADAL" clId="{BD114AE8-1B57-4C44-B834-A08779010E97}" dt="2024-07-18T05:20:54.809" v="31250"/>
          <ac:spMkLst>
            <pc:docMk/>
            <pc:sldMk cId="2382223666" sldId="370"/>
            <ac:spMk id="13" creationId="{F884CFA6-C821-3B99-C939-7FA84731E0E0}"/>
          </ac:spMkLst>
        </pc:spChg>
        <pc:spChg chg="mod">
          <ac:chgData name="Dhanalakshmi S" userId="91504401-57d8-4e19-824a-3608d37877b0" providerId="ADAL" clId="{BD114AE8-1B57-4C44-B834-A08779010E97}" dt="2024-07-18T05:20:54.809" v="31250"/>
          <ac:spMkLst>
            <pc:docMk/>
            <pc:sldMk cId="2382223666" sldId="370"/>
            <ac:spMk id="15" creationId="{F8DD9E9A-9CB1-1648-774D-13B0805EB301}"/>
          </ac:spMkLst>
        </pc:spChg>
        <pc:spChg chg="mod">
          <ac:chgData name="Dhanalakshmi S" userId="91504401-57d8-4e19-824a-3608d37877b0" providerId="ADAL" clId="{BD114AE8-1B57-4C44-B834-A08779010E97}" dt="2024-07-18T05:20:54.809" v="31250"/>
          <ac:spMkLst>
            <pc:docMk/>
            <pc:sldMk cId="2382223666" sldId="370"/>
            <ac:spMk id="17" creationId="{BCFAB404-1A62-35E4-4717-C8393E75C071}"/>
          </ac:spMkLst>
        </pc:spChg>
        <pc:spChg chg="mod">
          <ac:chgData name="Dhanalakshmi S" userId="91504401-57d8-4e19-824a-3608d37877b0" providerId="ADAL" clId="{BD114AE8-1B57-4C44-B834-A08779010E97}" dt="2024-07-18T05:20:54.809" v="31250"/>
          <ac:spMkLst>
            <pc:docMk/>
            <pc:sldMk cId="2382223666" sldId="370"/>
            <ac:spMk id="18" creationId="{E06BCA31-E361-11C5-AED6-010A1D83B8E2}"/>
          </ac:spMkLst>
        </pc:spChg>
        <pc:spChg chg="mod">
          <ac:chgData name="Dhanalakshmi S" userId="91504401-57d8-4e19-824a-3608d37877b0" providerId="ADAL" clId="{BD114AE8-1B57-4C44-B834-A08779010E97}" dt="2024-07-18T05:20:54.809" v="31250"/>
          <ac:spMkLst>
            <pc:docMk/>
            <pc:sldMk cId="2382223666" sldId="370"/>
            <ac:spMk id="19" creationId="{30245EEC-E8F2-E259-6023-88B1C1BC34DD}"/>
          </ac:spMkLst>
        </pc:spChg>
        <pc:spChg chg="mod">
          <ac:chgData name="Dhanalakshmi S" userId="91504401-57d8-4e19-824a-3608d37877b0" providerId="ADAL" clId="{BD114AE8-1B57-4C44-B834-A08779010E97}" dt="2024-07-18T05:20:54.809" v="31250"/>
          <ac:spMkLst>
            <pc:docMk/>
            <pc:sldMk cId="2382223666" sldId="370"/>
            <ac:spMk id="20" creationId="{9AF6E2F0-0AD8-A18E-4261-A22F286DCDE4}"/>
          </ac:spMkLst>
        </pc:spChg>
        <pc:spChg chg="mod">
          <ac:chgData name="Dhanalakshmi S" userId="91504401-57d8-4e19-824a-3608d37877b0" providerId="ADAL" clId="{BD114AE8-1B57-4C44-B834-A08779010E97}" dt="2024-07-18T05:20:54.809" v="31250"/>
          <ac:spMkLst>
            <pc:docMk/>
            <pc:sldMk cId="2382223666" sldId="370"/>
            <ac:spMk id="21" creationId="{E1292361-1343-D62A-7BCE-C45469003FC5}"/>
          </ac:spMkLst>
        </pc:spChg>
        <pc:spChg chg="mod">
          <ac:chgData name="Dhanalakshmi S" userId="91504401-57d8-4e19-824a-3608d37877b0" providerId="ADAL" clId="{BD114AE8-1B57-4C44-B834-A08779010E97}" dt="2024-07-18T05:20:54.809" v="31250"/>
          <ac:spMkLst>
            <pc:docMk/>
            <pc:sldMk cId="2382223666" sldId="370"/>
            <ac:spMk id="22" creationId="{4D29AA39-15D1-9378-10AF-03982DBA28DF}"/>
          </ac:spMkLst>
        </pc:spChg>
        <pc:spChg chg="mod">
          <ac:chgData name="Dhanalakshmi S" userId="91504401-57d8-4e19-824a-3608d37877b0" providerId="ADAL" clId="{BD114AE8-1B57-4C44-B834-A08779010E97}" dt="2024-07-18T05:20:54.809" v="31250"/>
          <ac:spMkLst>
            <pc:docMk/>
            <pc:sldMk cId="2382223666" sldId="370"/>
            <ac:spMk id="24" creationId="{3435AD68-6B7B-B9E7-6278-C9CEAB2C7E89}"/>
          </ac:spMkLst>
        </pc:spChg>
        <pc:spChg chg="mod">
          <ac:chgData name="Dhanalakshmi S" userId="91504401-57d8-4e19-824a-3608d37877b0" providerId="ADAL" clId="{BD114AE8-1B57-4C44-B834-A08779010E97}" dt="2024-07-18T05:20:54.809" v="31250"/>
          <ac:spMkLst>
            <pc:docMk/>
            <pc:sldMk cId="2382223666" sldId="370"/>
            <ac:spMk id="26" creationId="{3B26028E-7143-8CF5-09FB-F1573CB99A23}"/>
          </ac:spMkLst>
        </pc:spChg>
        <pc:spChg chg="mod">
          <ac:chgData name="Dhanalakshmi S" userId="91504401-57d8-4e19-824a-3608d37877b0" providerId="ADAL" clId="{BD114AE8-1B57-4C44-B834-A08779010E97}" dt="2024-07-18T05:20:54.809" v="31250"/>
          <ac:spMkLst>
            <pc:docMk/>
            <pc:sldMk cId="2382223666" sldId="370"/>
            <ac:spMk id="27" creationId="{CF50D2A8-2670-0AB3-65C6-78D71DBB40F2}"/>
          </ac:spMkLst>
        </pc:spChg>
        <pc:spChg chg="mod">
          <ac:chgData name="Dhanalakshmi S" userId="91504401-57d8-4e19-824a-3608d37877b0" providerId="ADAL" clId="{BD114AE8-1B57-4C44-B834-A08779010E97}" dt="2024-07-18T05:20:54.809" v="31250"/>
          <ac:spMkLst>
            <pc:docMk/>
            <pc:sldMk cId="2382223666" sldId="370"/>
            <ac:spMk id="28" creationId="{98554FFF-F230-BDC5-504F-02497B3740F8}"/>
          </ac:spMkLst>
        </pc:spChg>
        <pc:spChg chg="mod">
          <ac:chgData name="Dhanalakshmi S" userId="91504401-57d8-4e19-824a-3608d37877b0" providerId="ADAL" clId="{BD114AE8-1B57-4C44-B834-A08779010E97}" dt="2024-07-18T05:20:54.809" v="31250"/>
          <ac:spMkLst>
            <pc:docMk/>
            <pc:sldMk cId="2382223666" sldId="370"/>
            <ac:spMk id="29" creationId="{BCED0A39-6C9B-91CB-E068-F403A778DC61}"/>
          </ac:spMkLst>
        </pc:spChg>
        <pc:spChg chg="mod">
          <ac:chgData name="Dhanalakshmi S" userId="91504401-57d8-4e19-824a-3608d37877b0" providerId="ADAL" clId="{BD114AE8-1B57-4C44-B834-A08779010E97}" dt="2024-07-18T05:20:54.809" v="31250"/>
          <ac:spMkLst>
            <pc:docMk/>
            <pc:sldMk cId="2382223666" sldId="370"/>
            <ac:spMk id="30" creationId="{62FDC461-D85C-D24E-3DF8-9B00D127C10B}"/>
          </ac:spMkLst>
        </pc:spChg>
        <pc:spChg chg="mod">
          <ac:chgData name="Dhanalakshmi S" userId="91504401-57d8-4e19-824a-3608d37877b0" providerId="ADAL" clId="{BD114AE8-1B57-4C44-B834-A08779010E97}" dt="2024-07-18T05:20:54.809" v="31250"/>
          <ac:spMkLst>
            <pc:docMk/>
            <pc:sldMk cId="2382223666" sldId="370"/>
            <ac:spMk id="31" creationId="{ACE8048A-1CFE-C609-2D07-9596D6E8A4B6}"/>
          </ac:spMkLst>
        </pc:spChg>
        <pc:spChg chg="mod">
          <ac:chgData name="Dhanalakshmi S" userId="91504401-57d8-4e19-824a-3608d37877b0" providerId="ADAL" clId="{BD114AE8-1B57-4C44-B834-A08779010E97}" dt="2024-07-18T05:20:54.809" v="31250"/>
          <ac:spMkLst>
            <pc:docMk/>
            <pc:sldMk cId="2382223666" sldId="370"/>
            <ac:spMk id="33" creationId="{4B49BB92-F3AE-F42F-0919-7BACFA153A86}"/>
          </ac:spMkLst>
        </pc:spChg>
        <pc:spChg chg="mod">
          <ac:chgData name="Dhanalakshmi S" userId="91504401-57d8-4e19-824a-3608d37877b0" providerId="ADAL" clId="{BD114AE8-1B57-4C44-B834-A08779010E97}" dt="2024-07-18T05:20:54.809" v="31250"/>
          <ac:spMkLst>
            <pc:docMk/>
            <pc:sldMk cId="2382223666" sldId="370"/>
            <ac:spMk id="35" creationId="{8E3D857B-40DF-7AC2-951F-6EB4DFD63956}"/>
          </ac:spMkLst>
        </pc:spChg>
        <pc:spChg chg="mod">
          <ac:chgData name="Dhanalakshmi S" userId="91504401-57d8-4e19-824a-3608d37877b0" providerId="ADAL" clId="{BD114AE8-1B57-4C44-B834-A08779010E97}" dt="2024-07-18T05:20:54.809" v="31250"/>
          <ac:spMkLst>
            <pc:docMk/>
            <pc:sldMk cId="2382223666" sldId="370"/>
            <ac:spMk id="36" creationId="{8B57363C-F4E0-74A6-58A1-F4D97547EC65}"/>
          </ac:spMkLst>
        </pc:spChg>
        <pc:spChg chg="mod">
          <ac:chgData name="Dhanalakshmi S" userId="91504401-57d8-4e19-824a-3608d37877b0" providerId="ADAL" clId="{BD114AE8-1B57-4C44-B834-A08779010E97}" dt="2024-07-18T05:20:54.809" v="31250"/>
          <ac:spMkLst>
            <pc:docMk/>
            <pc:sldMk cId="2382223666" sldId="370"/>
            <ac:spMk id="37" creationId="{2C8C551C-2639-793E-0BDC-74C8E997EAE2}"/>
          </ac:spMkLst>
        </pc:spChg>
        <pc:spChg chg="mod">
          <ac:chgData name="Dhanalakshmi S" userId="91504401-57d8-4e19-824a-3608d37877b0" providerId="ADAL" clId="{BD114AE8-1B57-4C44-B834-A08779010E97}" dt="2024-07-18T05:20:54.809" v="31250"/>
          <ac:spMkLst>
            <pc:docMk/>
            <pc:sldMk cId="2382223666" sldId="370"/>
            <ac:spMk id="38" creationId="{23BF1ECF-99C2-1CEC-6A6E-0F2E0E670FA1}"/>
          </ac:spMkLst>
        </pc:spChg>
        <pc:spChg chg="mod">
          <ac:chgData name="Dhanalakshmi S" userId="91504401-57d8-4e19-824a-3608d37877b0" providerId="ADAL" clId="{BD114AE8-1B57-4C44-B834-A08779010E97}" dt="2024-07-18T05:20:54.809" v="31250"/>
          <ac:spMkLst>
            <pc:docMk/>
            <pc:sldMk cId="2382223666" sldId="370"/>
            <ac:spMk id="39" creationId="{9C203CAE-0BFB-76D2-1A5C-BABC323F444C}"/>
          </ac:spMkLst>
        </pc:spChg>
        <pc:spChg chg="mod">
          <ac:chgData name="Dhanalakshmi S" userId="91504401-57d8-4e19-824a-3608d37877b0" providerId="ADAL" clId="{BD114AE8-1B57-4C44-B834-A08779010E97}" dt="2024-07-18T05:20:54.809" v="31250"/>
          <ac:spMkLst>
            <pc:docMk/>
            <pc:sldMk cId="2382223666" sldId="370"/>
            <ac:spMk id="40" creationId="{B0E27B60-9B20-119C-3319-9878316DB1E4}"/>
          </ac:spMkLst>
        </pc:spChg>
        <pc:spChg chg="mod">
          <ac:chgData name="Dhanalakshmi S" userId="91504401-57d8-4e19-824a-3608d37877b0" providerId="ADAL" clId="{BD114AE8-1B57-4C44-B834-A08779010E97}" dt="2024-07-18T05:21:05.289" v="31251"/>
          <ac:spMkLst>
            <pc:docMk/>
            <pc:sldMk cId="2382223666" sldId="370"/>
            <ac:spMk id="42" creationId="{DBB3510E-D056-C078-0AA9-28EFE264396A}"/>
          </ac:spMkLst>
        </pc:spChg>
        <pc:spChg chg="mod">
          <ac:chgData name="Dhanalakshmi S" userId="91504401-57d8-4e19-824a-3608d37877b0" providerId="ADAL" clId="{BD114AE8-1B57-4C44-B834-A08779010E97}" dt="2024-07-18T05:21:05.289" v="31251"/>
          <ac:spMkLst>
            <pc:docMk/>
            <pc:sldMk cId="2382223666" sldId="370"/>
            <ac:spMk id="44" creationId="{8E5D3E1C-9D49-2D7A-41A4-B6299B3E4BDE}"/>
          </ac:spMkLst>
        </pc:spChg>
        <pc:spChg chg="mod">
          <ac:chgData name="Dhanalakshmi S" userId="91504401-57d8-4e19-824a-3608d37877b0" providerId="ADAL" clId="{BD114AE8-1B57-4C44-B834-A08779010E97}" dt="2024-07-18T05:21:05.289" v="31251"/>
          <ac:spMkLst>
            <pc:docMk/>
            <pc:sldMk cId="2382223666" sldId="370"/>
            <ac:spMk id="45" creationId="{582FA15C-354A-4068-1F81-79226A3D62A2}"/>
          </ac:spMkLst>
        </pc:spChg>
        <pc:spChg chg="mod">
          <ac:chgData name="Dhanalakshmi S" userId="91504401-57d8-4e19-824a-3608d37877b0" providerId="ADAL" clId="{BD114AE8-1B57-4C44-B834-A08779010E97}" dt="2024-07-18T05:21:05.289" v="31251"/>
          <ac:spMkLst>
            <pc:docMk/>
            <pc:sldMk cId="2382223666" sldId="370"/>
            <ac:spMk id="46" creationId="{A64D1530-C873-B2F3-057A-8CFC6A89D538}"/>
          </ac:spMkLst>
        </pc:spChg>
        <pc:spChg chg="mod">
          <ac:chgData name="Dhanalakshmi S" userId="91504401-57d8-4e19-824a-3608d37877b0" providerId="ADAL" clId="{BD114AE8-1B57-4C44-B834-A08779010E97}" dt="2024-07-18T05:21:05.289" v="31251"/>
          <ac:spMkLst>
            <pc:docMk/>
            <pc:sldMk cId="2382223666" sldId="370"/>
            <ac:spMk id="47" creationId="{78BCE0BF-10B2-C754-A46E-AB8FC6AB6C41}"/>
          </ac:spMkLst>
        </pc:spChg>
        <pc:spChg chg="mod">
          <ac:chgData name="Dhanalakshmi S" userId="91504401-57d8-4e19-824a-3608d37877b0" providerId="ADAL" clId="{BD114AE8-1B57-4C44-B834-A08779010E97}" dt="2024-07-18T05:21:05.289" v="31251"/>
          <ac:spMkLst>
            <pc:docMk/>
            <pc:sldMk cId="2382223666" sldId="370"/>
            <ac:spMk id="48" creationId="{A876433B-38EC-1F70-E114-07EF2EEC4B0F}"/>
          </ac:spMkLst>
        </pc:spChg>
        <pc:spChg chg="mod">
          <ac:chgData name="Dhanalakshmi S" userId="91504401-57d8-4e19-824a-3608d37877b0" providerId="ADAL" clId="{BD114AE8-1B57-4C44-B834-A08779010E97}" dt="2024-07-18T05:21:05.289" v="31251"/>
          <ac:spMkLst>
            <pc:docMk/>
            <pc:sldMk cId="2382223666" sldId="370"/>
            <ac:spMk id="49" creationId="{2D005281-9225-282D-E184-DF1B3A1986E8}"/>
          </ac:spMkLst>
        </pc:spChg>
        <pc:spChg chg="mod">
          <ac:chgData name="Dhanalakshmi S" userId="91504401-57d8-4e19-824a-3608d37877b0" providerId="ADAL" clId="{BD114AE8-1B57-4C44-B834-A08779010E97}" dt="2024-07-18T05:21:05.289" v="31251"/>
          <ac:spMkLst>
            <pc:docMk/>
            <pc:sldMk cId="2382223666" sldId="370"/>
            <ac:spMk id="51" creationId="{B270F2EE-DF3B-4713-6A4A-21C92E09FB9F}"/>
          </ac:spMkLst>
        </pc:spChg>
        <pc:spChg chg="mod">
          <ac:chgData name="Dhanalakshmi S" userId="91504401-57d8-4e19-824a-3608d37877b0" providerId="ADAL" clId="{BD114AE8-1B57-4C44-B834-A08779010E97}" dt="2024-07-18T05:21:05.289" v="31251"/>
          <ac:spMkLst>
            <pc:docMk/>
            <pc:sldMk cId="2382223666" sldId="370"/>
            <ac:spMk id="53" creationId="{37DDF3E6-AD47-3B3C-2691-4A19187DD870}"/>
          </ac:spMkLst>
        </pc:spChg>
        <pc:spChg chg="mod">
          <ac:chgData name="Dhanalakshmi S" userId="91504401-57d8-4e19-824a-3608d37877b0" providerId="ADAL" clId="{BD114AE8-1B57-4C44-B834-A08779010E97}" dt="2024-07-18T05:21:05.289" v="31251"/>
          <ac:spMkLst>
            <pc:docMk/>
            <pc:sldMk cId="2382223666" sldId="370"/>
            <ac:spMk id="54" creationId="{1A221E24-5D38-2B5D-F655-3F58591BA629}"/>
          </ac:spMkLst>
        </pc:spChg>
        <pc:spChg chg="mod">
          <ac:chgData name="Dhanalakshmi S" userId="91504401-57d8-4e19-824a-3608d37877b0" providerId="ADAL" clId="{BD114AE8-1B57-4C44-B834-A08779010E97}" dt="2024-07-18T05:21:05.289" v="31251"/>
          <ac:spMkLst>
            <pc:docMk/>
            <pc:sldMk cId="2382223666" sldId="370"/>
            <ac:spMk id="55" creationId="{8B5ADA90-542D-E6FE-C9B5-12F80C170286}"/>
          </ac:spMkLst>
        </pc:spChg>
        <pc:spChg chg="mod">
          <ac:chgData name="Dhanalakshmi S" userId="91504401-57d8-4e19-824a-3608d37877b0" providerId="ADAL" clId="{BD114AE8-1B57-4C44-B834-A08779010E97}" dt="2024-07-18T05:21:05.289" v="31251"/>
          <ac:spMkLst>
            <pc:docMk/>
            <pc:sldMk cId="2382223666" sldId="370"/>
            <ac:spMk id="56" creationId="{057A6CA3-B46B-B3F5-24C7-066AB8C589D7}"/>
          </ac:spMkLst>
        </pc:spChg>
        <pc:spChg chg="mod">
          <ac:chgData name="Dhanalakshmi S" userId="91504401-57d8-4e19-824a-3608d37877b0" providerId="ADAL" clId="{BD114AE8-1B57-4C44-B834-A08779010E97}" dt="2024-07-18T05:21:05.289" v="31251"/>
          <ac:spMkLst>
            <pc:docMk/>
            <pc:sldMk cId="2382223666" sldId="370"/>
            <ac:spMk id="57" creationId="{DC545B65-12C4-61F1-2966-57E4A8A11EB7}"/>
          </ac:spMkLst>
        </pc:spChg>
        <pc:spChg chg="mod">
          <ac:chgData name="Dhanalakshmi S" userId="91504401-57d8-4e19-824a-3608d37877b0" providerId="ADAL" clId="{BD114AE8-1B57-4C44-B834-A08779010E97}" dt="2024-07-18T05:21:05.289" v="31251"/>
          <ac:spMkLst>
            <pc:docMk/>
            <pc:sldMk cId="2382223666" sldId="370"/>
            <ac:spMk id="58" creationId="{80F21088-1FD3-5E77-FC38-854F796ACCCF}"/>
          </ac:spMkLst>
        </pc:spChg>
        <pc:spChg chg="mod">
          <ac:chgData name="Dhanalakshmi S" userId="91504401-57d8-4e19-824a-3608d37877b0" providerId="ADAL" clId="{BD114AE8-1B57-4C44-B834-A08779010E97}" dt="2024-07-18T05:21:05.289" v="31251"/>
          <ac:spMkLst>
            <pc:docMk/>
            <pc:sldMk cId="2382223666" sldId="370"/>
            <ac:spMk id="60" creationId="{2B80B916-6585-5223-F5AA-B8D293C77745}"/>
          </ac:spMkLst>
        </pc:spChg>
        <pc:spChg chg="mod">
          <ac:chgData name="Dhanalakshmi S" userId="91504401-57d8-4e19-824a-3608d37877b0" providerId="ADAL" clId="{BD114AE8-1B57-4C44-B834-A08779010E97}" dt="2024-07-18T05:21:05.289" v="31251"/>
          <ac:spMkLst>
            <pc:docMk/>
            <pc:sldMk cId="2382223666" sldId="370"/>
            <ac:spMk id="62" creationId="{C1CC11E7-2C26-FD78-A75E-63B73BDBCECD}"/>
          </ac:spMkLst>
        </pc:spChg>
        <pc:spChg chg="mod">
          <ac:chgData name="Dhanalakshmi S" userId="91504401-57d8-4e19-824a-3608d37877b0" providerId="ADAL" clId="{BD114AE8-1B57-4C44-B834-A08779010E97}" dt="2024-07-18T05:21:05.289" v="31251"/>
          <ac:spMkLst>
            <pc:docMk/>
            <pc:sldMk cId="2382223666" sldId="370"/>
            <ac:spMk id="63" creationId="{AC2E1F1B-3DB6-3F7A-387D-C0B74CD180B6}"/>
          </ac:spMkLst>
        </pc:spChg>
        <pc:spChg chg="mod">
          <ac:chgData name="Dhanalakshmi S" userId="91504401-57d8-4e19-824a-3608d37877b0" providerId="ADAL" clId="{BD114AE8-1B57-4C44-B834-A08779010E97}" dt="2024-07-18T05:21:05.289" v="31251"/>
          <ac:spMkLst>
            <pc:docMk/>
            <pc:sldMk cId="2382223666" sldId="370"/>
            <ac:spMk id="64" creationId="{62A907A2-5AF2-7F04-2D15-2AFB59C67880}"/>
          </ac:spMkLst>
        </pc:spChg>
        <pc:spChg chg="mod">
          <ac:chgData name="Dhanalakshmi S" userId="91504401-57d8-4e19-824a-3608d37877b0" providerId="ADAL" clId="{BD114AE8-1B57-4C44-B834-A08779010E97}" dt="2024-07-18T05:21:05.289" v="31251"/>
          <ac:spMkLst>
            <pc:docMk/>
            <pc:sldMk cId="2382223666" sldId="370"/>
            <ac:spMk id="65" creationId="{79D9F772-AECB-49F5-CAFB-AF4BF7F9A8F1}"/>
          </ac:spMkLst>
        </pc:spChg>
        <pc:spChg chg="mod">
          <ac:chgData name="Dhanalakshmi S" userId="91504401-57d8-4e19-824a-3608d37877b0" providerId="ADAL" clId="{BD114AE8-1B57-4C44-B834-A08779010E97}" dt="2024-07-18T05:21:05.289" v="31251"/>
          <ac:spMkLst>
            <pc:docMk/>
            <pc:sldMk cId="2382223666" sldId="370"/>
            <ac:spMk id="66" creationId="{8E38AB69-F48A-E0CE-0936-E235DFEC57FD}"/>
          </ac:spMkLst>
        </pc:spChg>
        <pc:spChg chg="mod">
          <ac:chgData name="Dhanalakshmi S" userId="91504401-57d8-4e19-824a-3608d37877b0" providerId="ADAL" clId="{BD114AE8-1B57-4C44-B834-A08779010E97}" dt="2024-07-18T05:21:05.289" v="31251"/>
          <ac:spMkLst>
            <pc:docMk/>
            <pc:sldMk cId="2382223666" sldId="370"/>
            <ac:spMk id="67" creationId="{96D44BE8-2088-99A5-7695-D2AC6F51AF7E}"/>
          </ac:spMkLst>
        </pc:spChg>
        <pc:spChg chg="mod">
          <ac:chgData name="Dhanalakshmi S" userId="91504401-57d8-4e19-824a-3608d37877b0" providerId="ADAL" clId="{BD114AE8-1B57-4C44-B834-A08779010E97}" dt="2024-07-18T05:21:05.289" v="31251"/>
          <ac:spMkLst>
            <pc:docMk/>
            <pc:sldMk cId="2382223666" sldId="370"/>
            <ac:spMk id="69" creationId="{401A7331-BE78-48A1-ADC8-238CCF71BDEC}"/>
          </ac:spMkLst>
        </pc:spChg>
        <pc:spChg chg="mod">
          <ac:chgData name="Dhanalakshmi S" userId="91504401-57d8-4e19-824a-3608d37877b0" providerId="ADAL" clId="{BD114AE8-1B57-4C44-B834-A08779010E97}" dt="2024-07-18T05:21:05.289" v="31251"/>
          <ac:spMkLst>
            <pc:docMk/>
            <pc:sldMk cId="2382223666" sldId="370"/>
            <ac:spMk id="71" creationId="{20657B14-7AF5-439C-2B18-CBFFE7C7816A}"/>
          </ac:spMkLst>
        </pc:spChg>
        <pc:spChg chg="mod">
          <ac:chgData name="Dhanalakshmi S" userId="91504401-57d8-4e19-824a-3608d37877b0" providerId="ADAL" clId="{BD114AE8-1B57-4C44-B834-A08779010E97}" dt="2024-07-18T05:21:05.289" v="31251"/>
          <ac:spMkLst>
            <pc:docMk/>
            <pc:sldMk cId="2382223666" sldId="370"/>
            <ac:spMk id="72" creationId="{A98F8476-A01C-1D54-6E1A-4A5699EEF614}"/>
          </ac:spMkLst>
        </pc:spChg>
        <pc:spChg chg="mod">
          <ac:chgData name="Dhanalakshmi S" userId="91504401-57d8-4e19-824a-3608d37877b0" providerId="ADAL" clId="{BD114AE8-1B57-4C44-B834-A08779010E97}" dt="2024-07-18T05:21:05.289" v="31251"/>
          <ac:spMkLst>
            <pc:docMk/>
            <pc:sldMk cId="2382223666" sldId="370"/>
            <ac:spMk id="73" creationId="{EFCC9A9A-FE4D-0C38-6609-A0B1B0EE5B52}"/>
          </ac:spMkLst>
        </pc:spChg>
        <pc:spChg chg="mod">
          <ac:chgData name="Dhanalakshmi S" userId="91504401-57d8-4e19-824a-3608d37877b0" providerId="ADAL" clId="{BD114AE8-1B57-4C44-B834-A08779010E97}" dt="2024-07-18T05:21:05.289" v="31251"/>
          <ac:spMkLst>
            <pc:docMk/>
            <pc:sldMk cId="2382223666" sldId="370"/>
            <ac:spMk id="74" creationId="{F9F328B1-6849-87AB-344B-937FEAA0F4FA}"/>
          </ac:spMkLst>
        </pc:spChg>
        <pc:spChg chg="mod">
          <ac:chgData name="Dhanalakshmi S" userId="91504401-57d8-4e19-824a-3608d37877b0" providerId="ADAL" clId="{BD114AE8-1B57-4C44-B834-A08779010E97}" dt="2024-07-18T05:21:05.289" v="31251"/>
          <ac:spMkLst>
            <pc:docMk/>
            <pc:sldMk cId="2382223666" sldId="370"/>
            <ac:spMk id="75" creationId="{3A338367-6371-5D94-9527-B607D2986854}"/>
          </ac:spMkLst>
        </pc:spChg>
        <pc:spChg chg="mod">
          <ac:chgData name="Dhanalakshmi S" userId="91504401-57d8-4e19-824a-3608d37877b0" providerId="ADAL" clId="{BD114AE8-1B57-4C44-B834-A08779010E97}" dt="2024-07-18T05:21:05.289" v="31251"/>
          <ac:spMkLst>
            <pc:docMk/>
            <pc:sldMk cId="2382223666" sldId="370"/>
            <ac:spMk id="76" creationId="{E1E9A27F-A738-A05D-86B6-4AB95F04C4B0}"/>
          </ac:spMkLst>
        </pc:spChg>
        <pc:spChg chg="mod">
          <ac:chgData name="Dhanalakshmi S" userId="91504401-57d8-4e19-824a-3608d37877b0" providerId="ADAL" clId="{BD114AE8-1B57-4C44-B834-A08779010E97}" dt="2024-07-18T05:21:30.242" v="31254" actId="14100"/>
          <ac:spMkLst>
            <pc:docMk/>
            <pc:sldMk cId="2382223666" sldId="370"/>
            <ac:spMk id="78" creationId="{65CD16E8-63B0-BBE6-5E27-48E5C4B491E5}"/>
          </ac:spMkLst>
        </pc:spChg>
        <pc:spChg chg="mod">
          <ac:chgData name="Dhanalakshmi S" userId="91504401-57d8-4e19-824a-3608d37877b0" providerId="ADAL" clId="{BD114AE8-1B57-4C44-B834-A08779010E97}" dt="2024-07-18T05:21:08.054" v="31252"/>
          <ac:spMkLst>
            <pc:docMk/>
            <pc:sldMk cId="2382223666" sldId="370"/>
            <ac:spMk id="80" creationId="{DD054DE5-A2A5-53B0-CB86-1239334157BD}"/>
          </ac:spMkLst>
        </pc:spChg>
        <pc:spChg chg="mod">
          <ac:chgData name="Dhanalakshmi S" userId="91504401-57d8-4e19-824a-3608d37877b0" providerId="ADAL" clId="{BD114AE8-1B57-4C44-B834-A08779010E97}" dt="2024-07-18T05:21:08.054" v="31252"/>
          <ac:spMkLst>
            <pc:docMk/>
            <pc:sldMk cId="2382223666" sldId="370"/>
            <ac:spMk id="81" creationId="{3A3239DC-B045-570B-8096-2BD76CC8B512}"/>
          </ac:spMkLst>
        </pc:spChg>
        <pc:spChg chg="mod">
          <ac:chgData name="Dhanalakshmi S" userId="91504401-57d8-4e19-824a-3608d37877b0" providerId="ADAL" clId="{BD114AE8-1B57-4C44-B834-A08779010E97}" dt="2024-07-18T05:21:08.054" v="31252"/>
          <ac:spMkLst>
            <pc:docMk/>
            <pc:sldMk cId="2382223666" sldId="370"/>
            <ac:spMk id="82" creationId="{9046DF67-77EB-ECEC-5A28-CD541A515C13}"/>
          </ac:spMkLst>
        </pc:spChg>
        <pc:spChg chg="mod">
          <ac:chgData name="Dhanalakshmi S" userId="91504401-57d8-4e19-824a-3608d37877b0" providerId="ADAL" clId="{BD114AE8-1B57-4C44-B834-A08779010E97}" dt="2024-07-18T05:21:08.054" v="31252"/>
          <ac:spMkLst>
            <pc:docMk/>
            <pc:sldMk cId="2382223666" sldId="370"/>
            <ac:spMk id="83" creationId="{6339B550-B534-8A21-0E25-07D1576B2920}"/>
          </ac:spMkLst>
        </pc:spChg>
        <pc:spChg chg="mod">
          <ac:chgData name="Dhanalakshmi S" userId="91504401-57d8-4e19-824a-3608d37877b0" providerId="ADAL" clId="{BD114AE8-1B57-4C44-B834-A08779010E97}" dt="2024-07-18T05:21:08.054" v="31252"/>
          <ac:spMkLst>
            <pc:docMk/>
            <pc:sldMk cId="2382223666" sldId="370"/>
            <ac:spMk id="84" creationId="{5746BF22-0E41-C817-AD6C-2E001C4B19C5}"/>
          </ac:spMkLst>
        </pc:spChg>
        <pc:spChg chg="mod">
          <ac:chgData name="Dhanalakshmi S" userId="91504401-57d8-4e19-824a-3608d37877b0" providerId="ADAL" clId="{BD114AE8-1B57-4C44-B834-A08779010E97}" dt="2024-07-18T05:21:08.054" v="31252"/>
          <ac:spMkLst>
            <pc:docMk/>
            <pc:sldMk cId="2382223666" sldId="370"/>
            <ac:spMk id="85" creationId="{40495E16-5A28-2D9C-793D-B578A4C7447B}"/>
          </ac:spMkLst>
        </pc:spChg>
        <pc:spChg chg="mod">
          <ac:chgData name="Dhanalakshmi S" userId="91504401-57d8-4e19-824a-3608d37877b0" providerId="ADAL" clId="{BD114AE8-1B57-4C44-B834-A08779010E97}" dt="2024-07-18T05:21:08.054" v="31252"/>
          <ac:spMkLst>
            <pc:docMk/>
            <pc:sldMk cId="2382223666" sldId="370"/>
            <ac:spMk id="87" creationId="{C9793FAC-21FA-851B-8628-63277245586E}"/>
          </ac:spMkLst>
        </pc:spChg>
        <pc:spChg chg="mod">
          <ac:chgData name="Dhanalakshmi S" userId="91504401-57d8-4e19-824a-3608d37877b0" providerId="ADAL" clId="{BD114AE8-1B57-4C44-B834-A08779010E97}" dt="2024-07-18T05:21:08.054" v="31252"/>
          <ac:spMkLst>
            <pc:docMk/>
            <pc:sldMk cId="2382223666" sldId="370"/>
            <ac:spMk id="89" creationId="{5ED19DC9-8AFF-F9FD-5C44-99AFDAE1D0F3}"/>
          </ac:spMkLst>
        </pc:spChg>
        <pc:spChg chg="mod">
          <ac:chgData name="Dhanalakshmi S" userId="91504401-57d8-4e19-824a-3608d37877b0" providerId="ADAL" clId="{BD114AE8-1B57-4C44-B834-A08779010E97}" dt="2024-07-18T05:21:08.054" v="31252"/>
          <ac:spMkLst>
            <pc:docMk/>
            <pc:sldMk cId="2382223666" sldId="370"/>
            <ac:spMk id="90" creationId="{61D87E73-0A25-9FFF-876C-B1B22085D415}"/>
          </ac:spMkLst>
        </pc:spChg>
        <pc:spChg chg="mod">
          <ac:chgData name="Dhanalakshmi S" userId="91504401-57d8-4e19-824a-3608d37877b0" providerId="ADAL" clId="{BD114AE8-1B57-4C44-B834-A08779010E97}" dt="2024-07-18T05:21:08.054" v="31252"/>
          <ac:spMkLst>
            <pc:docMk/>
            <pc:sldMk cId="2382223666" sldId="370"/>
            <ac:spMk id="91" creationId="{0EAFD115-FCFA-D975-79B1-E7E279D951DD}"/>
          </ac:spMkLst>
        </pc:spChg>
        <pc:spChg chg="mod">
          <ac:chgData name="Dhanalakshmi S" userId="91504401-57d8-4e19-824a-3608d37877b0" providerId="ADAL" clId="{BD114AE8-1B57-4C44-B834-A08779010E97}" dt="2024-07-18T05:21:08.054" v="31252"/>
          <ac:spMkLst>
            <pc:docMk/>
            <pc:sldMk cId="2382223666" sldId="370"/>
            <ac:spMk id="92" creationId="{C7F301F4-5014-CE11-68F6-6CD24F808BB1}"/>
          </ac:spMkLst>
        </pc:spChg>
        <pc:spChg chg="mod">
          <ac:chgData name="Dhanalakshmi S" userId="91504401-57d8-4e19-824a-3608d37877b0" providerId="ADAL" clId="{BD114AE8-1B57-4C44-B834-A08779010E97}" dt="2024-07-18T05:21:08.054" v="31252"/>
          <ac:spMkLst>
            <pc:docMk/>
            <pc:sldMk cId="2382223666" sldId="370"/>
            <ac:spMk id="93" creationId="{EA7C19C1-AA83-70D6-ED54-62B9A693B897}"/>
          </ac:spMkLst>
        </pc:spChg>
        <pc:spChg chg="mod">
          <ac:chgData name="Dhanalakshmi S" userId="91504401-57d8-4e19-824a-3608d37877b0" providerId="ADAL" clId="{BD114AE8-1B57-4C44-B834-A08779010E97}" dt="2024-07-18T05:21:08.054" v="31252"/>
          <ac:spMkLst>
            <pc:docMk/>
            <pc:sldMk cId="2382223666" sldId="370"/>
            <ac:spMk id="94" creationId="{5343E9F4-72B6-E15E-F426-A25FCDED5503}"/>
          </ac:spMkLst>
        </pc:spChg>
        <pc:spChg chg="mod">
          <ac:chgData name="Dhanalakshmi S" userId="91504401-57d8-4e19-824a-3608d37877b0" providerId="ADAL" clId="{BD114AE8-1B57-4C44-B834-A08779010E97}" dt="2024-07-18T05:21:08.054" v="31252"/>
          <ac:spMkLst>
            <pc:docMk/>
            <pc:sldMk cId="2382223666" sldId="370"/>
            <ac:spMk id="96" creationId="{B335031F-C23E-3EF2-5380-342E4DD3DE11}"/>
          </ac:spMkLst>
        </pc:spChg>
        <pc:spChg chg="mod">
          <ac:chgData name="Dhanalakshmi S" userId="91504401-57d8-4e19-824a-3608d37877b0" providerId="ADAL" clId="{BD114AE8-1B57-4C44-B834-A08779010E97}" dt="2024-07-18T05:21:08.054" v="31252"/>
          <ac:spMkLst>
            <pc:docMk/>
            <pc:sldMk cId="2382223666" sldId="370"/>
            <ac:spMk id="98" creationId="{02D5A1AF-613C-7280-7291-284F51E72317}"/>
          </ac:spMkLst>
        </pc:spChg>
        <pc:spChg chg="mod">
          <ac:chgData name="Dhanalakshmi S" userId="91504401-57d8-4e19-824a-3608d37877b0" providerId="ADAL" clId="{BD114AE8-1B57-4C44-B834-A08779010E97}" dt="2024-07-18T05:21:08.054" v="31252"/>
          <ac:spMkLst>
            <pc:docMk/>
            <pc:sldMk cId="2382223666" sldId="370"/>
            <ac:spMk id="99" creationId="{A01202B1-CDC4-BF59-30F8-340D9B3CBB5A}"/>
          </ac:spMkLst>
        </pc:spChg>
        <pc:spChg chg="mod">
          <ac:chgData name="Dhanalakshmi S" userId="91504401-57d8-4e19-824a-3608d37877b0" providerId="ADAL" clId="{BD114AE8-1B57-4C44-B834-A08779010E97}" dt="2024-07-18T05:21:08.054" v="31252"/>
          <ac:spMkLst>
            <pc:docMk/>
            <pc:sldMk cId="2382223666" sldId="370"/>
            <ac:spMk id="100" creationId="{090A1365-1F27-81F9-006E-CAC305CE3D7D}"/>
          </ac:spMkLst>
        </pc:spChg>
        <pc:spChg chg="mod">
          <ac:chgData name="Dhanalakshmi S" userId="91504401-57d8-4e19-824a-3608d37877b0" providerId="ADAL" clId="{BD114AE8-1B57-4C44-B834-A08779010E97}" dt="2024-07-18T05:21:08.054" v="31252"/>
          <ac:spMkLst>
            <pc:docMk/>
            <pc:sldMk cId="2382223666" sldId="370"/>
            <ac:spMk id="101" creationId="{9F80586B-49ED-3789-4025-14A9F088A96B}"/>
          </ac:spMkLst>
        </pc:spChg>
        <pc:spChg chg="mod">
          <ac:chgData name="Dhanalakshmi S" userId="91504401-57d8-4e19-824a-3608d37877b0" providerId="ADAL" clId="{BD114AE8-1B57-4C44-B834-A08779010E97}" dt="2024-07-18T05:21:08.054" v="31252"/>
          <ac:spMkLst>
            <pc:docMk/>
            <pc:sldMk cId="2382223666" sldId="370"/>
            <ac:spMk id="102" creationId="{6E61F16C-2B68-D4A0-47A4-C40CD62BB9B2}"/>
          </ac:spMkLst>
        </pc:spChg>
        <pc:spChg chg="mod">
          <ac:chgData name="Dhanalakshmi S" userId="91504401-57d8-4e19-824a-3608d37877b0" providerId="ADAL" clId="{BD114AE8-1B57-4C44-B834-A08779010E97}" dt="2024-07-18T05:21:08.054" v="31252"/>
          <ac:spMkLst>
            <pc:docMk/>
            <pc:sldMk cId="2382223666" sldId="370"/>
            <ac:spMk id="103" creationId="{73934B95-1121-73F2-9F5D-27E67EFC7188}"/>
          </ac:spMkLst>
        </pc:spChg>
        <pc:spChg chg="mod">
          <ac:chgData name="Dhanalakshmi S" userId="91504401-57d8-4e19-824a-3608d37877b0" providerId="ADAL" clId="{BD114AE8-1B57-4C44-B834-A08779010E97}" dt="2024-07-18T05:21:08.054" v="31252"/>
          <ac:spMkLst>
            <pc:docMk/>
            <pc:sldMk cId="2382223666" sldId="370"/>
            <ac:spMk id="105" creationId="{2FFB9E8B-5BCB-0E50-1598-BAE24B6BBBCA}"/>
          </ac:spMkLst>
        </pc:spChg>
        <pc:spChg chg="mod">
          <ac:chgData name="Dhanalakshmi S" userId="91504401-57d8-4e19-824a-3608d37877b0" providerId="ADAL" clId="{BD114AE8-1B57-4C44-B834-A08779010E97}" dt="2024-07-18T05:21:08.054" v="31252"/>
          <ac:spMkLst>
            <pc:docMk/>
            <pc:sldMk cId="2382223666" sldId="370"/>
            <ac:spMk id="107" creationId="{73DC7A32-C943-C2D9-6814-4543AAF1815F}"/>
          </ac:spMkLst>
        </pc:spChg>
        <pc:spChg chg="mod">
          <ac:chgData name="Dhanalakshmi S" userId="91504401-57d8-4e19-824a-3608d37877b0" providerId="ADAL" clId="{BD114AE8-1B57-4C44-B834-A08779010E97}" dt="2024-07-18T05:21:08.054" v="31252"/>
          <ac:spMkLst>
            <pc:docMk/>
            <pc:sldMk cId="2382223666" sldId="370"/>
            <ac:spMk id="108" creationId="{967E2262-2700-8216-E295-DA7CEA6F4EA9}"/>
          </ac:spMkLst>
        </pc:spChg>
        <pc:spChg chg="mod">
          <ac:chgData name="Dhanalakshmi S" userId="91504401-57d8-4e19-824a-3608d37877b0" providerId="ADAL" clId="{BD114AE8-1B57-4C44-B834-A08779010E97}" dt="2024-07-18T05:21:08.054" v="31252"/>
          <ac:spMkLst>
            <pc:docMk/>
            <pc:sldMk cId="2382223666" sldId="370"/>
            <ac:spMk id="109" creationId="{94B6A89D-99C0-DE0A-D490-79FDDD4B419E}"/>
          </ac:spMkLst>
        </pc:spChg>
        <pc:spChg chg="mod">
          <ac:chgData name="Dhanalakshmi S" userId="91504401-57d8-4e19-824a-3608d37877b0" providerId="ADAL" clId="{BD114AE8-1B57-4C44-B834-A08779010E97}" dt="2024-07-18T05:21:08.054" v="31252"/>
          <ac:spMkLst>
            <pc:docMk/>
            <pc:sldMk cId="2382223666" sldId="370"/>
            <ac:spMk id="110" creationId="{EA7D46C5-C6A3-E1B3-9522-19E71B0FE277}"/>
          </ac:spMkLst>
        </pc:spChg>
        <pc:spChg chg="mod">
          <ac:chgData name="Dhanalakshmi S" userId="91504401-57d8-4e19-824a-3608d37877b0" providerId="ADAL" clId="{BD114AE8-1B57-4C44-B834-A08779010E97}" dt="2024-07-18T05:21:08.054" v="31252"/>
          <ac:spMkLst>
            <pc:docMk/>
            <pc:sldMk cId="2382223666" sldId="370"/>
            <ac:spMk id="111" creationId="{8A504372-E369-A29D-F239-FA826A644358}"/>
          </ac:spMkLst>
        </pc:spChg>
        <pc:spChg chg="mod">
          <ac:chgData name="Dhanalakshmi S" userId="91504401-57d8-4e19-824a-3608d37877b0" providerId="ADAL" clId="{BD114AE8-1B57-4C44-B834-A08779010E97}" dt="2024-07-18T05:21:08.054" v="31252"/>
          <ac:spMkLst>
            <pc:docMk/>
            <pc:sldMk cId="2382223666" sldId="370"/>
            <ac:spMk id="112" creationId="{54A0B9F8-76B2-354C-4247-320D26AABE52}"/>
          </ac:spMkLst>
        </pc:spChg>
        <pc:spChg chg="mod">
          <ac:chgData name="Dhanalakshmi S" userId="91504401-57d8-4e19-824a-3608d37877b0" providerId="ADAL" clId="{BD114AE8-1B57-4C44-B834-A08779010E97}" dt="2024-07-18T05:22:13.211" v="31256"/>
          <ac:spMkLst>
            <pc:docMk/>
            <pc:sldMk cId="2382223666" sldId="370"/>
            <ac:spMk id="114" creationId="{C0C3F09A-9599-270E-4D5D-0AEA78C362E6}"/>
          </ac:spMkLst>
        </pc:spChg>
        <pc:spChg chg="mod">
          <ac:chgData name="Dhanalakshmi S" userId="91504401-57d8-4e19-824a-3608d37877b0" providerId="ADAL" clId="{BD114AE8-1B57-4C44-B834-A08779010E97}" dt="2024-07-18T05:22:13.211" v="31256"/>
          <ac:spMkLst>
            <pc:docMk/>
            <pc:sldMk cId="2382223666" sldId="370"/>
            <ac:spMk id="115" creationId="{AE7D7AFA-8EB1-62C4-B68F-39EE5EA97BD8}"/>
          </ac:spMkLst>
        </pc:spChg>
        <pc:spChg chg="mod">
          <ac:chgData name="Dhanalakshmi S" userId="91504401-57d8-4e19-824a-3608d37877b0" providerId="ADAL" clId="{BD114AE8-1B57-4C44-B834-A08779010E97}" dt="2024-07-18T05:22:13.211" v="31256"/>
          <ac:spMkLst>
            <pc:docMk/>
            <pc:sldMk cId="2382223666" sldId="370"/>
            <ac:spMk id="116" creationId="{05DBA03E-E845-B41B-001D-B2EB605ADDED}"/>
          </ac:spMkLst>
        </pc:spChg>
        <pc:spChg chg="mod">
          <ac:chgData name="Dhanalakshmi S" userId="91504401-57d8-4e19-824a-3608d37877b0" providerId="ADAL" clId="{BD114AE8-1B57-4C44-B834-A08779010E97}" dt="2024-07-18T05:22:13.211" v="31256"/>
          <ac:spMkLst>
            <pc:docMk/>
            <pc:sldMk cId="2382223666" sldId="370"/>
            <ac:spMk id="117" creationId="{D38629F1-AA66-88F2-6A33-643CC3EDFCA2}"/>
          </ac:spMkLst>
        </pc:spChg>
        <pc:spChg chg="mod">
          <ac:chgData name="Dhanalakshmi S" userId="91504401-57d8-4e19-824a-3608d37877b0" providerId="ADAL" clId="{BD114AE8-1B57-4C44-B834-A08779010E97}" dt="2024-07-18T05:22:13.211" v="31256"/>
          <ac:spMkLst>
            <pc:docMk/>
            <pc:sldMk cId="2382223666" sldId="370"/>
            <ac:spMk id="118" creationId="{7EE43C50-16FA-BC8D-7C0F-8F749B937C48}"/>
          </ac:spMkLst>
        </pc:spChg>
        <pc:spChg chg="del mod">
          <ac:chgData name="Dhanalakshmi S" userId="91504401-57d8-4e19-824a-3608d37877b0" providerId="ADAL" clId="{BD114AE8-1B57-4C44-B834-A08779010E97}" dt="2024-07-18T05:22:22.136" v="31259" actId="478"/>
          <ac:spMkLst>
            <pc:docMk/>
            <pc:sldMk cId="2382223666" sldId="370"/>
            <ac:spMk id="120" creationId="{DDADC489-250E-2859-6589-B1A6CC2928CD}"/>
          </ac:spMkLst>
        </pc:spChg>
        <pc:spChg chg="del mod">
          <ac:chgData name="Dhanalakshmi S" userId="91504401-57d8-4e19-824a-3608d37877b0" providerId="ADAL" clId="{BD114AE8-1B57-4C44-B834-A08779010E97}" dt="2024-07-18T05:23:10.307" v="31260" actId="478"/>
          <ac:spMkLst>
            <pc:docMk/>
            <pc:sldMk cId="2382223666" sldId="370"/>
            <ac:spMk id="121" creationId="{6F4437FF-EC50-B624-EC29-44EAE926AA7C}"/>
          </ac:spMkLst>
        </pc:spChg>
        <pc:spChg chg="del mod topLvl">
          <ac:chgData name="Dhanalakshmi S" userId="91504401-57d8-4e19-824a-3608d37877b0" providerId="ADAL" clId="{BD114AE8-1B57-4C44-B834-A08779010E97}" dt="2024-07-18T05:23:36.340" v="31265" actId="478"/>
          <ac:spMkLst>
            <pc:docMk/>
            <pc:sldMk cId="2382223666" sldId="370"/>
            <ac:spMk id="122" creationId="{C1240E34-9929-5DE5-02A4-3CFD1107D33B}"/>
          </ac:spMkLst>
        </pc:spChg>
        <pc:spChg chg="del mod topLvl">
          <ac:chgData name="Dhanalakshmi S" userId="91504401-57d8-4e19-824a-3608d37877b0" providerId="ADAL" clId="{BD114AE8-1B57-4C44-B834-A08779010E97}" dt="2024-07-18T05:25:32.398" v="31283" actId="478"/>
          <ac:spMkLst>
            <pc:docMk/>
            <pc:sldMk cId="2382223666" sldId="370"/>
            <ac:spMk id="123" creationId="{88375C7B-90E7-6C3E-6DB1-0DECEDB5C6C2}"/>
          </ac:spMkLst>
        </pc:spChg>
        <pc:spChg chg="del mod">
          <ac:chgData name="Dhanalakshmi S" userId="91504401-57d8-4e19-824a-3608d37877b0" providerId="ADAL" clId="{BD114AE8-1B57-4C44-B834-A08779010E97}" dt="2024-07-18T05:23:13.559" v="31261" actId="478"/>
          <ac:spMkLst>
            <pc:docMk/>
            <pc:sldMk cId="2382223666" sldId="370"/>
            <ac:spMk id="124" creationId="{846DFB00-8908-40EC-9FED-C3883612C6C4}"/>
          </ac:spMkLst>
        </pc:spChg>
        <pc:spChg chg="add del mod">
          <ac:chgData name="Dhanalakshmi S" userId="91504401-57d8-4e19-824a-3608d37877b0" providerId="ADAL" clId="{BD114AE8-1B57-4C44-B834-A08779010E97}" dt="2024-07-18T05:24:22.992" v="31273" actId="478"/>
          <ac:spMkLst>
            <pc:docMk/>
            <pc:sldMk cId="2382223666" sldId="370"/>
            <ac:spMk id="125" creationId="{201439D2-961E-204B-3EBA-A9DEE7F6F24F}"/>
          </ac:spMkLst>
        </pc:spChg>
        <pc:spChg chg="add del mod">
          <ac:chgData name="Dhanalakshmi S" userId="91504401-57d8-4e19-824a-3608d37877b0" providerId="ADAL" clId="{BD114AE8-1B57-4C44-B834-A08779010E97}" dt="2024-07-18T05:25:03.895" v="31282" actId="478"/>
          <ac:spMkLst>
            <pc:docMk/>
            <pc:sldMk cId="2382223666" sldId="370"/>
            <ac:spMk id="126" creationId="{F4BA5E7B-9446-0A2A-F3BD-820EA16B7025}"/>
          </ac:spMkLst>
        </pc:spChg>
        <pc:spChg chg="add del mod">
          <ac:chgData name="Dhanalakshmi S" userId="91504401-57d8-4e19-824a-3608d37877b0" providerId="ADAL" clId="{BD114AE8-1B57-4C44-B834-A08779010E97}" dt="2024-07-18T05:31:23.535" v="31295" actId="478"/>
          <ac:spMkLst>
            <pc:docMk/>
            <pc:sldMk cId="2382223666" sldId="370"/>
            <ac:spMk id="127" creationId="{9DBA1E7A-F568-295F-69F6-CF36AC8E16BB}"/>
          </ac:spMkLst>
        </pc:spChg>
        <pc:spChg chg="add del mod">
          <ac:chgData name="Dhanalakshmi S" userId="91504401-57d8-4e19-824a-3608d37877b0" providerId="ADAL" clId="{BD114AE8-1B57-4C44-B834-A08779010E97}" dt="2024-07-18T05:34:57.120" v="31329" actId="478"/>
          <ac:spMkLst>
            <pc:docMk/>
            <pc:sldMk cId="2382223666" sldId="370"/>
            <ac:spMk id="130" creationId="{0A3AA4C4-5985-A724-8E3A-C95C633BDF51}"/>
          </ac:spMkLst>
        </pc:spChg>
        <pc:spChg chg="add del mod ord">
          <ac:chgData name="Dhanalakshmi S" userId="91504401-57d8-4e19-824a-3608d37877b0" providerId="ADAL" clId="{BD114AE8-1B57-4C44-B834-A08779010E97}" dt="2024-07-18T05:34:57.120" v="31329" actId="478"/>
          <ac:spMkLst>
            <pc:docMk/>
            <pc:sldMk cId="2382223666" sldId="370"/>
            <ac:spMk id="131" creationId="{C8492B89-9DD6-0002-8D81-C34FC8B0B12C}"/>
          </ac:spMkLst>
        </pc:spChg>
        <pc:spChg chg="add del mod ord">
          <ac:chgData name="Dhanalakshmi S" userId="91504401-57d8-4e19-824a-3608d37877b0" providerId="ADAL" clId="{BD114AE8-1B57-4C44-B834-A08779010E97}" dt="2024-07-18T05:34:57.120" v="31329" actId="478"/>
          <ac:spMkLst>
            <pc:docMk/>
            <pc:sldMk cId="2382223666" sldId="370"/>
            <ac:spMk id="132" creationId="{6B6152EE-1A5B-7E0B-0E1E-C8FA83362E67}"/>
          </ac:spMkLst>
        </pc:spChg>
        <pc:spChg chg="add del mod ord">
          <ac:chgData name="Dhanalakshmi S" userId="91504401-57d8-4e19-824a-3608d37877b0" providerId="ADAL" clId="{BD114AE8-1B57-4C44-B834-A08779010E97}" dt="2024-07-18T05:34:57.120" v="31329" actId="478"/>
          <ac:spMkLst>
            <pc:docMk/>
            <pc:sldMk cId="2382223666" sldId="370"/>
            <ac:spMk id="133" creationId="{5DB53295-472E-B277-2393-68B2299EB3BC}"/>
          </ac:spMkLst>
        </pc:spChg>
        <pc:spChg chg="add del mod">
          <ac:chgData name="Dhanalakshmi S" userId="91504401-57d8-4e19-824a-3608d37877b0" providerId="ADAL" clId="{BD114AE8-1B57-4C44-B834-A08779010E97}" dt="2024-07-18T05:34:57.120" v="31329" actId="478"/>
          <ac:spMkLst>
            <pc:docMk/>
            <pc:sldMk cId="2382223666" sldId="370"/>
            <ac:spMk id="134" creationId="{73FA87EA-C017-5275-39A7-AA1E93A58B99}"/>
          </ac:spMkLst>
        </pc:spChg>
        <pc:spChg chg="add del mod">
          <ac:chgData name="Dhanalakshmi S" userId="91504401-57d8-4e19-824a-3608d37877b0" providerId="ADAL" clId="{BD114AE8-1B57-4C44-B834-A08779010E97}" dt="2024-07-18T05:34:57.120" v="31329" actId="478"/>
          <ac:spMkLst>
            <pc:docMk/>
            <pc:sldMk cId="2382223666" sldId="370"/>
            <ac:spMk id="135" creationId="{D5B3B519-7BDD-E634-BED3-54B14678A3F6}"/>
          </ac:spMkLst>
        </pc:spChg>
        <pc:spChg chg="mod">
          <ac:chgData name="Dhanalakshmi S" userId="91504401-57d8-4e19-824a-3608d37877b0" providerId="ADAL" clId="{BD114AE8-1B57-4C44-B834-A08779010E97}" dt="2024-07-18T05:47:37.582" v="31330"/>
          <ac:spMkLst>
            <pc:docMk/>
            <pc:sldMk cId="2382223666" sldId="370"/>
            <ac:spMk id="137" creationId="{942C1926-1859-2B07-5559-8FB9E178DBE1}"/>
          </ac:spMkLst>
        </pc:spChg>
        <pc:spChg chg="mod">
          <ac:chgData name="Dhanalakshmi S" userId="91504401-57d8-4e19-824a-3608d37877b0" providerId="ADAL" clId="{BD114AE8-1B57-4C44-B834-A08779010E97}" dt="2024-07-18T05:48:51.917" v="31347" actId="1076"/>
          <ac:spMkLst>
            <pc:docMk/>
            <pc:sldMk cId="2382223666" sldId="370"/>
            <ac:spMk id="138" creationId="{1C45B34C-D59D-360C-BDF6-6F41EED7D5D0}"/>
          </ac:spMkLst>
        </pc:spChg>
        <pc:spChg chg="mod">
          <ac:chgData name="Dhanalakshmi S" userId="91504401-57d8-4e19-824a-3608d37877b0" providerId="ADAL" clId="{BD114AE8-1B57-4C44-B834-A08779010E97}" dt="2024-07-18T05:48:33.209" v="31343" actId="14100"/>
          <ac:spMkLst>
            <pc:docMk/>
            <pc:sldMk cId="2382223666" sldId="370"/>
            <ac:spMk id="139" creationId="{2BE5EBEF-BD33-3EC2-979A-462666813C2E}"/>
          </ac:spMkLst>
        </pc:spChg>
        <pc:spChg chg="mod">
          <ac:chgData name="Dhanalakshmi S" userId="91504401-57d8-4e19-824a-3608d37877b0" providerId="ADAL" clId="{BD114AE8-1B57-4C44-B834-A08779010E97}" dt="2024-07-18T05:49:00.442" v="31348" actId="1076"/>
          <ac:spMkLst>
            <pc:docMk/>
            <pc:sldMk cId="2382223666" sldId="370"/>
            <ac:spMk id="140" creationId="{27F238D4-E633-1DDB-9125-C5634C29A01A}"/>
          </ac:spMkLst>
        </pc:spChg>
        <pc:spChg chg="mod">
          <ac:chgData name="Dhanalakshmi S" userId="91504401-57d8-4e19-824a-3608d37877b0" providerId="ADAL" clId="{BD114AE8-1B57-4C44-B834-A08779010E97}" dt="2024-07-18T05:49:07.489" v="31350" actId="113"/>
          <ac:spMkLst>
            <pc:docMk/>
            <pc:sldMk cId="2382223666" sldId="370"/>
            <ac:spMk id="142" creationId="{23DFED51-24B3-1E73-9F49-A47201444DA9}"/>
          </ac:spMkLst>
        </pc:spChg>
        <pc:spChg chg="add del mod">
          <ac:chgData name="Dhanalakshmi S" userId="91504401-57d8-4e19-824a-3608d37877b0" providerId="ADAL" clId="{BD114AE8-1B57-4C44-B834-A08779010E97}" dt="2024-07-18T05:48:07.435" v="31340" actId="478"/>
          <ac:spMkLst>
            <pc:docMk/>
            <pc:sldMk cId="2382223666" sldId="370"/>
            <ac:spMk id="143" creationId="{94E3CEA2-E6AC-750D-5D8D-D7610421C8E6}"/>
          </ac:spMkLst>
        </pc:spChg>
        <pc:spChg chg="mod">
          <ac:chgData name="Dhanalakshmi S" userId="91504401-57d8-4e19-824a-3608d37877b0" providerId="ADAL" clId="{BD114AE8-1B57-4C44-B834-A08779010E97}" dt="2024-07-18T05:48:18.616" v="31342" actId="14100"/>
          <ac:spMkLst>
            <pc:docMk/>
            <pc:sldMk cId="2382223666" sldId="370"/>
            <ac:spMk id="144" creationId="{309E416A-99FF-47B1-6314-AB60B111DDBF}"/>
          </ac:spMkLst>
        </pc:spChg>
        <pc:grpChg chg="add mod">
          <ac:chgData name="Dhanalakshmi S" userId="91504401-57d8-4e19-824a-3608d37877b0" providerId="ADAL" clId="{BD114AE8-1B57-4C44-B834-A08779010E97}" dt="2024-07-18T05:20:54.809" v="31250"/>
          <ac:grpSpMkLst>
            <pc:docMk/>
            <pc:sldMk cId="2382223666" sldId="370"/>
            <ac:grpSpMk id="5" creationId="{F786CA68-280D-D27B-990E-9F5468228C49}"/>
          </ac:grpSpMkLst>
        </pc:grpChg>
        <pc:grpChg chg="mod">
          <ac:chgData name="Dhanalakshmi S" userId="91504401-57d8-4e19-824a-3608d37877b0" providerId="ADAL" clId="{BD114AE8-1B57-4C44-B834-A08779010E97}" dt="2024-07-18T05:20:54.809" v="31250"/>
          <ac:grpSpMkLst>
            <pc:docMk/>
            <pc:sldMk cId="2382223666" sldId="370"/>
            <ac:grpSpMk id="7" creationId="{FDD0E307-209F-A3F1-25B9-E30FA8F674C3}"/>
          </ac:grpSpMkLst>
        </pc:grpChg>
        <pc:grpChg chg="add mod">
          <ac:chgData name="Dhanalakshmi S" userId="91504401-57d8-4e19-824a-3608d37877b0" providerId="ADAL" clId="{BD114AE8-1B57-4C44-B834-A08779010E97}" dt="2024-07-18T05:20:54.809" v="31250"/>
          <ac:grpSpMkLst>
            <pc:docMk/>
            <pc:sldMk cId="2382223666" sldId="370"/>
            <ac:grpSpMk id="14" creationId="{F072203B-FC55-6D06-BAF6-917014FC2FF7}"/>
          </ac:grpSpMkLst>
        </pc:grpChg>
        <pc:grpChg chg="mod">
          <ac:chgData name="Dhanalakshmi S" userId="91504401-57d8-4e19-824a-3608d37877b0" providerId="ADAL" clId="{BD114AE8-1B57-4C44-B834-A08779010E97}" dt="2024-07-18T05:20:54.809" v="31250"/>
          <ac:grpSpMkLst>
            <pc:docMk/>
            <pc:sldMk cId="2382223666" sldId="370"/>
            <ac:grpSpMk id="16" creationId="{59FB95B0-489F-7A83-9919-BE298341CFFC}"/>
          </ac:grpSpMkLst>
        </pc:grpChg>
        <pc:grpChg chg="add mod">
          <ac:chgData name="Dhanalakshmi S" userId="91504401-57d8-4e19-824a-3608d37877b0" providerId="ADAL" clId="{BD114AE8-1B57-4C44-B834-A08779010E97}" dt="2024-07-18T05:20:54.809" v="31250"/>
          <ac:grpSpMkLst>
            <pc:docMk/>
            <pc:sldMk cId="2382223666" sldId="370"/>
            <ac:grpSpMk id="23" creationId="{B54E2592-C0B2-DCDA-5C9F-F87A21A420D8}"/>
          </ac:grpSpMkLst>
        </pc:grpChg>
        <pc:grpChg chg="mod">
          <ac:chgData name="Dhanalakshmi S" userId="91504401-57d8-4e19-824a-3608d37877b0" providerId="ADAL" clId="{BD114AE8-1B57-4C44-B834-A08779010E97}" dt="2024-07-18T05:20:54.809" v="31250"/>
          <ac:grpSpMkLst>
            <pc:docMk/>
            <pc:sldMk cId="2382223666" sldId="370"/>
            <ac:grpSpMk id="25" creationId="{B480067A-6B8E-E9A6-4307-D1FD30A99F3A}"/>
          </ac:grpSpMkLst>
        </pc:grpChg>
        <pc:grpChg chg="add mod">
          <ac:chgData name="Dhanalakshmi S" userId="91504401-57d8-4e19-824a-3608d37877b0" providerId="ADAL" clId="{BD114AE8-1B57-4C44-B834-A08779010E97}" dt="2024-07-18T05:20:54.809" v="31250"/>
          <ac:grpSpMkLst>
            <pc:docMk/>
            <pc:sldMk cId="2382223666" sldId="370"/>
            <ac:grpSpMk id="32" creationId="{437CDF27-B2F4-08F0-E193-5E8C47390560}"/>
          </ac:grpSpMkLst>
        </pc:grpChg>
        <pc:grpChg chg="mod">
          <ac:chgData name="Dhanalakshmi S" userId="91504401-57d8-4e19-824a-3608d37877b0" providerId="ADAL" clId="{BD114AE8-1B57-4C44-B834-A08779010E97}" dt="2024-07-18T05:20:54.809" v="31250"/>
          <ac:grpSpMkLst>
            <pc:docMk/>
            <pc:sldMk cId="2382223666" sldId="370"/>
            <ac:grpSpMk id="34" creationId="{D6FBF6BF-02FD-D18E-892C-97E6CE30752D}"/>
          </ac:grpSpMkLst>
        </pc:grpChg>
        <pc:grpChg chg="add mod">
          <ac:chgData name="Dhanalakshmi S" userId="91504401-57d8-4e19-824a-3608d37877b0" providerId="ADAL" clId="{BD114AE8-1B57-4C44-B834-A08779010E97}" dt="2024-07-18T05:21:05.289" v="31251"/>
          <ac:grpSpMkLst>
            <pc:docMk/>
            <pc:sldMk cId="2382223666" sldId="370"/>
            <ac:grpSpMk id="41" creationId="{745B81AA-B089-A3B6-1BAC-13382F80A175}"/>
          </ac:grpSpMkLst>
        </pc:grpChg>
        <pc:grpChg chg="mod">
          <ac:chgData name="Dhanalakshmi S" userId="91504401-57d8-4e19-824a-3608d37877b0" providerId="ADAL" clId="{BD114AE8-1B57-4C44-B834-A08779010E97}" dt="2024-07-18T05:21:05.289" v="31251"/>
          <ac:grpSpMkLst>
            <pc:docMk/>
            <pc:sldMk cId="2382223666" sldId="370"/>
            <ac:grpSpMk id="43" creationId="{04DFB4DD-1488-264B-29C8-602319926221}"/>
          </ac:grpSpMkLst>
        </pc:grpChg>
        <pc:grpChg chg="add mod">
          <ac:chgData name="Dhanalakshmi S" userId="91504401-57d8-4e19-824a-3608d37877b0" providerId="ADAL" clId="{BD114AE8-1B57-4C44-B834-A08779010E97}" dt="2024-07-18T05:21:05.289" v="31251"/>
          <ac:grpSpMkLst>
            <pc:docMk/>
            <pc:sldMk cId="2382223666" sldId="370"/>
            <ac:grpSpMk id="50" creationId="{1E9F16F9-E3F3-8A4C-B6DB-9228693FBC79}"/>
          </ac:grpSpMkLst>
        </pc:grpChg>
        <pc:grpChg chg="mod">
          <ac:chgData name="Dhanalakshmi S" userId="91504401-57d8-4e19-824a-3608d37877b0" providerId="ADAL" clId="{BD114AE8-1B57-4C44-B834-A08779010E97}" dt="2024-07-18T05:21:05.289" v="31251"/>
          <ac:grpSpMkLst>
            <pc:docMk/>
            <pc:sldMk cId="2382223666" sldId="370"/>
            <ac:grpSpMk id="52" creationId="{0262458B-FB6E-4CEE-5EFD-EFAC40D918F9}"/>
          </ac:grpSpMkLst>
        </pc:grpChg>
        <pc:grpChg chg="add mod">
          <ac:chgData name="Dhanalakshmi S" userId="91504401-57d8-4e19-824a-3608d37877b0" providerId="ADAL" clId="{BD114AE8-1B57-4C44-B834-A08779010E97}" dt="2024-07-18T05:21:05.289" v="31251"/>
          <ac:grpSpMkLst>
            <pc:docMk/>
            <pc:sldMk cId="2382223666" sldId="370"/>
            <ac:grpSpMk id="59" creationId="{252D6A13-EBA7-8E39-C320-D5E8D700C76F}"/>
          </ac:grpSpMkLst>
        </pc:grpChg>
        <pc:grpChg chg="mod">
          <ac:chgData name="Dhanalakshmi S" userId="91504401-57d8-4e19-824a-3608d37877b0" providerId="ADAL" clId="{BD114AE8-1B57-4C44-B834-A08779010E97}" dt="2024-07-18T05:21:05.289" v="31251"/>
          <ac:grpSpMkLst>
            <pc:docMk/>
            <pc:sldMk cId="2382223666" sldId="370"/>
            <ac:grpSpMk id="61" creationId="{661F2CBC-9595-D4E3-EAE8-9F4F180AEECD}"/>
          </ac:grpSpMkLst>
        </pc:grpChg>
        <pc:grpChg chg="add mod">
          <ac:chgData name="Dhanalakshmi S" userId="91504401-57d8-4e19-824a-3608d37877b0" providerId="ADAL" clId="{BD114AE8-1B57-4C44-B834-A08779010E97}" dt="2024-07-18T05:21:05.289" v="31251"/>
          <ac:grpSpMkLst>
            <pc:docMk/>
            <pc:sldMk cId="2382223666" sldId="370"/>
            <ac:grpSpMk id="68" creationId="{913F5E33-61D6-82DF-B19D-F9F88666A42C}"/>
          </ac:grpSpMkLst>
        </pc:grpChg>
        <pc:grpChg chg="mod">
          <ac:chgData name="Dhanalakshmi S" userId="91504401-57d8-4e19-824a-3608d37877b0" providerId="ADAL" clId="{BD114AE8-1B57-4C44-B834-A08779010E97}" dt="2024-07-18T05:21:05.289" v="31251"/>
          <ac:grpSpMkLst>
            <pc:docMk/>
            <pc:sldMk cId="2382223666" sldId="370"/>
            <ac:grpSpMk id="70" creationId="{8D562A8E-FF86-34FD-8DA9-003F598FF35D}"/>
          </ac:grpSpMkLst>
        </pc:grpChg>
        <pc:grpChg chg="add del mod">
          <ac:chgData name="Dhanalakshmi S" userId="91504401-57d8-4e19-824a-3608d37877b0" providerId="ADAL" clId="{BD114AE8-1B57-4C44-B834-A08779010E97}" dt="2024-07-18T05:21:35.653" v="31255" actId="478"/>
          <ac:grpSpMkLst>
            <pc:docMk/>
            <pc:sldMk cId="2382223666" sldId="370"/>
            <ac:grpSpMk id="77" creationId="{5A40E8DE-E4C0-5161-2A03-7AADA62A2E05}"/>
          </ac:grpSpMkLst>
        </pc:grpChg>
        <pc:grpChg chg="mod">
          <ac:chgData name="Dhanalakshmi S" userId="91504401-57d8-4e19-824a-3608d37877b0" providerId="ADAL" clId="{BD114AE8-1B57-4C44-B834-A08779010E97}" dt="2024-07-18T05:21:08.054" v="31252"/>
          <ac:grpSpMkLst>
            <pc:docMk/>
            <pc:sldMk cId="2382223666" sldId="370"/>
            <ac:grpSpMk id="79" creationId="{3B1127CB-024D-DD14-CD31-EEA94A7D9FCD}"/>
          </ac:grpSpMkLst>
        </pc:grpChg>
        <pc:grpChg chg="add del mod">
          <ac:chgData name="Dhanalakshmi S" userId="91504401-57d8-4e19-824a-3608d37877b0" providerId="ADAL" clId="{BD114AE8-1B57-4C44-B834-A08779010E97}" dt="2024-07-18T05:21:35.653" v="31255" actId="478"/>
          <ac:grpSpMkLst>
            <pc:docMk/>
            <pc:sldMk cId="2382223666" sldId="370"/>
            <ac:grpSpMk id="86" creationId="{5037BCE6-4451-D65C-6A6A-E15B9B52D616}"/>
          </ac:grpSpMkLst>
        </pc:grpChg>
        <pc:grpChg chg="mod">
          <ac:chgData name="Dhanalakshmi S" userId="91504401-57d8-4e19-824a-3608d37877b0" providerId="ADAL" clId="{BD114AE8-1B57-4C44-B834-A08779010E97}" dt="2024-07-18T05:21:08.054" v="31252"/>
          <ac:grpSpMkLst>
            <pc:docMk/>
            <pc:sldMk cId="2382223666" sldId="370"/>
            <ac:grpSpMk id="88" creationId="{E0454B73-3ACD-21CC-3851-996B00E274F1}"/>
          </ac:grpSpMkLst>
        </pc:grpChg>
        <pc:grpChg chg="add del mod">
          <ac:chgData name="Dhanalakshmi S" userId="91504401-57d8-4e19-824a-3608d37877b0" providerId="ADAL" clId="{BD114AE8-1B57-4C44-B834-A08779010E97}" dt="2024-07-18T05:21:35.653" v="31255" actId="478"/>
          <ac:grpSpMkLst>
            <pc:docMk/>
            <pc:sldMk cId="2382223666" sldId="370"/>
            <ac:grpSpMk id="95" creationId="{AF645A79-E4DF-7F29-764A-BDFB67D91B04}"/>
          </ac:grpSpMkLst>
        </pc:grpChg>
        <pc:grpChg chg="mod">
          <ac:chgData name="Dhanalakshmi S" userId="91504401-57d8-4e19-824a-3608d37877b0" providerId="ADAL" clId="{BD114AE8-1B57-4C44-B834-A08779010E97}" dt="2024-07-18T05:21:08.054" v="31252"/>
          <ac:grpSpMkLst>
            <pc:docMk/>
            <pc:sldMk cId="2382223666" sldId="370"/>
            <ac:grpSpMk id="97" creationId="{78BD7F99-2FFC-AB20-A918-CB40539891BB}"/>
          </ac:grpSpMkLst>
        </pc:grpChg>
        <pc:grpChg chg="add del mod">
          <ac:chgData name="Dhanalakshmi S" userId="91504401-57d8-4e19-824a-3608d37877b0" providerId="ADAL" clId="{BD114AE8-1B57-4C44-B834-A08779010E97}" dt="2024-07-18T05:21:35.653" v="31255" actId="478"/>
          <ac:grpSpMkLst>
            <pc:docMk/>
            <pc:sldMk cId="2382223666" sldId="370"/>
            <ac:grpSpMk id="104" creationId="{B8191343-E352-E32C-122C-088D66527D44}"/>
          </ac:grpSpMkLst>
        </pc:grpChg>
        <pc:grpChg chg="mod">
          <ac:chgData name="Dhanalakshmi S" userId="91504401-57d8-4e19-824a-3608d37877b0" providerId="ADAL" clId="{BD114AE8-1B57-4C44-B834-A08779010E97}" dt="2024-07-18T05:21:08.054" v="31252"/>
          <ac:grpSpMkLst>
            <pc:docMk/>
            <pc:sldMk cId="2382223666" sldId="370"/>
            <ac:grpSpMk id="106" creationId="{9C0EF126-82DB-F4F2-7923-33D289A22E56}"/>
          </ac:grpSpMkLst>
        </pc:grpChg>
        <pc:grpChg chg="add mod">
          <ac:chgData name="Dhanalakshmi S" userId="91504401-57d8-4e19-824a-3608d37877b0" providerId="ADAL" clId="{BD114AE8-1B57-4C44-B834-A08779010E97}" dt="2024-07-18T05:22:13.211" v="31256"/>
          <ac:grpSpMkLst>
            <pc:docMk/>
            <pc:sldMk cId="2382223666" sldId="370"/>
            <ac:grpSpMk id="113" creationId="{57133009-D8F6-C644-5EAE-8DFFC31F1C40}"/>
          </ac:grpSpMkLst>
        </pc:grpChg>
        <pc:grpChg chg="add del mod">
          <ac:chgData name="Dhanalakshmi S" userId="91504401-57d8-4e19-824a-3608d37877b0" providerId="ADAL" clId="{BD114AE8-1B57-4C44-B834-A08779010E97}" dt="2024-07-18T05:23:36.340" v="31265" actId="478"/>
          <ac:grpSpMkLst>
            <pc:docMk/>
            <pc:sldMk cId="2382223666" sldId="370"/>
            <ac:grpSpMk id="119" creationId="{07E23DA6-DFBE-8047-6E86-9A4B35DCB957}"/>
          </ac:grpSpMkLst>
        </pc:grpChg>
        <pc:grpChg chg="add del mod">
          <ac:chgData name="Dhanalakshmi S" userId="91504401-57d8-4e19-824a-3608d37877b0" providerId="ADAL" clId="{BD114AE8-1B57-4C44-B834-A08779010E97}" dt="2024-07-18T05:50:10.641" v="31351" actId="478"/>
          <ac:grpSpMkLst>
            <pc:docMk/>
            <pc:sldMk cId="2382223666" sldId="370"/>
            <ac:grpSpMk id="136" creationId="{AE2C59AE-AA0C-6EA0-4400-B7C94C58542E}"/>
          </ac:grpSpMkLst>
        </pc:grpChg>
        <pc:grpChg chg="add del mod">
          <ac:chgData name="Dhanalakshmi S" userId="91504401-57d8-4e19-824a-3608d37877b0" providerId="ADAL" clId="{BD114AE8-1B57-4C44-B834-A08779010E97}" dt="2024-07-18T05:48:07.435" v="31340" actId="478"/>
          <ac:grpSpMkLst>
            <pc:docMk/>
            <pc:sldMk cId="2382223666" sldId="370"/>
            <ac:grpSpMk id="141" creationId="{6193E512-2E1E-7AD3-5A39-1E48CC5EEDBA}"/>
          </ac:grpSpMkLst>
        </pc:grpChg>
        <pc:graphicFrameChg chg="add del mod modGraphic">
          <ac:chgData name="Dhanalakshmi S" userId="91504401-57d8-4e19-824a-3608d37877b0" providerId="ADAL" clId="{BD114AE8-1B57-4C44-B834-A08779010E97}" dt="2024-07-18T05:19:54.945" v="31249" actId="478"/>
          <ac:graphicFrameMkLst>
            <pc:docMk/>
            <pc:sldMk cId="2382223666" sldId="370"/>
            <ac:graphicFrameMk id="4" creationId="{FF26A779-5D44-8F4C-7D3E-E51362FC109C}"/>
          </ac:graphicFrameMkLst>
        </pc:graphicFrameChg>
        <pc:graphicFrameChg chg="add mod modGraphic">
          <ac:chgData name="Dhanalakshmi S" userId="91504401-57d8-4e19-824a-3608d37877b0" providerId="ADAL" clId="{BD114AE8-1B57-4C44-B834-A08779010E97}" dt="2024-07-18T06:01:28.008" v="31754" actId="14100"/>
          <ac:graphicFrameMkLst>
            <pc:docMk/>
            <pc:sldMk cId="2382223666" sldId="370"/>
            <ac:graphicFrameMk id="145" creationId="{C70422E0-E1DB-02C9-3F43-C4A51ED0C1F4}"/>
          </ac:graphicFrameMkLst>
        </pc:graphicFrameChg>
        <pc:cxnChg chg="add del mod ord">
          <ac:chgData name="Dhanalakshmi S" userId="91504401-57d8-4e19-824a-3608d37877b0" providerId="ADAL" clId="{BD114AE8-1B57-4C44-B834-A08779010E97}" dt="2024-07-18T05:34:57.120" v="31329" actId="478"/>
          <ac:cxnSpMkLst>
            <pc:docMk/>
            <pc:sldMk cId="2382223666" sldId="370"/>
            <ac:cxnSpMk id="129" creationId="{3C0DA90D-0CD9-F267-35DD-93F06AFE24D5}"/>
          </ac:cxnSpMkLst>
        </pc:cxnChg>
      </pc:sldChg>
      <pc:sldChg chg="addSp delSp modSp new mod modClrScheme chgLayout">
        <pc:chgData name="Dhanalakshmi S" userId="91504401-57d8-4e19-824a-3608d37877b0" providerId="ADAL" clId="{BD114AE8-1B57-4C44-B834-A08779010E97}" dt="2024-07-18T06:26:03.152" v="32597" actId="12269"/>
        <pc:sldMkLst>
          <pc:docMk/>
          <pc:sldMk cId="1157238431" sldId="371"/>
        </pc:sldMkLst>
        <pc:spChg chg="del mod ord">
          <ac:chgData name="Dhanalakshmi S" userId="91504401-57d8-4e19-824a-3608d37877b0" providerId="ADAL" clId="{BD114AE8-1B57-4C44-B834-A08779010E97}" dt="2024-07-18T06:01:44.471" v="31756" actId="700"/>
          <ac:spMkLst>
            <pc:docMk/>
            <pc:sldMk cId="1157238431" sldId="371"/>
            <ac:spMk id="2" creationId="{AA283A43-8E66-319B-4D2C-C64A518AAE61}"/>
          </ac:spMkLst>
        </pc:spChg>
        <pc:spChg chg="del">
          <ac:chgData name="Dhanalakshmi S" userId="91504401-57d8-4e19-824a-3608d37877b0" providerId="ADAL" clId="{BD114AE8-1B57-4C44-B834-A08779010E97}" dt="2024-07-18T06:01:44.471" v="31756" actId="700"/>
          <ac:spMkLst>
            <pc:docMk/>
            <pc:sldMk cId="1157238431" sldId="371"/>
            <ac:spMk id="3" creationId="{EF6C1548-584D-92E6-97CC-011BD1941185}"/>
          </ac:spMkLst>
        </pc:spChg>
        <pc:spChg chg="add mod ord">
          <ac:chgData name="Dhanalakshmi S" userId="91504401-57d8-4e19-824a-3608d37877b0" providerId="ADAL" clId="{BD114AE8-1B57-4C44-B834-A08779010E97}" dt="2024-07-18T06:12:30.024" v="32070" actId="120"/>
          <ac:spMkLst>
            <pc:docMk/>
            <pc:sldMk cId="1157238431" sldId="371"/>
            <ac:spMk id="4" creationId="{CB2E13E1-1036-E5D0-65BA-29685F3FA1F9}"/>
          </ac:spMkLst>
        </pc:spChg>
        <pc:spChg chg="add">
          <ac:chgData name="Dhanalakshmi S" userId="91504401-57d8-4e19-824a-3608d37877b0" providerId="ADAL" clId="{BD114AE8-1B57-4C44-B834-A08779010E97}" dt="2024-07-18T06:04:42.850" v="31776"/>
          <ac:spMkLst>
            <pc:docMk/>
            <pc:sldMk cId="1157238431" sldId="371"/>
            <ac:spMk id="5" creationId="{16F020D5-0CF9-3915-4C42-F9340904FE02}"/>
          </ac:spMkLst>
        </pc:spChg>
        <pc:spChg chg="add">
          <ac:chgData name="Dhanalakshmi S" userId="91504401-57d8-4e19-824a-3608d37877b0" providerId="ADAL" clId="{BD114AE8-1B57-4C44-B834-A08779010E97}" dt="2024-07-18T06:04:45.779" v="31777"/>
          <ac:spMkLst>
            <pc:docMk/>
            <pc:sldMk cId="1157238431" sldId="371"/>
            <ac:spMk id="6" creationId="{8A413148-8C7A-CB5E-438D-FDF68E742D5D}"/>
          </ac:spMkLst>
        </pc:spChg>
        <pc:spChg chg="add mod">
          <ac:chgData name="Dhanalakshmi S" userId="91504401-57d8-4e19-824a-3608d37877b0" providerId="ADAL" clId="{BD114AE8-1B57-4C44-B834-A08779010E97}" dt="2024-07-18T06:12:12.181" v="32067" actId="403"/>
          <ac:spMkLst>
            <pc:docMk/>
            <pc:sldMk cId="1157238431" sldId="371"/>
            <ac:spMk id="8" creationId="{070DC82B-D2F5-A9EE-0880-D6DC7E811465}"/>
          </ac:spMkLst>
        </pc:spChg>
        <pc:graphicFrameChg chg="add mod modGraphic">
          <ac:chgData name="Dhanalakshmi S" userId="91504401-57d8-4e19-824a-3608d37877b0" providerId="ADAL" clId="{BD114AE8-1B57-4C44-B834-A08779010E97}" dt="2024-07-18T06:26:03.152" v="32597" actId="12269"/>
          <ac:graphicFrameMkLst>
            <pc:docMk/>
            <pc:sldMk cId="1157238431" sldId="371"/>
            <ac:graphicFrameMk id="11" creationId="{E9DD3B48-260A-3DA9-97CD-AC3C3C4F14AE}"/>
          </ac:graphicFrameMkLst>
        </pc:graphicFrameChg>
        <pc:picChg chg="add mod ord modCrop">
          <ac:chgData name="Dhanalakshmi S" userId="91504401-57d8-4e19-824a-3608d37877b0" providerId="ADAL" clId="{BD114AE8-1B57-4C44-B834-A08779010E97}" dt="2024-07-18T06:12:25.061" v="32069" actId="1076"/>
          <ac:picMkLst>
            <pc:docMk/>
            <pc:sldMk cId="1157238431" sldId="371"/>
            <ac:picMk id="7" creationId="{2D1AA697-C0ED-2CD9-556F-8004B1FF84A3}"/>
          </ac:picMkLst>
        </pc:picChg>
        <pc:picChg chg="add mod">
          <ac:chgData name="Dhanalakshmi S" userId="91504401-57d8-4e19-824a-3608d37877b0" providerId="ADAL" clId="{BD114AE8-1B57-4C44-B834-A08779010E97}" dt="2024-07-18T06:12:19.499" v="32068" actId="1076"/>
          <ac:picMkLst>
            <pc:docMk/>
            <pc:sldMk cId="1157238431" sldId="371"/>
            <ac:picMk id="33798" creationId="{06C3BC1F-EB76-E21F-3DA3-62775215DA43}"/>
          </ac:picMkLst>
        </pc:picChg>
        <pc:cxnChg chg="add mod">
          <ac:chgData name="Dhanalakshmi S" userId="91504401-57d8-4e19-824a-3608d37877b0" providerId="ADAL" clId="{BD114AE8-1B57-4C44-B834-A08779010E97}" dt="2024-07-18T06:12:54.660" v="32072" actId="13822"/>
          <ac:cxnSpMkLst>
            <pc:docMk/>
            <pc:sldMk cId="1157238431" sldId="371"/>
            <ac:cxnSpMk id="10" creationId="{53B72C73-95A6-7076-8FD1-F6F8F923A5E5}"/>
          </ac:cxnSpMkLst>
        </pc:cxnChg>
      </pc:sldChg>
      <pc:sldChg chg="addSp modSp new mod">
        <pc:chgData name="Dhanalakshmi S" userId="91504401-57d8-4e19-824a-3608d37877b0" providerId="ADAL" clId="{BD114AE8-1B57-4C44-B834-A08779010E97}" dt="2024-07-18T06:28:21.939" v="32735" actId="120"/>
        <pc:sldMkLst>
          <pc:docMk/>
          <pc:sldMk cId="1836844526" sldId="372"/>
        </pc:sldMkLst>
        <pc:spChg chg="mod">
          <ac:chgData name="Dhanalakshmi S" userId="91504401-57d8-4e19-824a-3608d37877b0" providerId="ADAL" clId="{BD114AE8-1B57-4C44-B834-A08779010E97}" dt="2024-07-18T06:28:21.939" v="32735" actId="120"/>
          <ac:spMkLst>
            <pc:docMk/>
            <pc:sldMk cId="1836844526" sldId="372"/>
            <ac:spMk id="2" creationId="{955C84DF-9266-338F-9D69-66C4B01C56AF}"/>
          </ac:spMkLst>
        </pc:spChg>
        <pc:spChg chg="add mod">
          <ac:chgData name="Dhanalakshmi S" userId="91504401-57d8-4e19-824a-3608d37877b0" providerId="ADAL" clId="{BD114AE8-1B57-4C44-B834-A08779010E97}" dt="2024-07-18T06:24:57.762" v="32561" actId="20577"/>
          <ac:spMkLst>
            <pc:docMk/>
            <pc:sldMk cId="1836844526" sldId="372"/>
            <ac:spMk id="5" creationId="{203DC01D-6B68-3098-AAC0-683D305DC386}"/>
          </ac:spMkLst>
        </pc:spChg>
        <pc:graphicFrameChg chg="add mod">
          <ac:chgData name="Dhanalakshmi S" userId="91504401-57d8-4e19-824a-3608d37877b0" providerId="ADAL" clId="{BD114AE8-1B57-4C44-B834-A08779010E97}" dt="2024-07-18T06:26:08.912" v="32598" actId="12269"/>
          <ac:graphicFrameMkLst>
            <pc:docMk/>
            <pc:sldMk cId="1836844526" sldId="372"/>
            <ac:graphicFrameMk id="7" creationId="{D83EDEF2-C24A-B572-2868-E19CA8CACF32}"/>
          </ac:graphicFrameMkLst>
        </pc:graphicFrameChg>
        <pc:picChg chg="add mod">
          <ac:chgData name="Dhanalakshmi S" userId="91504401-57d8-4e19-824a-3608d37877b0" providerId="ADAL" clId="{BD114AE8-1B57-4C44-B834-A08779010E97}" dt="2024-07-18T06:19:28.770" v="32353"/>
          <ac:picMkLst>
            <pc:docMk/>
            <pc:sldMk cId="1836844526" sldId="372"/>
            <ac:picMk id="3" creationId="{192746FD-FF49-C117-4ED9-6FDBB1DFD1E5}"/>
          </ac:picMkLst>
        </pc:picChg>
        <pc:picChg chg="add mod">
          <ac:chgData name="Dhanalakshmi S" userId="91504401-57d8-4e19-824a-3608d37877b0" providerId="ADAL" clId="{BD114AE8-1B57-4C44-B834-A08779010E97}" dt="2024-07-18T06:19:28.770" v="32353"/>
          <ac:picMkLst>
            <pc:docMk/>
            <pc:sldMk cId="1836844526" sldId="372"/>
            <ac:picMk id="4" creationId="{66B2FEF2-62E3-D8AE-B780-7991177219D4}"/>
          </ac:picMkLst>
        </pc:picChg>
        <pc:cxnChg chg="add mod">
          <ac:chgData name="Dhanalakshmi S" userId="91504401-57d8-4e19-824a-3608d37877b0" providerId="ADAL" clId="{BD114AE8-1B57-4C44-B834-A08779010E97}" dt="2024-07-18T06:23:43.136" v="32515"/>
          <ac:cxnSpMkLst>
            <pc:docMk/>
            <pc:sldMk cId="1836844526" sldId="372"/>
            <ac:cxnSpMk id="6" creationId="{832CC735-0467-D3B6-111F-942BF9479C67}"/>
          </ac:cxnSpMkLst>
        </pc:cxnChg>
      </pc:sldChg>
      <pc:sldChg chg="addSp delSp modSp add mod">
        <pc:chgData name="Dhanalakshmi S" userId="91504401-57d8-4e19-824a-3608d37877b0" providerId="ADAL" clId="{BD114AE8-1B57-4C44-B834-A08779010E97}" dt="2024-07-18T06:28:19.153" v="32734" actId="120"/>
        <pc:sldMkLst>
          <pc:docMk/>
          <pc:sldMk cId="3268226016" sldId="373"/>
        </pc:sldMkLst>
        <pc:spChg chg="mod">
          <ac:chgData name="Dhanalakshmi S" userId="91504401-57d8-4e19-824a-3608d37877b0" providerId="ADAL" clId="{BD114AE8-1B57-4C44-B834-A08779010E97}" dt="2024-07-18T06:28:19.153" v="32734" actId="120"/>
          <ac:spMkLst>
            <pc:docMk/>
            <pc:sldMk cId="3268226016" sldId="373"/>
            <ac:spMk id="2" creationId="{955C84DF-9266-338F-9D69-66C4B01C56AF}"/>
          </ac:spMkLst>
        </pc:spChg>
        <pc:spChg chg="mod">
          <ac:chgData name="Dhanalakshmi S" userId="91504401-57d8-4e19-824a-3608d37877b0" providerId="ADAL" clId="{BD114AE8-1B57-4C44-B834-A08779010E97}" dt="2024-07-18T06:26:42.149" v="32661" actId="20577"/>
          <ac:spMkLst>
            <pc:docMk/>
            <pc:sldMk cId="3268226016" sldId="373"/>
            <ac:spMk id="5" creationId="{203DC01D-6B68-3098-AAC0-683D305DC386}"/>
          </ac:spMkLst>
        </pc:spChg>
        <pc:graphicFrameChg chg="del">
          <ac:chgData name="Dhanalakshmi S" userId="91504401-57d8-4e19-824a-3608d37877b0" providerId="ADAL" clId="{BD114AE8-1B57-4C44-B834-A08779010E97}" dt="2024-07-18T06:26:49.135" v="32662" actId="478"/>
          <ac:graphicFrameMkLst>
            <pc:docMk/>
            <pc:sldMk cId="3268226016" sldId="373"/>
            <ac:graphicFrameMk id="7" creationId="{D83EDEF2-C24A-B572-2868-E19CA8CACF32}"/>
          </ac:graphicFrameMkLst>
        </pc:graphicFrameChg>
        <pc:graphicFrameChg chg="add mod">
          <ac:chgData name="Dhanalakshmi S" userId="91504401-57d8-4e19-824a-3608d37877b0" providerId="ADAL" clId="{BD114AE8-1B57-4C44-B834-A08779010E97}" dt="2024-07-18T06:27:24.866" v="32733"/>
          <ac:graphicFrameMkLst>
            <pc:docMk/>
            <pc:sldMk cId="3268226016" sldId="373"/>
            <ac:graphicFrameMk id="8" creationId="{2F8801A4-2889-E213-C017-54505DDD7B6C}"/>
          </ac:graphicFrameMkLst>
        </pc:graphicFrameChg>
      </pc:sldChg>
      <pc:sldChg chg="addSp modSp new mod">
        <pc:chgData name="Dhanalakshmi S" userId="91504401-57d8-4e19-824a-3608d37877b0" providerId="ADAL" clId="{BD114AE8-1B57-4C44-B834-A08779010E97}" dt="2024-07-24T08:11:52.435" v="34117" actId="12269"/>
        <pc:sldMkLst>
          <pc:docMk/>
          <pc:sldMk cId="4098210120" sldId="374"/>
        </pc:sldMkLst>
        <pc:spChg chg="mod">
          <ac:chgData name="Dhanalakshmi S" userId="91504401-57d8-4e19-824a-3608d37877b0" providerId="ADAL" clId="{BD114AE8-1B57-4C44-B834-A08779010E97}" dt="2024-07-23T16:54:33.140" v="33799" actId="1076"/>
          <ac:spMkLst>
            <pc:docMk/>
            <pc:sldMk cId="4098210120" sldId="374"/>
            <ac:spMk id="2" creationId="{52E1E91C-6D5F-D9AF-5942-EACF31293F72}"/>
          </ac:spMkLst>
        </pc:spChg>
        <pc:graphicFrameChg chg="add mod modGraphic">
          <ac:chgData name="Dhanalakshmi S" userId="91504401-57d8-4e19-824a-3608d37877b0" providerId="ADAL" clId="{BD114AE8-1B57-4C44-B834-A08779010E97}" dt="2024-07-24T08:11:52.435" v="34117" actId="12269"/>
          <ac:graphicFrameMkLst>
            <pc:docMk/>
            <pc:sldMk cId="4098210120" sldId="374"/>
            <ac:graphicFrameMk id="3" creationId="{08A028C0-EC25-B98C-5E57-0987E37C7A11}"/>
          </ac:graphicFrameMkLst>
        </pc:graphicFrameChg>
      </pc:sldChg>
      <pc:sldChg chg="addSp delSp modSp new mod">
        <pc:chgData name="Dhanalakshmi S" userId="91504401-57d8-4e19-824a-3608d37877b0" providerId="ADAL" clId="{BD114AE8-1B57-4C44-B834-A08779010E97}" dt="2024-07-23T16:53:55.565" v="33798" actId="14100"/>
        <pc:sldMkLst>
          <pc:docMk/>
          <pc:sldMk cId="3690963171" sldId="375"/>
        </pc:sldMkLst>
        <pc:spChg chg="mod">
          <ac:chgData name="Dhanalakshmi S" userId="91504401-57d8-4e19-824a-3608d37877b0" providerId="ADAL" clId="{BD114AE8-1B57-4C44-B834-A08779010E97}" dt="2024-07-19T09:13:50.591" v="32766" actId="120"/>
          <ac:spMkLst>
            <pc:docMk/>
            <pc:sldMk cId="3690963171" sldId="375"/>
            <ac:spMk id="2" creationId="{A30DBECF-7BD7-0F43-0178-0CB37DB83A92}"/>
          </ac:spMkLst>
        </pc:spChg>
        <pc:spChg chg="add mod">
          <ac:chgData name="Dhanalakshmi S" userId="91504401-57d8-4e19-824a-3608d37877b0" providerId="ADAL" clId="{BD114AE8-1B57-4C44-B834-A08779010E97}" dt="2024-07-23T06:32:38.216" v="32782" actId="20577"/>
          <ac:spMkLst>
            <pc:docMk/>
            <pc:sldMk cId="3690963171" sldId="375"/>
            <ac:spMk id="4" creationId="{7727B13B-444E-A038-6680-BDDADD882260}"/>
          </ac:spMkLst>
        </pc:spChg>
        <pc:spChg chg="add mod">
          <ac:chgData name="Dhanalakshmi S" userId="91504401-57d8-4e19-824a-3608d37877b0" providerId="ADAL" clId="{BD114AE8-1B57-4C44-B834-A08779010E97}" dt="2024-07-23T16:46:50.224" v="33378" actId="14100"/>
          <ac:spMkLst>
            <pc:docMk/>
            <pc:sldMk cId="3690963171" sldId="375"/>
            <ac:spMk id="5" creationId="{48462D94-7DAF-DFC7-BAF0-F48B9B4E004C}"/>
          </ac:spMkLst>
        </pc:spChg>
        <pc:spChg chg="add mod">
          <ac:chgData name="Dhanalakshmi S" userId="91504401-57d8-4e19-824a-3608d37877b0" providerId="ADAL" clId="{BD114AE8-1B57-4C44-B834-A08779010E97}" dt="2024-07-23T16:50:44.276" v="33449" actId="20577"/>
          <ac:spMkLst>
            <pc:docMk/>
            <pc:sldMk cId="3690963171" sldId="375"/>
            <ac:spMk id="6" creationId="{0F2A79F9-12D2-D66C-EF13-536B285F6214}"/>
          </ac:spMkLst>
        </pc:spChg>
        <pc:spChg chg="add mod">
          <ac:chgData name="Dhanalakshmi S" userId="91504401-57d8-4e19-824a-3608d37877b0" providerId="ADAL" clId="{BD114AE8-1B57-4C44-B834-A08779010E97}" dt="2024-07-23T16:53:02.532" v="33682" actId="2085"/>
          <ac:spMkLst>
            <pc:docMk/>
            <pc:sldMk cId="3690963171" sldId="375"/>
            <ac:spMk id="7" creationId="{245C2DC2-5B43-30FD-8979-F4BEFAF4BAED}"/>
          </ac:spMkLst>
        </pc:spChg>
        <pc:spChg chg="add mod">
          <ac:chgData name="Dhanalakshmi S" userId="91504401-57d8-4e19-824a-3608d37877b0" providerId="ADAL" clId="{BD114AE8-1B57-4C44-B834-A08779010E97}" dt="2024-07-23T16:52:39.083" v="33650" actId="6549"/>
          <ac:spMkLst>
            <pc:docMk/>
            <pc:sldMk cId="3690963171" sldId="375"/>
            <ac:spMk id="8" creationId="{9BD14A5D-F638-B6F8-A4E8-6D1F60C51BED}"/>
          </ac:spMkLst>
        </pc:spChg>
        <pc:spChg chg="add mod">
          <ac:chgData name="Dhanalakshmi S" userId="91504401-57d8-4e19-824a-3608d37877b0" providerId="ADAL" clId="{BD114AE8-1B57-4C44-B834-A08779010E97}" dt="2024-07-23T16:52:59.734" v="33681" actId="2085"/>
          <ac:spMkLst>
            <pc:docMk/>
            <pc:sldMk cId="3690963171" sldId="375"/>
            <ac:spMk id="9" creationId="{33CBB038-FE1A-FC95-3593-B62B1FC4A310}"/>
          </ac:spMkLst>
        </pc:spChg>
        <pc:spChg chg="add mod">
          <ac:chgData name="Dhanalakshmi S" userId="91504401-57d8-4e19-824a-3608d37877b0" providerId="ADAL" clId="{BD114AE8-1B57-4C44-B834-A08779010E97}" dt="2024-07-23T16:51:38.740" v="33557" actId="1076"/>
          <ac:spMkLst>
            <pc:docMk/>
            <pc:sldMk cId="3690963171" sldId="375"/>
            <ac:spMk id="10" creationId="{871D471B-D7D2-A3F4-4F3A-EA85292F35D9}"/>
          </ac:spMkLst>
        </pc:spChg>
        <pc:spChg chg="add mod">
          <ac:chgData name="Dhanalakshmi S" userId="91504401-57d8-4e19-824a-3608d37877b0" providerId="ADAL" clId="{BD114AE8-1B57-4C44-B834-A08779010E97}" dt="2024-07-23T16:52:29.861" v="33648" actId="14100"/>
          <ac:spMkLst>
            <pc:docMk/>
            <pc:sldMk cId="3690963171" sldId="375"/>
            <ac:spMk id="12" creationId="{0A899587-664E-2241-2DD6-95B9D04CF0D3}"/>
          </ac:spMkLst>
        </pc:spChg>
        <pc:spChg chg="add mod">
          <ac:chgData name="Dhanalakshmi S" userId="91504401-57d8-4e19-824a-3608d37877b0" providerId="ADAL" clId="{BD114AE8-1B57-4C44-B834-A08779010E97}" dt="2024-07-23T16:53:55.565" v="33798" actId="14100"/>
          <ac:spMkLst>
            <pc:docMk/>
            <pc:sldMk cId="3690963171" sldId="375"/>
            <ac:spMk id="13" creationId="{6A6FE502-24C5-6A94-915A-AA187F9196CD}"/>
          </ac:spMkLst>
        </pc:spChg>
        <pc:picChg chg="add mod">
          <ac:chgData name="Dhanalakshmi S" userId="91504401-57d8-4e19-824a-3608d37877b0" providerId="ADAL" clId="{BD114AE8-1B57-4C44-B834-A08779010E97}" dt="2024-07-20T05:45:15.489" v="32779"/>
          <ac:picMkLst>
            <pc:docMk/>
            <pc:sldMk cId="3690963171" sldId="375"/>
            <ac:picMk id="3" creationId="{DCCAF7AC-B954-287E-B0E8-9002BFFEDF65}"/>
          </ac:picMkLst>
        </pc:picChg>
        <pc:picChg chg="add mod">
          <ac:chgData name="Dhanalakshmi S" userId="91504401-57d8-4e19-824a-3608d37877b0" providerId="ADAL" clId="{BD114AE8-1B57-4C44-B834-A08779010E97}" dt="2024-07-23T16:51:55.930" v="33560" actId="1076"/>
          <ac:picMkLst>
            <pc:docMk/>
            <pc:sldMk cId="3690963171" sldId="375"/>
            <ac:picMk id="11" creationId="{CE07EC74-1BDE-9407-D0F6-AB755DCE61E6}"/>
          </ac:picMkLst>
        </pc:picChg>
        <pc:picChg chg="add del mod">
          <ac:chgData name="Dhanalakshmi S" userId="91504401-57d8-4e19-824a-3608d37877b0" providerId="ADAL" clId="{BD114AE8-1B57-4C44-B834-A08779010E97}" dt="2024-07-23T16:48:05.139" v="33384" actId="478"/>
          <ac:picMkLst>
            <pc:docMk/>
            <pc:sldMk cId="3690963171" sldId="375"/>
            <ac:picMk id="2050" creationId="{703F05D2-7593-974C-6717-134E8D3FFE15}"/>
          </ac:picMkLst>
        </pc:picChg>
        <pc:picChg chg="add mod">
          <ac:chgData name="Dhanalakshmi S" userId="91504401-57d8-4e19-824a-3608d37877b0" providerId="ADAL" clId="{BD114AE8-1B57-4C44-B834-A08779010E97}" dt="2024-07-23T16:51:41.126" v="33558" actId="1076"/>
          <ac:picMkLst>
            <pc:docMk/>
            <pc:sldMk cId="3690963171" sldId="375"/>
            <ac:picMk id="2052" creationId="{1F089820-333D-B06A-75BE-00D5CE1FB83E}"/>
          </ac:picMkLst>
        </pc:picChg>
      </pc:sldChg>
      <pc:sldChg chg="addSp delSp modSp add mod">
        <pc:chgData name="Dhanalakshmi S" userId="91504401-57d8-4e19-824a-3608d37877b0" providerId="ADAL" clId="{BD114AE8-1B57-4C44-B834-A08779010E97}" dt="2024-07-24T08:16:05.093" v="34221"/>
        <pc:sldMkLst>
          <pc:docMk/>
          <pc:sldMk cId="3222407355" sldId="376"/>
        </pc:sldMkLst>
        <pc:spChg chg="mod">
          <ac:chgData name="Dhanalakshmi S" userId="91504401-57d8-4e19-824a-3608d37877b0" providerId="ADAL" clId="{BD114AE8-1B57-4C44-B834-A08779010E97}" dt="2024-07-23T06:37:43.556" v="32913" actId="14100"/>
          <ac:spMkLst>
            <pc:docMk/>
            <pc:sldMk cId="3222407355" sldId="376"/>
            <ac:spMk id="4" creationId="{BF8CC847-C954-CC91-9B06-D149DA1956D5}"/>
          </ac:spMkLst>
        </pc:spChg>
        <pc:spChg chg="mod">
          <ac:chgData name="Dhanalakshmi S" userId="91504401-57d8-4e19-824a-3608d37877b0" providerId="ADAL" clId="{BD114AE8-1B57-4C44-B834-A08779010E97}" dt="2024-07-24T08:16:05.093" v="34221"/>
          <ac:spMkLst>
            <pc:docMk/>
            <pc:sldMk cId="3222407355" sldId="376"/>
            <ac:spMk id="7" creationId="{53C29141-D962-8EED-54A3-B7A0146D14EF}"/>
          </ac:spMkLst>
        </pc:spChg>
        <pc:spChg chg="mod">
          <ac:chgData name="Dhanalakshmi S" userId="91504401-57d8-4e19-824a-3608d37877b0" providerId="ADAL" clId="{BD114AE8-1B57-4C44-B834-A08779010E97}" dt="2024-07-23T16:45:17.311" v="33323" actId="20577"/>
          <ac:spMkLst>
            <pc:docMk/>
            <pc:sldMk cId="3222407355" sldId="376"/>
            <ac:spMk id="10" creationId="{9A132C43-576E-28F7-8688-48A4A40DC1DF}"/>
          </ac:spMkLst>
        </pc:spChg>
        <pc:spChg chg="mod">
          <ac:chgData name="Dhanalakshmi S" userId="91504401-57d8-4e19-824a-3608d37877b0" providerId="ADAL" clId="{BD114AE8-1B57-4C44-B834-A08779010E97}" dt="2024-07-23T06:37:48.243" v="32914"/>
          <ac:spMkLst>
            <pc:docMk/>
            <pc:sldMk cId="3222407355" sldId="376"/>
            <ac:spMk id="11" creationId="{BCD80CD0-3E91-02D3-521F-B792E7C24A75}"/>
          </ac:spMkLst>
        </pc:spChg>
        <pc:spChg chg="mod">
          <ac:chgData name="Dhanalakshmi S" userId="91504401-57d8-4e19-824a-3608d37877b0" providerId="ADAL" clId="{BD114AE8-1B57-4C44-B834-A08779010E97}" dt="2024-07-23T16:44:09.147" v="33127" actId="20577"/>
          <ac:spMkLst>
            <pc:docMk/>
            <pc:sldMk cId="3222407355" sldId="376"/>
            <ac:spMk id="12" creationId="{BE69F128-9101-4BA0-E268-3C1BF0283B71}"/>
          </ac:spMkLst>
        </pc:spChg>
        <pc:grpChg chg="add mod">
          <ac:chgData name="Dhanalakshmi S" userId="91504401-57d8-4e19-824a-3608d37877b0" providerId="ADAL" clId="{BD114AE8-1B57-4C44-B834-A08779010E97}" dt="2024-07-23T06:37:51.824" v="32915" actId="1076"/>
          <ac:grpSpMkLst>
            <pc:docMk/>
            <pc:sldMk cId="3222407355" sldId="376"/>
            <ac:grpSpMk id="2" creationId="{C727D1BB-245F-B0B7-64DC-0177DCC01D99}"/>
          </ac:grpSpMkLst>
        </pc:grpChg>
        <pc:grpChg chg="mod">
          <ac:chgData name="Dhanalakshmi S" userId="91504401-57d8-4e19-824a-3608d37877b0" providerId="ADAL" clId="{BD114AE8-1B57-4C44-B834-A08779010E97}" dt="2024-07-23T06:37:00.911" v="32839" actId="1076"/>
          <ac:grpSpMkLst>
            <pc:docMk/>
            <pc:sldMk cId="3222407355" sldId="376"/>
            <ac:grpSpMk id="5" creationId="{454CEA70-B394-11A4-1B72-7C7DAF70EA39}"/>
          </ac:grpSpMkLst>
        </pc:grpChg>
        <pc:grpChg chg="mod">
          <ac:chgData name="Dhanalakshmi S" userId="91504401-57d8-4e19-824a-3608d37877b0" providerId="ADAL" clId="{BD114AE8-1B57-4C44-B834-A08779010E97}" dt="2024-07-23T06:37:00.911" v="32839" actId="1076"/>
          <ac:grpSpMkLst>
            <pc:docMk/>
            <pc:sldMk cId="3222407355" sldId="376"/>
            <ac:grpSpMk id="8" creationId="{44AC7D69-BED9-6A88-1A8A-4DF71E00D544}"/>
          </ac:grpSpMkLst>
        </pc:grpChg>
        <pc:picChg chg="add mod">
          <ac:chgData name="Dhanalakshmi S" userId="91504401-57d8-4e19-824a-3608d37877b0" providerId="ADAL" clId="{BD114AE8-1B57-4C44-B834-A08779010E97}" dt="2024-07-23T06:37:11.821" v="32842" actId="1076"/>
          <ac:picMkLst>
            <pc:docMk/>
            <pc:sldMk cId="3222407355" sldId="376"/>
            <ac:picMk id="1026" creationId="{D54BDEA5-1325-67E4-EE85-1829E44E0851}"/>
          </ac:picMkLst>
        </pc:picChg>
        <pc:picChg chg="del">
          <ac:chgData name="Dhanalakshmi S" userId="91504401-57d8-4e19-824a-3608d37877b0" providerId="ADAL" clId="{BD114AE8-1B57-4C44-B834-A08779010E97}" dt="2024-07-23T06:36:50.479" v="32837" actId="478"/>
          <ac:picMkLst>
            <pc:docMk/>
            <pc:sldMk cId="3222407355" sldId="376"/>
            <ac:picMk id="31750" creationId="{FF9098FF-9E6C-0B57-4D82-0D08E635C9E1}"/>
          </ac:picMkLst>
        </pc:picChg>
      </pc:sldChg>
      <pc:sldChg chg="delSp new mod modClrScheme chgLayout">
        <pc:chgData name="Dhanalakshmi S" userId="91504401-57d8-4e19-824a-3608d37877b0" providerId="ADAL" clId="{BD114AE8-1B57-4C44-B834-A08779010E97}" dt="2024-07-24T08:12:04.731" v="34119" actId="700"/>
        <pc:sldMkLst>
          <pc:docMk/>
          <pc:sldMk cId="3437613111" sldId="377"/>
        </pc:sldMkLst>
        <pc:spChg chg="del">
          <ac:chgData name="Dhanalakshmi S" userId="91504401-57d8-4e19-824a-3608d37877b0" providerId="ADAL" clId="{BD114AE8-1B57-4C44-B834-A08779010E97}" dt="2024-07-24T08:12:04.731" v="34119" actId="700"/>
          <ac:spMkLst>
            <pc:docMk/>
            <pc:sldMk cId="3437613111" sldId="377"/>
            <ac:spMk id="2" creationId="{3D60B85D-7BB4-11E4-3FD8-4E2B166E100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6CB3E9-47EE-4F64-8EBB-536C17F8E3A5}" type="doc">
      <dgm:prSet loTypeId="urn:microsoft.com/office/officeart/2005/8/layout/cycle3" loCatId="cycle" qsTypeId="urn:microsoft.com/office/officeart/2005/8/quickstyle/3d7" qsCatId="3D" csTypeId="urn:microsoft.com/office/officeart/2005/8/colors/accent1_1" csCatId="accent1" phldr="1"/>
      <dgm:spPr/>
      <dgm:t>
        <a:bodyPr/>
        <a:lstStyle/>
        <a:p>
          <a:endParaRPr lang="en-IN"/>
        </a:p>
      </dgm:t>
    </dgm:pt>
    <dgm:pt modelId="{7D3433A5-D20E-42F9-AC41-7B83EB92FDE5}">
      <dgm:prSet phldrT="[Text]"/>
      <dgm:spPr/>
      <dgm:t>
        <a:bodyPr/>
        <a:lstStyle/>
        <a:p>
          <a:r>
            <a:rPr lang="en-US" dirty="0"/>
            <a:t>Recording transactions</a:t>
          </a:r>
          <a:endParaRPr lang="en-IN" dirty="0"/>
        </a:p>
      </dgm:t>
    </dgm:pt>
    <dgm:pt modelId="{5CA06F7D-BBBA-480C-8AB5-73C14F89F926}" type="parTrans" cxnId="{44961F4A-BA97-48F5-8B7D-FC4EA629B212}">
      <dgm:prSet/>
      <dgm:spPr/>
      <dgm:t>
        <a:bodyPr/>
        <a:lstStyle/>
        <a:p>
          <a:endParaRPr lang="en-IN"/>
        </a:p>
      </dgm:t>
    </dgm:pt>
    <dgm:pt modelId="{AF2690ED-5A55-49ED-9BB2-31F71D8461AE}" type="sibTrans" cxnId="{44961F4A-BA97-48F5-8B7D-FC4EA629B212}">
      <dgm:prSet/>
      <dgm:spPr/>
      <dgm:t>
        <a:bodyPr/>
        <a:lstStyle/>
        <a:p>
          <a:endParaRPr lang="en-IN"/>
        </a:p>
      </dgm:t>
    </dgm:pt>
    <dgm:pt modelId="{352641B2-EE15-4DE5-8A4D-6AFA9325039E}">
      <dgm:prSet phldrT="[Text]"/>
      <dgm:spPr/>
      <dgm:t>
        <a:bodyPr/>
        <a:lstStyle/>
        <a:p>
          <a:r>
            <a:rPr lang="en-US" dirty="0"/>
            <a:t>Summarizing in Reports</a:t>
          </a:r>
          <a:endParaRPr lang="en-IN" dirty="0"/>
        </a:p>
      </dgm:t>
    </dgm:pt>
    <dgm:pt modelId="{977749FC-4677-4B44-89B8-37012AC29621}" type="parTrans" cxnId="{28C53297-187F-461C-BD1C-9C7A5CB2C855}">
      <dgm:prSet/>
      <dgm:spPr/>
      <dgm:t>
        <a:bodyPr/>
        <a:lstStyle/>
        <a:p>
          <a:endParaRPr lang="en-IN"/>
        </a:p>
      </dgm:t>
    </dgm:pt>
    <dgm:pt modelId="{817AFF9F-AF29-4A81-9F0D-7C926968E3C1}" type="sibTrans" cxnId="{28C53297-187F-461C-BD1C-9C7A5CB2C855}">
      <dgm:prSet/>
      <dgm:spPr/>
      <dgm:t>
        <a:bodyPr/>
        <a:lstStyle/>
        <a:p>
          <a:endParaRPr lang="en-IN"/>
        </a:p>
      </dgm:t>
    </dgm:pt>
    <dgm:pt modelId="{E1D565B4-82AF-454D-BFCE-1671B049FB9E}">
      <dgm:prSet phldrT="[Text]"/>
      <dgm:spPr/>
      <dgm:t>
        <a:bodyPr/>
        <a:lstStyle/>
        <a:p>
          <a:r>
            <a:rPr lang="en-US" dirty="0"/>
            <a:t>Financial Data analysis</a:t>
          </a:r>
          <a:endParaRPr lang="en-IN" dirty="0"/>
        </a:p>
      </dgm:t>
    </dgm:pt>
    <dgm:pt modelId="{6C37F4CA-45F3-4084-9070-E93BE978A20C}" type="parTrans" cxnId="{D6447208-6C08-4614-BB2D-E681E840A410}">
      <dgm:prSet/>
      <dgm:spPr/>
      <dgm:t>
        <a:bodyPr/>
        <a:lstStyle/>
        <a:p>
          <a:endParaRPr lang="en-IN"/>
        </a:p>
      </dgm:t>
    </dgm:pt>
    <dgm:pt modelId="{BBC9F8B1-52FD-4106-B508-01C19F4607C7}" type="sibTrans" cxnId="{D6447208-6C08-4614-BB2D-E681E840A410}">
      <dgm:prSet/>
      <dgm:spPr/>
      <dgm:t>
        <a:bodyPr/>
        <a:lstStyle/>
        <a:p>
          <a:endParaRPr lang="en-IN"/>
        </a:p>
      </dgm:t>
    </dgm:pt>
    <dgm:pt modelId="{BB0266A4-4D4D-4D5C-AC72-0C015C5B7B47}">
      <dgm:prSet phldrT="[Text]"/>
      <dgm:spPr/>
      <dgm:t>
        <a:bodyPr/>
        <a:lstStyle/>
        <a:p>
          <a:r>
            <a:rPr lang="en-US" dirty="0"/>
            <a:t>Stakeholder reporting</a:t>
          </a:r>
          <a:endParaRPr lang="en-IN" dirty="0"/>
        </a:p>
      </dgm:t>
    </dgm:pt>
    <dgm:pt modelId="{680001CC-C8EE-4DDA-831C-6DEC3A3E1B5D}" type="parTrans" cxnId="{1D9854FC-CC48-4B2F-B973-9F13A25EE7AB}">
      <dgm:prSet/>
      <dgm:spPr/>
      <dgm:t>
        <a:bodyPr/>
        <a:lstStyle/>
        <a:p>
          <a:endParaRPr lang="en-IN"/>
        </a:p>
      </dgm:t>
    </dgm:pt>
    <dgm:pt modelId="{87449A15-81E5-467F-B6BC-52E470257B10}" type="sibTrans" cxnId="{1D9854FC-CC48-4B2F-B973-9F13A25EE7AB}">
      <dgm:prSet/>
      <dgm:spPr/>
      <dgm:t>
        <a:bodyPr/>
        <a:lstStyle/>
        <a:p>
          <a:endParaRPr lang="en-IN"/>
        </a:p>
      </dgm:t>
    </dgm:pt>
    <dgm:pt modelId="{5C7B9E3C-96F1-4F91-B753-F67F3B6821B8}" type="pres">
      <dgm:prSet presAssocID="{596CB3E9-47EE-4F64-8EBB-536C17F8E3A5}" presName="Name0" presStyleCnt="0">
        <dgm:presLayoutVars>
          <dgm:dir/>
          <dgm:resizeHandles val="exact"/>
        </dgm:presLayoutVars>
      </dgm:prSet>
      <dgm:spPr/>
      <dgm:t>
        <a:bodyPr/>
        <a:lstStyle/>
        <a:p>
          <a:endParaRPr lang="en-US"/>
        </a:p>
      </dgm:t>
    </dgm:pt>
    <dgm:pt modelId="{26FFF588-01F1-4001-82C1-99FD1CB5D675}" type="pres">
      <dgm:prSet presAssocID="{596CB3E9-47EE-4F64-8EBB-536C17F8E3A5}" presName="cycle" presStyleCnt="0"/>
      <dgm:spPr/>
    </dgm:pt>
    <dgm:pt modelId="{941749D9-D1F6-4F31-A8C4-733B118A44F4}" type="pres">
      <dgm:prSet presAssocID="{7D3433A5-D20E-42F9-AC41-7B83EB92FDE5}" presName="nodeFirstNode" presStyleLbl="node1" presStyleIdx="0" presStyleCnt="4">
        <dgm:presLayoutVars>
          <dgm:bulletEnabled val="1"/>
        </dgm:presLayoutVars>
      </dgm:prSet>
      <dgm:spPr/>
      <dgm:t>
        <a:bodyPr/>
        <a:lstStyle/>
        <a:p>
          <a:endParaRPr lang="en-US"/>
        </a:p>
      </dgm:t>
    </dgm:pt>
    <dgm:pt modelId="{8962BAB7-E40B-4BDA-9BF3-DAEF758D3BC4}" type="pres">
      <dgm:prSet presAssocID="{AF2690ED-5A55-49ED-9BB2-31F71D8461AE}" presName="sibTransFirstNode" presStyleLbl="bgShp" presStyleIdx="0" presStyleCnt="1"/>
      <dgm:spPr/>
      <dgm:t>
        <a:bodyPr/>
        <a:lstStyle/>
        <a:p>
          <a:endParaRPr lang="en-US"/>
        </a:p>
      </dgm:t>
    </dgm:pt>
    <dgm:pt modelId="{1B342DB0-A16C-43F7-B9AA-7FC7273D1EDD}" type="pres">
      <dgm:prSet presAssocID="{352641B2-EE15-4DE5-8A4D-6AFA9325039E}" presName="nodeFollowingNodes" presStyleLbl="node1" presStyleIdx="1" presStyleCnt="4">
        <dgm:presLayoutVars>
          <dgm:bulletEnabled val="1"/>
        </dgm:presLayoutVars>
      </dgm:prSet>
      <dgm:spPr/>
      <dgm:t>
        <a:bodyPr/>
        <a:lstStyle/>
        <a:p>
          <a:endParaRPr lang="en-US"/>
        </a:p>
      </dgm:t>
    </dgm:pt>
    <dgm:pt modelId="{D1BD54E2-A4DC-4B2C-BAA7-27D63EA8BD27}" type="pres">
      <dgm:prSet presAssocID="{E1D565B4-82AF-454D-BFCE-1671B049FB9E}" presName="nodeFollowingNodes" presStyleLbl="node1" presStyleIdx="2" presStyleCnt="4">
        <dgm:presLayoutVars>
          <dgm:bulletEnabled val="1"/>
        </dgm:presLayoutVars>
      </dgm:prSet>
      <dgm:spPr/>
      <dgm:t>
        <a:bodyPr/>
        <a:lstStyle/>
        <a:p>
          <a:endParaRPr lang="en-US"/>
        </a:p>
      </dgm:t>
    </dgm:pt>
    <dgm:pt modelId="{81954CC2-16C4-4F60-BF18-9CC4DA39AE96}" type="pres">
      <dgm:prSet presAssocID="{BB0266A4-4D4D-4D5C-AC72-0C015C5B7B47}" presName="nodeFollowingNodes" presStyleLbl="node1" presStyleIdx="3" presStyleCnt="4">
        <dgm:presLayoutVars>
          <dgm:bulletEnabled val="1"/>
        </dgm:presLayoutVars>
      </dgm:prSet>
      <dgm:spPr/>
      <dgm:t>
        <a:bodyPr/>
        <a:lstStyle/>
        <a:p>
          <a:endParaRPr lang="en-US"/>
        </a:p>
      </dgm:t>
    </dgm:pt>
  </dgm:ptLst>
  <dgm:cxnLst>
    <dgm:cxn modelId="{28C53297-187F-461C-BD1C-9C7A5CB2C855}" srcId="{596CB3E9-47EE-4F64-8EBB-536C17F8E3A5}" destId="{352641B2-EE15-4DE5-8A4D-6AFA9325039E}" srcOrd="1" destOrd="0" parTransId="{977749FC-4677-4B44-89B8-37012AC29621}" sibTransId="{817AFF9F-AF29-4A81-9F0D-7C926968E3C1}"/>
    <dgm:cxn modelId="{F8FBF58F-C46E-4D44-8CA0-53C54032AA3E}" type="presOf" srcId="{352641B2-EE15-4DE5-8A4D-6AFA9325039E}" destId="{1B342DB0-A16C-43F7-B9AA-7FC7273D1EDD}" srcOrd="0" destOrd="0" presId="urn:microsoft.com/office/officeart/2005/8/layout/cycle3"/>
    <dgm:cxn modelId="{795A7119-E913-4486-B3B5-C38A80013EB8}" type="presOf" srcId="{7D3433A5-D20E-42F9-AC41-7B83EB92FDE5}" destId="{941749D9-D1F6-4F31-A8C4-733B118A44F4}" srcOrd="0" destOrd="0" presId="urn:microsoft.com/office/officeart/2005/8/layout/cycle3"/>
    <dgm:cxn modelId="{D6447208-6C08-4614-BB2D-E681E840A410}" srcId="{596CB3E9-47EE-4F64-8EBB-536C17F8E3A5}" destId="{E1D565B4-82AF-454D-BFCE-1671B049FB9E}" srcOrd="2" destOrd="0" parTransId="{6C37F4CA-45F3-4084-9070-E93BE978A20C}" sibTransId="{BBC9F8B1-52FD-4106-B508-01C19F4607C7}"/>
    <dgm:cxn modelId="{C8CE431C-5330-4D84-AB9C-65FE5840B64A}" type="presOf" srcId="{596CB3E9-47EE-4F64-8EBB-536C17F8E3A5}" destId="{5C7B9E3C-96F1-4F91-B753-F67F3B6821B8}" srcOrd="0" destOrd="0" presId="urn:microsoft.com/office/officeart/2005/8/layout/cycle3"/>
    <dgm:cxn modelId="{44961F4A-BA97-48F5-8B7D-FC4EA629B212}" srcId="{596CB3E9-47EE-4F64-8EBB-536C17F8E3A5}" destId="{7D3433A5-D20E-42F9-AC41-7B83EB92FDE5}" srcOrd="0" destOrd="0" parTransId="{5CA06F7D-BBBA-480C-8AB5-73C14F89F926}" sibTransId="{AF2690ED-5A55-49ED-9BB2-31F71D8461AE}"/>
    <dgm:cxn modelId="{AA3E8BD5-3B94-4B71-997E-2B7829E9D80D}" type="presOf" srcId="{E1D565B4-82AF-454D-BFCE-1671B049FB9E}" destId="{D1BD54E2-A4DC-4B2C-BAA7-27D63EA8BD27}" srcOrd="0" destOrd="0" presId="urn:microsoft.com/office/officeart/2005/8/layout/cycle3"/>
    <dgm:cxn modelId="{0192A95A-0EDC-4F66-A45C-1256AD4AB29E}" type="presOf" srcId="{BB0266A4-4D4D-4D5C-AC72-0C015C5B7B47}" destId="{81954CC2-16C4-4F60-BF18-9CC4DA39AE96}" srcOrd="0" destOrd="0" presId="urn:microsoft.com/office/officeart/2005/8/layout/cycle3"/>
    <dgm:cxn modelId="{1D9854FC-CC48-4B2F-B973-9F13A25EE7AB}" srcId="{596CB3E9-47EE-4F64-8EBB-536C17F8E3A5}" destId="{BB0266A4-4D4D-4D5C-AC72-0C015C5B7B47}" srcOrd="3" destOrd="0" parTransId="{680001CC-C8EE-4DDA-831C-6DEC3A3E1B5D}" sibTransId="{87449A15-81E5-467F-B6BC-52E470257B10}"/>
    <dgm:cxn modelId="{5E496D1F-2FE3-4A28-A425-8C32EF25AB95}" type="presOf" srcId="{AF2690ED-5A55-49ED-9BB2-31F71D8461AE}" destId="{8962BAB7-E40B-4BDA-9BF3-DAEF758D3BC4}" srcOrd="0" destOrd="0" presId="urn:microsoft.com/office/officeart/2005/8/layout/cycle3"/>
    <dgm:cxn modelId="{25320E45-62D1-4CC9-B4C6-855BE781736F}" type="presParOf" srcId="{5C7B9E3C-96F1-4F91-B753-F67F3B6821B8}" destId="{26FFF588-01F1-4001-82C1-99FD1CB5D675}" srcOrd="0" destOrd="0" presId="urn:microsoft.com/office/officeart/2005/8/layout/cycle3"/>
    <dgm:cxn modelId="{1152880E-21C9-44E2-9865-C07FCDD5EC7B}" type="presParOf" srcId="{26FFF588-01F1-4001-82C1-99FD1CB5D675}" destId="{941749D9-D1F6-4F31-A8C4-733B118A44F4}" srcOrd="0" destOrd="0" presId="urn:microsoft.com/office/officeart/2005/8/layout/cycle3"/>
    <dgm:cxn modelId="{9398A2C4-6A1A-4D3B-AC25-426B3FEDEAB0}" type="presParOf" srcId="{26FFF588-01F1-4001-82C1-99FD1CB5D675}" destId="{8962BAB7-E40B-4BDA-9BF3-DAEF758D3BC4}" srcOrd="1" destOrd="0" presId="urn:microsoft.com/office/officeart/2005/8/layout/cycle3"/>
    <dgm:cxn modelId="{92CEACA3-8697-42D8-921B-58AB738A17B3}" type="presParOf" srcId="{26FFF588-01F1-4001-82C1-99FD1CB5D675}" destId="{1B342DB0-A16C-43F7-B9AA-7FC7273D1EDD}" srcOrd="2" destOrd="0" presId="urn:microsoft.com/office/officeart/2005/8/layout/cycle3"/>
    <dgm:cxn modelId="{E217C984-B173-4342-89FD-79E094D44A38}" type="presParOf" srcId="{26FFF588-01F1-4001-82C1-99FD1CB5D675}" destId="{D1BD54E2-A4DC-4B2C-BAA7-27D63EA8BD27}" srcOrd="3" destOrd="0" presId="urn:microsoft.com/office/officeart/2005/8/layout/cycle3"/>
    <dgm:cxn modelId="{02D3FD07-ABCB-4CEF-8403-2801E9E901B0}" type="presParOf" srcId="{26FFF588-01F1-4001-82C1-99FD1CB5D675}" destId="{81954CC2-16C4-4F60-BF18-9CC4DA39AE96}"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56D306D-22FA-475D-884F-A9ECADE72F58}"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n-IN"/>
        </a:p>
      </dgm:t>
    </dgm:pt>
    <dgm:pt modelId="{41710900-3255-45F3-BB7C-344DDFFDD400}">
      <dgm:prSet phldrT="[Text]"/>
      <dgm:spPr/>
      <dgm:t>
        <a:bodyPr/>
        <a:lstStyle/>
        <a:p>
          <a:pPr algn="l"/>
          <a:r>
            <a:rPr lang="en-IN" dirty="0"/>
            <a:t>FINANCIAL Year/FISCAL year</a:t>
          </a:r>
        </a:p>
      </dgm:t>
    </dgm:pt>
    <dgm:pt modelId="{E9DE8198-92C5-48F3-BB18-60489B9B841F}" type="parTrans" cxnId="{8A3C66B4-2B9E-4DC1-A05B-1B9B128986E5}">
      <dgm:prSet/>
      <dgm:spPr/>
      <dgm:t>
        <a:bodyPr/>
        <a:lstStyle/>
        <a:p>
          <a:pPr algn="l"/>
          <a:endParaRPr lang="en-IN"/>
        </a:p>
      </dgm:t>
    </dgm:pt>
    <dgm:pt modelId="{3A3D4C97-EC8F-4E5C-9311-1323D0429061}" type="sibTrans" cxnId="{8A3C66B4-2B9E-4DC1-A05B-1B9B128986E5}">
      <dgm:prSet/>
      <dgm:spPr/>
      <dgm:t>
        <a:bodyPr/>
        <a:lstStyle/>
        <a:p>
          <a:pPr algn="l"/>
          <a:endParaRPr lang="en-IN"/>
        </a:p>
      </dgm:t>
    </dgm:pt>
    <dgm:pt modelId="{4CDAB41C-6CBF-484B-B92D-F60363A20BF9}">
      <dgm:prSet phldrT="[Text]"/>
      <dgm:spPr/>
      <dgm:t>
        <a:bodyPr/>
        <a:lstStyle/>
        <a:p>
          <a:pPr algn="l"/>
          <a:r>
            <a:rPr lang="en-IN" dirty="0"/>
            <a:t>One-year period used for financial accounting</a:t>
          </a:r>
        </a:p>
      </dgm:t>
    </dgm:pt>
    <dgm:pt modelId="{B64696E6-9557-4C89-A3FA-E7590DF7C336}" type="parTrans" cxnId="{E114E4BA-BD7E-46A8-BA07-3D1EF8FBE9BD}">
      <dgm:prSet/>
      <dgm:spPr/>
      <dgm:t>
        <a:bodyPr/>
        <a:lstStyle/>
        <a:p>
          <a:pPr algn="l"/>
          <a:endParaRPr lang="en-IN"/>
        </a:p>
      </dgm:t>
    </dgm:pt>
    <dgm:pt modelId="{C8CAFB7D-5802-47D5-8C2F-7312ECE44085}" type="sibTrans" cxnId="{E114E4BA-BD7E-46A8-BA07-3D1EF8FBE9BD}">
      <dgm:prSet/>
      <dgm:spPr/>
      <dgm:t>
        <a:bodyPr/>
        <a:lstStyle/>
        <a:p>
          <a:pPr algn="l"/>
          <a:endParaRPr lang="en-IN"/>
        </a:p>
      </dgm:t>
    </dgm:pt>
    <dgm:pt modelId="{F7E3478E-8CC6-452D-9189-5AA807009D9E}">
      <dgm:prSet phldrT="[Text]"/>
      <dgm:spPr/>
      <dgm:t>
        <a:bodyPr/>
        <a:lstStyle/>
        <a:p>
          <a:pPr algn="l"/>
          <a:r>
            <a:rPr lang="en-IN" dirty="0"/>
            <a:t>In India, FY starts from April 1</a:t>
          </a:r>
          <a:r>
            <a:rPr lang="en-IN" baseline="30000" dirty="0"/>
            <a:t>st</a:t>
          </a:r>
          <a:r>
            <a:rPr lang="en-IN" dirty="0"/>
            <a:t> &amp; ends on March 31st</a:t>
          </a:r>
        </a:p>
      </dgm:t>
    </dgm:pt>
    <dgm:pt modelId="{FF4E9924-6A7F-4045-8F9F-E47E292E2F84}" type="parTrans" cxnId="{6E7BD114-5988-4099-9605-15937ECBBC43}">
      <dgm:prSet/>
      <dgm:spPr/>
      <dgm:t>
        <a:bodyPr/>
        <a:lstStyle/>
        <a:p>
          <a:pPr algn="l"/>
          <a:endParaRPr lang="en-IN"/>
        </a:p>
      </dgm:t>
    </dgm:pt>
    <dgm:pt modelId="{C82EB51A-09D6-4BA3-8D2D-B2D18E2F2F99}" type="sibTrans" cxnId="{6E7BD114-5988-4099-9605-15937ECBBC43}">
      <dgm:prSet/>
      <dgm:spPr/>
      <dgm:t>
        <a:bodyPr/>
        <a:lstStyle/>
        <a:p>
          <a:pPr algn="l"/>
          <a:endParaRPr lang="en-IN"/>
        </a:p>
      </dgm:t>
    </dgm:pt>
    <dgm:pt modelId="{5C590829-577A-443B-B9E0-D63B47A80E73}" type="pres">
      <dgm:prSet presAssocID="{756D306D-22FA-475D-884F-A9ECADE72F58}" presName="theList" presStyleCnt="0">
        <dgm:presLayoutVars>
          <dgm:dir/>
          <dgm:animLvl val="lvl"/>
          <dgm:resizeHandles val="exact"/>
        </dgm:presLayoutVars>
      </dgm:prSet>
      <dgm:spPr/>
      <dgm:t>
        <a:bodyPr/>
        <a:lstStyle/>
        <a:p>
          <a:endParaRPr lang="en-US"/>
        </a:p>
      </dgm:t>
    </dgm:pt>
    <dgm:pt modelId="{A561FB46-1BA3-4766-9313-8FF9018ED0B6}" type="pres">
      <dgm:prSet presAssocID="{41710900-3255-45F3-BB7C-344DDFFDD400}" presName="compNode" presStyleCnt="0"/>
      <dgm:spPr/>
    </dgm:pt>
    <dgm:pt modelId="{391A6BA9-236B-4A66-B015-551BED726F42}" type="pres">
      <dgm:prSet presAssocID="{41710900-3255-45F3-BB7C-344DDFFDD400}" presName="aNode" presStyleLbl="bgShp" presStyleIdx="0" presStyleCnt="1"/>
      <dgm:spPr/>
      <dgm:t>
        <a:bodyPr/>
        <a:lstStyle/>
        <a:p>
          <a:endParaRPr lang="en-US"/>
        </a:p>
      </dgm:t>
    </dgm:pt>
    <dgm:pt modelId="{AED8589C-511E-43F0-92F8-E263EE8D71A3}" type="pres">
      <dgm:prSet presAssocID="{41710900-3255-45F3-BB7C-344DDFFDD400}" presName="textNode" presStyleLbl="bgShp" presStyleIdx="0" presStyleCnt="1"/>
      <dgm:spPr/>
      <dgm:t>
        <a:bodyPr/>
        <a:lstStyle/>
        <a:p>
          <a:endParaRPr lang="en-US"/>
        </a:p>
      </dgm:t>
    </dgm:pt>
    <dgm:pt modelId="{110AF90A-9460-44C4-B989-DE77886F2832}" type="pres">
      <dgm:prSet presAssocID="{41710900-3255-45F3-BB7C-344DDFFDD400}" presName="compChildNode" presStyleCnt="0"/>
      <dgm:spPr/>
    </dgm:pt>
    <dgm:pt modelId="{CD7A11A3-CEBA-4AD3-9CC0-C4AFFD34A762}" type="pres">
      <dgm:prSet presAssocID="{41710900-3255-45F3-BB7C-344DDFFDD400}" presName="theInnerList" presStyleCnt="0"/>
      <dgm:spPr/>
    </dgm:pt>
    <dgm:pt modelId="{F6E28881-5B77-41D8-94E4-CEBFD9F1CFCC}" type="pres">
      <dgm:prSet presAssocID="{4CDAB41C-6CBF-484B-B92D-F60363A20BF9}" presName="childNode" presStyleLbl="node1" presStyleIdx="0" presStyleCnt="2">
        <dgm:presLayoutVars>
          <dgm:bulletEnabled val="1"/>
        </dgm:presLayoutVars>
      </dgm:prSet>
      <dgm:spPr/>
      <dgm:t>
        <a:bodyPr/>
        <a:lstStyle/>
        <a:p>
          <a:endParaRPr lang="en-US"/>
        </a:p>
      </dgm:t>
    </dgm:pt>
    <dgm:pt modelId="{F38B9C95-9696-4027-899B-30AF84E6ADFA}" type="pres">
      <dgm:prSet presAssocID="{4CDAB41C-6CBF-484B-B92D-F60363A20BF9}" presName="aSpace2" presStyleCnt="0"/>
      <dgm:spPr/>
    </dgm:pt>
    <dgm:pt modelId="{3401846B-42BD-4945-B1E8-6265079FB8EC}" type="pres">
      <dgm:prSet presAssocID="{F7E3478E-8CC6-452D-9189-5AA807009D9E}" presName="childNode" presStyleLbl="node1" presStyleIdx="1" presStyleCnt="2">
        <dgm:presLayoutVars>
          <dgm:bulletEnabled val="1"/>
        </dgm:presLayoutVars>
      </dgm:prSet>
      <dgm:spPr/>
      <dgm:t>
        <a:bodyPr/>
        <a:lstStyle/>
        <a:p>
          <a:endParaRPr lang="en-US"/>
        </a:p>
      </dgm:t>
    </dgm:pt>
  </dgm:ptLst>
  <dgm:cxnLst>
    <dgm:cxn modelId="{9DB08F4F-D54D-4CC6-BB7C-3DD0E283F042}" type="presOf" srcId="{756D306D-22FA-475D-884F-A9ECADE72F58}" destId="{5C590829-577A-443B-B9E0-D63B47A80E73}" srcOrd="0" destOrd="0" presId="urn:microsoft.com/office/officeart/2005/8/layout/lProcess2"/>
    <dgm:cxn modelId="{5453DAB4-4E37-48EB-87DF-16BCC470C32D}" type="presOf" srcId="{41710900-3255-45F3-BB7C-344DDFFDD400}" destId="{AED8589C-511E-43F0-92F8-E263EE8D71A3}" srcOrd="1" destOrd="0" presId="urn:microsoft.com/office/officeart/2005/8/layout/lProcess2"/>
    <dgm:cxn modelId="{E114E4BA-BD7E-46A8-BA07-3D1EF8FBE9BD}" srcId="{41710900-3255-45F3-BB7C-344DDFFDD400}" destId="{4CDAB41C-6CBF-484B-B92D-F60363A20BF9}" srcOrd="0" destOrd="0" parTransId="{B64696E6-9557-4C89-A3FA-E7590DF7C336}" sibTransId="{C8CAFB7D-5802-47D5-8C2F-7312ECE44085}"/>
    <dgm:cxn modelId="{8A3C66B4-2B9E-4DC1-A05B-1B9B128986E5}" srcId="{756D306D-22FA-475D-884F-A9ECADE72F58}" destId="{41710900-3255-45F3-BB7C-344DDFFDD400}" srcOrd="0" destOrd="0" parTransId="{E9DE8198-92C5-48F3-BB18-60489B9B841F}" sibTransId="{3A3D4C97-EC8F-4E5C-9311-1323D0429061}"/>
    <dgm:cxn modelId="{6E7BD114-5988-4099-9605-15937ECBBC43}" srcId="{41710900-3255-45F3-BB7C-344DDFFDD400}" destId="{F7E3478E-8CC6-452D-9189-5AA807009D9E}" srcOrd="1" destOrd="0" parTransId="{FF4E9924-6A7F-4045-8F9F-E47E292E2F84}" sibTransId="{C82EB51A-09D6-4BA3-8D2D-B2D18E2F2F99}"/>
    <dgm:cxn modelId="{6301DA21-F831-4B53-8D89-6C9CDF3D264F}" type="presOf" srcId="{F7E3478E-8CC6-452D-9189-5AA807009D9E}" destId="{3401846B-42BD-4945-B1E8-6265079FB8EC}" srcOrd="0" destOrd="0" presId="urn:microsoft.com/office/officeart/2005/8/layout/lProcess2"/>
    <dgm:cxn modelId="{42E0F904-90C5-4FB2-87D2-7109C87ED34B}" type="presOf" srcId="{41710900-3255-45F3-BB7C-344DDFFDD400}" destId="{391A6BA9-236B-4A66-B015-551BED726F42}" srcOrd="0" destOrd="0" presId="urn:microsoft.com/office/officeart/2005/8/layout/lProcess2"/>
    <dgm:cxn modelId="{18CBBB2C-31F6-4B74-9C01-13C21135F1E1}" type="presOf" srcId="{4CDAB41C-6CBF-484B-B92D-F60363A20BF9}" destId="{F6E28881-5B77-41D8-94E4-CEBFD9F1CFCC}" srcOrd="0" destOrd="0" presId="urn:microsoft.com/office/officeart/2005/8/layout/lProcess2"/>
    <dgm:cxn modelId="{57F2B88C-86C3-4B24-8DFB-7EDA00E687E6}" type="presParOf" srcId="{5C590829-577A-443B-B9E0-D63B47A80E73}" destId="{A561FB46-1BA3-4766-9313-8FF9018ED0B6}" srcOrd="0" destOrd="0" presId="urn:microsoft.com/office/officeart/2005/8/layout/lProcess2"/>
    <dgm:cxn modelId="{3959AB9E-35CB-4359-A284-3376D53C5267}" type="presParOf" srcId="{A561FB46-1BA3-4766-9313-8FF9018ED0B6}" destId="{391A6BA9-236B-4A66-B015-551BED726F42}" srcOrd="0" destOrd="0" presId="urn:microsoft.com/office/officeart/2005/8/layout/lProcess2"/>
    <dgm:cxn modelId="{3D8C38A9-5A45-474D-8859-10C2BEF85379}" type="presParOf" srcId="{A561FB46-1BA3-4766-9313-8FF9018ED0B6}" destId="{AED8589C-511E-43F0-92F8-E263EE8D71A3}" srcOrd="1" destOrd="0" presId="urn:microsoft.com/office/officeart/2005/8/layout/lProcess2"/>
    <dgm:cxn modelId="{C9DE3951-2EE9-4D28-8D6A-7F7CECF1D593}" type="presParOf" srcId="{A561FB46-1BA3-4766-9313-8FF9018ED0B6}" destId="{110AF90A-9460-44C4-B989-DE77886F2832}" srcOrd="2" destOrd="0" presId="urn:microsoft.com/office/officeart/2005/8/layout/lProcess2"/>
    <dgm:cxn modelId="{1266A1BE-513A-44A8-B571-868CFCF20358}" type="presParOf" srcId="{110AF90A-9460-44C4-B989-DE77886F2832}" destId="{CD7A11A3-CEBA-4AD3-9CC0-C4AFFD34A762}" srcOrd="0" destOrd="0" presId="urn:microsoft.com/office/officeart/2005/8/layout/lProcess2"/>
    <dgm:cxn modelId="{6A27712C-6AAD-4905-B5DE-F7CB405C0D46}" type="presParOf" srcId="{CD7A11A3-CEBA-4AD3-9CC0-C4AFFD34A762}" destId="{F6E28881-5B77-41D8-94E4-CEBFD9F1CFCC}" srcOrd="0" destOrd="0" presId="urn:microsoft.com/office/officeart/2005/8/layout/lProcess2"/>
    <dgm:cxn modelId="{C8C12467-5C88-48AA-9ACC-713ED6DAD6BA}" type="presParOf" srcId="{CD7A11A3-CEBA-4AD3-9CC0-C4AFFD34A762}" destId="{F38B9C95-9696-4027-899B-30AF84E6ADFA}" srcOrd="1" destOrd="0" presId="urn:microsoft.com/office/officeart/2005/8/layout/lProcess2"/>
    <dgm:cxn modelId="{8838D6E3-1486-4A65-9F1B-721E29FEAA2F}" type="presParOf" srcId="{CD7A11A3-CEBA-4AD3-9CC0-C4AFFD34A762}" destId="{3401846B-42BD-4945-B1E8-6265079FB8EC}"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61A41D-3D67-4015-BCE0-23B2FBF533F2}" type="doc">
      <dgm:prSet loTypeId="urn:microsoft.com/office/officeart/2005/8/layout/hierarchy3" loCatId="hierarchy" qsTypeId="urn:microsoft.com/office/officeart/2005/8/quickstyle/simple1" qsCatId="simple" csTypeId="urn:microsoft.com/office/officeart/2005/8/colors/colorful5" csCatId="colorful" phldr="1"/>
      <dgm:spPr/>
      <dgm:t>
        <a:bodyPr/>
        <a:lstStyle/>
        <a:p>
          <a:endParaRPr lang="en-IN"/>
        </a:p>
      </dgm:t>
    </dgm:pt>
    <dgm:pt modelId="{A905CE6A-890A-4A58-93F8-DD0ED2E68DF9}">
      <dgm:prSet phldrT="[Text]" custT="1"/>
      <dgm:spPr>
        <a:solidFill>
          <a:srgbClr val="00B050"/>
        </a:solidFill>
      </dgm:spPr>
      <dgm:t>
        <a:bodyPr/>
        <a:lstStyle/>
        <a:p>
          <a:pPr algn="ctr"/>
          <a:r>
            <a:rPr lang="en-IN" sz="3600" dirty="0"/>
            <a:t>Gross Profit</a:t>
          </a:r>
        </a:p>
      </dgm:t>
    </dgm:pt>
    <dgm:pt modelId="{C51C59DE-423B-4ACA-9053-DA4CD029A88B}" type="parTrans" cxnId="{FDBDAB0E-CE8F-42EE-BAA1-41D761B7EF49}">
      <dgm:prSet/>
      <dgm:spPr/>
      <dgm:t>
        <a:bodyPr/>
        <a:lstStyle/>
        <a:p>
          <a:pPr algn="l"/>
          <a:endParaRPr lang="en-IN"/>
        </a:p>
      </dgm:t>
    </dgm:pt>
    <dgm:pt modelId="{8B62C073-879C-4ED0-A7C3-77A593F9215C}" type="sibTrans" cxnId="{FDBDAB0E-CE8F-42EE-BAA1-41D761B7EF49}">
      <dgm:prSet/>
      <dgm:spPr/>
      <dgm:t>
        <a:bodyPr/>
        <a:lstStyle/>
        <a:p>
          <a:pPr algn="l"/>
          <a:endParaRPr lang="en-IN"/>
        </a:p>
      </dgm:t>
    </dgm:pt>
    <dgm:pt modelId="{62EA1887-22A4-415A-A365-4B3CDF024EBC}">
      <dgm:prSet phldrT="[Text]"/>
      <dgm:spPr>
        <a:ln>
          <a:solidFill>
            <a:srgbClr val="00B050"/>
          </a:solidFill>
        </a:ln>
      </dgm:spPr>
      <dgm:t>
        <a:bodyPr/>
        <a:lstStyle/>
        <a:p>
          <a:pPr algn="l"/>
          <a:r>
            <a:rPr lang="en-IN" dirty="0"/>
            <a:t>Revenue retained after deducting from cost of goods or services sold</a:t>
          </a:r>
        </a:p>
      </dgm:t>
    </dgm:pt>
    <dgm:pt modelId="{EA1EB1AF-2EE6-481D-B8F7-26A31B7F7014}" type="parTrans" cxnId="{8CA37629-671B-4593-BE9F-593F9EA330C2}">
      <dgm:prSet/>
      <dgm:spPr>
        <a:ln>
          <a:solidFill>
            <a:srgbClr val="00B050"/>
          </a:solidFill>
        </a:ln>
      </dgm:spPr>
      <dgm:t>
        <a:bodyPr/>
        <a:lstStyle/>
        <a:p>
          <a:pPr algn="l"/>
          <a:endParaRPr lang="en-IN"/>
        </a:p>
      </dgm:t>
    </dgm:pt>
    <dgm:pt modelId="{8A4E87F6-308A-4B58-829B-DF22F816C939}" type="sibTrans" cxnId="{8CA37629-671B-4593-BE9F-593F9EA330C2}">
      <dgm:prSet/>
      <dgm:spPr/>
      <dgm:t>
        <a:bodyPr/>
        <a:lstStyle/>
        <a:p>
          <a:pPr algn="l"/>
          <a:endParaRPr lang="en-IN"/>
        </a:p>
      </dgm:t>
    </dgm:pt>
    <dgm:pt modelId="{588A2077-5ECC-46ED-89BB-406AC7245D55}">
      <dgm:prSet phldrT="[Text]" custT="1"/>
      <dgm:spPr/>
      <dgm:t>
        <a:bodyPr/>
        <a:lstStyle/>
        <a:p>
          <a:pPr algn="ctr"/>
          <a:r>
            <a:rPr lang="en-IN" sz="3600" dirty="0"/>
            <a:t>Net profit</a:t>
          </a:r>
        </a:p>
      </dgm:t>
    </dgm:pt>
    <dgm:pt modelId="{A3CB1E8E-1A43-4678-A9D2-4D793D06BF99}" type="parTrans" cxnId="{2DCC0125-7AE6-431C-A5E8-BA808CEEC472}">
      <dgm:prSet/>
      <dgm:spPr/>
      <dgm:t>
        <a:bodyPr/>
        <a:lstStyle/>
        <a:p>
          <a:pPr algn="l"/>
          <a:endParaRPr lang="en-IN"/>
        </a:p>
      </dgm:t>
    </dgm:pt>
    <dgm:pt modelId="{872F64C6-36A0-451D-9186-8CBCDA462C43}" type="sibTrans" cxnId="{2DCC0125-7AE6-431C-A5E8-BA808CEEC472}">
      <dgm:prSet/>
      <dgm:spPr/>
      <dgm:t>
        <a:bodyPr/>
        <a:lstStyle/>
        <a:p>
          <a:pPr algn="l"/>
          <a:endParaRPr lang="en-IN"/>
        </a:p>
      </dgm:t>
    </dgm:pt>
    <dgm:pt modelId="{D05266F7-55F7-47CA-A800-D1A1E01F89BD}">
      <dgm:prSet phldrT="[Text]"/>
      <dgm:spPr/>
      <dgm:t>
        <a:bodyPr/>
        <a:lstStyle/>
        <a:p>
          <a:pPr algn="l"/>
          <a:r>
            <a:rPr lang="en-IN" dirty="0"/>
            <a:t>Revenue retained after deducting from all the other expenses</a:t>
          </a:r>
        </a:p>
      </dgm:t>
    </dgm:pt>
    <dgm:pt modelId="{2B27D481-F47F-4C49-99B0-C0A642587A7B}" type="parTrans" cxnId="{82DC3FEB-F89F-426D-968A-4518898C1DB2}">
      <dgm:prSet/>
      <dgm:spPr/>
      <dgm:t>
        <a:bodyPr/>
        <a:lstStyle/>
        <a:p>
          <a:pPr algn="l"/>
          <a:endParaRPr lang="en-IN"/>
        </a:p>
      </dgm:t>
    </dgm:pt>
    <dgm:pt modelId="{C37F6053-B279-4AB9-BE18-F819A3CA938B}" type="sibTrans" cxnId="{82DC3FEB-F89F-426D-968A-4518898C1DB2}">
      <dgm:prSet/>
      <dgm:spPr/>
      <dgm:t>
        <a:bodyPr/>
        <a:lstStyle/>
        <a:p>
          <a:pPr algn="l"/>
          <a:endParaRPr lang="en-IN"/>
        </a:p>
      </dgm:t>
    </dgm:pt>
    <dgm:pt modelId="{222560B6-8928-44A9-AC29-D5104962BD9F}" type="pres">
      <dgm:prSet presAssocID="{3A61A41D-3D67-4015-BCE0-23B2FBF533F2}" presName="diagram" presStyleCnt="0">
        <dgm:presLayoutVars>
          <dgm:chPref val="1"/>
          <dgm:dir/>
          <dgm:animOne val="branch"/>
          <dgm:animLvl val="lvl"/>
          <dgm:resizeHandles/>
        </dgm:presLayoutVars>
      </dgm:prSet>
      <dgm:spPr/>
      <dgm:t>
        <a:bodyPr/>
        <a:lstStyle/>
        <a:p>
          <a:endParaRPr lang="en-US"/>
        </a:p>
      </dgm:t>
    </dgm:pt>
    <dgm:pt modelId="{C82887F8-161D-4CDE-9CBC-DA820BB73F66}" type="pres">
      <dgm:prSet presAssocID="{A905CE6A-890A-4A58-93F8-DD0ED2E68DF9}" presName="root" presStyleCnt="0"/>
      <dgm:spPr/>
    </dgm:pt>
    <dgm:pt modelId="{9905831A-747B-4C33-ACD2-9B6F2503D296}" type="pres">
      <dgm:prSet presAssocID="{A905CE6A-890A-4A58-93F8-DD0ED2E68DF9}" presName="rootComposite" presStyleCnt="0"/>
      <dgm:spPr/>
    </dgm:pt>
    <dgm:pt modelId="{6E6261AF-9690-4AF8-952F-AE1B59FD3883}" type="pres">
      <dgm:prSet presAssocID="{A905CE6A-890A-4A58-93F8-DD0ED2E68DF9}" presName="rootText" presStyleLbl="node1" presStyleIdx="0" presStyleCnt="2"/>
      <dgm:spPr/>
      <dgm:t>
        <a:bodyPr/>
        <a:lstStyle/>
        <a:p>
          <a:endParaRPr lang="en-US"/>
        </a:p>
      </dgm:t>
    </dgm:pt>
    <dgm:pt modelId="{6392C7E8-AD8A-43DB-8E6F-8E6CD257302B}" type="pres">
      <dgm:prSet presAssocID="{A905CE6A-890A-4A58-93F8-DD0ED2E68DF9}" presName="rootConnector" presStyleLbl="node1" presStyleIdx="0" presStyleCnt="2"/>
      <dgm:spPr/>
      <dgm:t>
        <a:bodyPr/>
        <a:lstStyle/>
        <a:p>
          <a:endParaRPr lang="en-US"/>
        </a:p>
      </dgm:t>
    </dgm:pt>
    <dgm:pt modelId="{F26944EF-FFF7-41A1-ACB3-96B11645A4D6}" type="pres">
      <dgm:prSet presAssocID="{A905CE6A-890A-4A58-93F8-DD0ED2E68DF9}" presName="childShape" presStyleCnt="0"/>
      <dgm:spPr/>
    </dgm:pt>
    <dgm:pt modelId="{2FF76829-BE3B-4D47-98D1-DF81B5D19E79}" type="pres">
      <dgm:prSet presAssocID="{EA1EB1AF-2EE6-481D-B8F7-26A31B7F7014}" presName="Name13" presStyleLbl="parChTrans1D2" presStyleIdx="0" presStyleCnt="2"/>
      <dgm:spPr/>
      <dgm:t>
        <a:bodyPr/>
        <a:lstStyle/>
        <a:p>
          <a:endParaRPr lang="en-US"/>
        </a:p>
      </dgm:t>
    </dgm:pt>
    <dgm:pt modelId="{91151D06-17FA-4CC8-ACB3-7480D2396E49}" type="pres">
      <dgm:prSet presAssocID="{62EA1887-22A4-415A-A365-4B3CDF024EBC}" presName="childText" presStyleLbl="bgAcc1" presStyleIdx="0" presStyleCnt="2">
        <dgm:presLayoutVars>
          <dgm:bulletEnabled val="1"/>
        </dgm:presLayoutVars>
      </dgm:prSet>
      <dgm:spPr/>
      <dgm:t>
        <a:bodyPr/>
        <a:lstStyle/>
        <a:p>
          <a:endParaRPr lang="en-US"/>
        </a:p>
      </dgm:t>
    </dgm:pt>
    <dgm:pt modelId="{8EE48476-B9D3-4C5D-89FC-6905F3742E54}" type="pres">
      <dgm:prSet presAssocID="{588A2077-5ECC-46ED-89BB-406AC7245D55}" presName="root" presStyleCnt="0"/>
      <dgm:spPr/>
    </dgm:pt>
    <dgm:pt modelId="{0D92ED98-7CFB-4604-8B88-839F65A0B714}" type="pres">
      <dgm:prSet presAssocID="{588A2077-5ECC-46ED-89BB-406AC7245D55}" presName="rootComposite" presStyleCnt="0"/>
      <dgm:spPr/>
    </dgm:pt>
    <dgm:pt modelId="{21B34253-6526-454C-9697-600376898112}" type="pres">
      <dgm:prSet presAssocID="{588A2077-5ECC-46ED-89BB-406AC7245D55}" presName="rootText" presStyleLbl="node1" presStyleIdx="1" presStyleCnt="2"/>
      <dgm:spPr/>
      <dgm:t>
        <a:bodyPr/>
        <a:lstStyle/>
        <a:p>
          <a:endParaRPr lang="en-US"/>
        </a:p>
      </dgm:t>
    </dgm:pt>
    <dgm:pt modelId="{EF02572F-2171-4498-8162-16E147655B7F}" type="pres">
      <dgm:prSet presAssocID="{588A2077-5ECC-46ED-89BB-406AC7245D55}" presName="rootConnector" presStyleLbl="node1" presStyleIdx="1" presStyleCnt="2"/>
      <dgm:spPr/>
      <dgm:t>
        <a:bodyPr/>
        <a:lstStyle/>
        <a:p>
          <a:endParaRPr lang="en-US"/>
        </a:p>
      </dgm:t>
    </dgm:pt>
    <dgm:pt modelId="{8718B637-9002-4F88-A4A6-B2654E416A91}" type="pres">
      <dgm:prSet presAssocID="{588A2077-5ECC-46ED-89BB-406AC7245D55}" presName="childShape" presStyleCnt="0"/>
      <dgm:spPr/>
    </dgm:pt>
    <dgm:pt modelId="{0C1F9180-FF9C-4ED5-8B14-F9D597B6CA46}" type="pres">
      <dgm:prSet presAssocID="{2B27D481-F47F-4C49-99B0-C0A642587A7B}" presName="Name13" presStyleLbl="parChTrans1D2" presStyleIdx="1" presStyleCnt="2"/>
      <dgm:spPr/>
      <dgm:t>
        <a:bodyPr/>
        <a:lstStyle/>
        <a:p>
          <a:endParaRPr lang="en-US"/>
        </a:p>
      </dgm:t>
    </dgm:pt>
    <dgm:pt modelId="{8A863564-7D57-4180-86DB-11B76BFE54A9}" type="pres">
      <dgm:prSet presAssocID="{D05266F7-55F7-47CA-A800-D1A1E01F89BD}" presName="childText" presStyleLbl="bgAcc1" presStyleIdx="1" presStyleCnt="2">
        <dgm:presLayoutVars>
          <dgm:bulletEnabled val="1"/>
        </dgm:presLayoutVars>
      </dgm:prSet>
      <dgm:spPr/>
      <dgm:t>
        <a:bodyPr/>
        <a:lstStyle/>
        <a:p>
          <a:endParaRPr lang="en-US"/>
        </a:p>
      </dgm:t>
    </dgm:pt>
  </dgm:ptLst>
  <dgm:cxnLst>
    <dgm:cxn modelId="{68A6AC35-FF9B-4A67-AAA0-296F489F34E9}" type="presOf" srcId="{588A2077-5ECC-46ED-89BB-406AC7245D55}" destId="{21B34253-6526-454C-9697-600376898112}" srcOrd="0" destOrd="0" presId="urn:microsoft.com/office/officeart/2005/8/layout/hierarchy3"/>
    <dgm:cxn modelId="{25C5985F-8A58-4B65-BDC9-CB612D9760B8}" type="presOf" srcId="{D05266F7-55F7-47CA-A800-D1A1E01F89BD}" destId="{8A863564-7D57-4180-86DB-11B76BFE54A9}" srcOrd="0" destOrd="0" presId="urn:microsoft.com/office/officeart/2005/8/layout/hierarchy3"/>
    <dgm:cxn modelId="{FDBDAB0E-CE8F-42EE-BAA1-41D761B7EF49}" srcId="{3A61A41D-3D67-4015-BCE0-23B2FBF533F2}" destId="{A905CE6A-890A-4A58-93F8-DD0ED2E68DF9}" srcOrd="0" destOrd="0" parTransId="{C51C59DE-423B-4ACA-9053-DA4CD029A88B}" sibTransId="{8B62C073-879C-4ED0-A7C3-77A593F9215C}"/>
    <dgm:cxn modelId="{8FB5D23B-488E-48BB-A94D-BED6BC8CAD11}" type="presOf" srcId="{A905CE6A-890A-4A58-93F8-DD0ED2E68DF9}" destId="{6392C7E8-AD8A-43DB-8E6F-8E6CD257302B}" srcOrd="1" destOrd="0" presId="urn:microsoft.com/office/officeart/2005/8/layout/hierarchy3"/>
    <dgm:cxn modelId="{8CA37629-671B-4593-BE9F-593F9EA330C2}" srcId="{A905CE6A-890A-4A58-93F8-DD0ED2E68DF9}" destId="{62EA1887-22A4-415A-A365-4B3CDF024EBC}" srcOrd="0" destOrd="0" parTransId="{EA1EB1AF-2EE6-481D-B8F7-26A31B7F7014}" sibTransId="{8A4E87F6-308A-4B58-829B-DF22F816C939}"/>
    <dgm:cxn modelId="{2DCC0125-7AE6-431C-A5E8-BA808CEEC472}" srcId="{3A61A41D-3D67-4015-BCE0-23B2FBF533F2}" destId="{588A2077-5ECC-46ED-89BB-406AC7245D55}" srcOrd="1" destOrd="0" parTransId="{A3CB1E8E-1A43-4678-A9D2-4D793D06BF99}" sibTransId="{872F64C6-36A0-451D-9186-8CBCDA462C43}"/>
    <dgm:cxn modelId="{EC136EA4-7BD0-4A84-B0EB-2522BCA9896C}" type="presOf" srcId="{588A2077-5ECC-46ED-89BB-406AC7245D55}" destId="{EF02572F-2171-4498-8162-16E147655B7F}" srcOrd="1" destOrd="0" presId="urn:microsoft.com/office/officeart/2005/8/layout/hierarchy3"/>
    <dgm:cxn modelId="{5696611B-1AB6-4262-99BC-23569F31466D}" type="presOf" srcId="{A905CE6A-890A-4A58-93F8-DD0ED2E68DF9}" destId="{6E6261AF-9690-4AF8-952F-AE1B59FD3883}" srcOrd="0" destOrd="0" presId="urn:microsoft.com/office/officeart/2005/8/layout/hierarchy3"/>
    <dgm:cxn modelId="{B27B3DDB-FEBB-4EB7-A8E9-56A5CC2FD18D}" type="presOf" srcId="{62EA1887-22A4-415A-A365-4B3CDF024EBC}" destId="{91151D06-17FA-4CC8-ACB3-7480D2396E49}" srcOrd="0" destOrd="0" presId="urn:microsoft.com/office/officeart/2005/8/layout/hierarchy3"/>
    <dgm:cxn modelId="{A584B2C6-D22E-4B23-B655-D44EE00C8F4A}" type="presOf" srcId="{2B27D481-F47F-4C49-99B0-C0A642587A7B}" destId="{0C1F9180-FF9C-4ED5-8B14-F9D597B6CA46}" srcOrd="0" destOrd="0" presId="urn:microsoft.com/office/officeart/2005/8/layout/hierarchy3"/>
    <dgm:cxn modelId="{82DC3FEB-F89F-426D-968A-4518898C1DB2}" srcId="{588A2077-5ECC-46ED-89BB-406AC7245D55}" destId="{D05266F7-55F7-47CA-A800-D1A1E01F89BD}" srcOrd="0" destOrd="0" parTransId="{2B27D481-F47F-4C49-99B0-C0A642587A7B}" sibTransId="{C37F6053-B279-4AB9-BE18-F819A3CA938B}"/>
    <dgm:cxn modelId="{AC776EBA-D2CA-42C2-9997-28F18B41804B}" type="presOf" srcId="{EA1EB1AF-2EE6-481D-B8F7-26A31B7F7014}" destId="{2FF76829-BE3B-4D47-98D1-DF81B5D19E79}" srcOrd="0" destOrd="0" presId="urn:microsoft.com/office/officeart/2005/8/layout/hierarchy3"/>
    <dgm:cxn modelId="{BDF75586-F392-4203-A48B-C80A818FA9D0}" type="presOf" srcId="{3A61A41D-3D67-4015-BCE0-23B2FBF533F2}" destId="{222560B6-8928-44A9-AC29-D5104962BD9F}" srcOrd="0" destOrd="0" presId="urn:microsoft.com/office/officeart/2005/8/layout/hierarchy3"/>
    <dgm:cxn modelId="{BA28D475-E1AA-423A-AA4D-533B8E02CDE5}" type="presParOf" srcId="{222560B6-8928-44A9-AC29-D5104962BD9F}" destId="{C82887F8-161D-4CDE-9CBC-DA820BB73F66}" srcOrd="0" destOrd="0" presId="urn:microsoft.com/office/officeart/2005/8/layout/hierarchy3"/>
    <dgm:cxn modelId="{846610D5-BCBC-41B8-866F-2E9D4800CDDA}" type="presParOf" srcId="{C82887F8-161D-4CDE-9CBC-DA820BB73F66}" destId="{9905831A-747B-4C33-ACD2-9B6F2503D296}" srcOrd="0" destOrd="0" presId="urn:microsoft.com/office/officeart/2005/8/layout/hierarchy3"/>
    <dgm:cxn modelId="{9C3890C5-EE99-4F09-94F6-D0E72532EF08}" type="presParOf" srcId="{9905831A-747B-4C33-ACD2-9B6F2503D296}" destId="{6E6261AF-9690-4AF8-952F-AE1B59FD3883}" srcOrd="0" destOrd="0" presId="urn:microsoft.com/office/officeart/2005/8/layout/hierarchy3"/>
    <dgm:cxn modelId="{D5D354CA-CC47-4F32-9103-A60B89454B14}" type="presParOf" srcId="{9905831A-747B-4C33-ACD2-9B6F2503D296}" destId="{6392C7E8-AD8A-43DB-8E6F-8E6CD257302B}" srcOrd="1" destOrd="0" presId="urn:microsoft.com/office/officeart/2005/8/layout/hierarchy3"/>
    <dgm:cxn modelId="{22CE8A39-5C21-48A9-88B6-F04AADB755C8}" type="presParOf" srcId="{C82887F8-161D-4CDE-9CBC-DA820BB73F66}" destId="{F26944EF-FFF7-41A1-ACB3-96B11645A4D6}" srcOrd="1" destOrd="0" presId="urn:microsoft.com/office/officeart/2005/8/layout/hierarchy3"/>
    <dgm:cxn modelId="{A39ACC5A-A67F-425B-8CB1-0D710A2FC6D1}" type="presParOf" srcId="{F26944EF-FFF7-41A1-ACB3-96B11645A4D6}" destId="{2FF76829-BE3B-4D47-98D1-DF81B5D19E79}" srcOrd="0" destOrd="0" presId="urn:microsoft.com/office/officeart/2005/8/layout/hierarchy3"/>
    <dgm:cxn modelId="{C6B04CC8-5420-4663-A2FF-1B6A225F00DB}" type="presParOf" srcId="{F26944EF-FFF7-41A1-ACB3-96B11645A4D6}" destId="{91151D06-17FA-4CC8-ACB3-7480D2396E49}" srcOrd="1" destOrd="0" presId="urn:microsoft.com/office/officeart/2005/8/layout/hierarchy3"/>
    <dgm:cxn modelId="{958F3CAE-41F0-47FF-A01B-A038D94F9329}" type="presParOf" srcId="{222560B6-8928-44A9-AC29-D5104962BD9F}" destId="{8EE48476-B9D3-4C5D-89FC-6905F3742E54}" srcOrd="1" destOrd="0" presId="urn:microsoft.com/office/officeart/2005/8/layout/hierarchy3"/>
    <dgm:cxn modelId="{17452CE2-AB55-469B-84D3-1F377492E212}" type="presParOf" srcId="{8EE48476-B9D3-4C5D-89FC-6905F3742E54}" destId="{0D92ED98-7CFB-4604-8B88-839F65A0B714}" srcOrd="0" destOrd="0" presId="urn:microsoft.com/office/officeart/2005/8/layout/hierarchy3"/>
    <dgm:cxn modelId="{322D27DC-F50F-491E-A610-54ED01F65647}" type="presParOf" srcId="{0D92ED98-7CFB-4604-8B88-839F65A0B714}" destId="{21B34253-6526-454C-9697-600376898112}" srcOrd="0" destOrd="0" presId="urn:microsoft.com/office/officeart/2005/8/layout/hierarchy3"/>
    <dgm:cxn modelId="{172E3919-B30F-4DA0-9F61-D8EF87373884}" type="presParOf" srcId="{0D92ED98-7CFB-4604-8B88-839F65A0B714}" destId="{EF02572F-2171-4498-8162-16E147655B7F}" srcOrd="1" destOrd="0" presId="urn:microsoft.com/office/officeart/2005/8/layout/hierarchy3"/>
    <dgm:cxn modelId="{9ADF727A-2455-4449-B4B2-1DAA787277BE}" type="presParOf" srcId="{8EE48476-B9D3-4C5D-89FC-6905F3742E54}" destId="{8718B637-9002-4F88-A4A6-B2654E416A91}" srcOrd="1" destOrd="0" presId="urn:microsoft.com/office/officeart/2005/8/layout/hierarchy3"/>
    <dgm:cxn modelId="{CC47D516-0642-49C1-8331-9D0C36FD8429}" type="presParOf" srcId="{8718B637-9002-4F88-A4A6-B2654E416A91}" destId="{0C1F9180-FF9C-4ED5-8B14-F9D597B6CA46}" srcOrd="0" destOrd="0" presId="urn:microsoft.com/office/officeart/2005/8/layout/hierarchy3"/>
    <dgm:cxn modelId="{48741082-196B-4409-96C5-8B1904ECB9C8}" type="presParOf" srcId="{8718B637-9002-4F88-A4A6-B2654E416A91}" destId="{8A863564-7D57-4180-86DB-11B76BFE54A9}" srcOrd="1"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038A25-ACFB-4845-9525-6AEC5E3F9CB0}" type="doc">
      <dgm:prSet loTypeId="urn:microsoft.com/office/officeart/2005/8/layout/list1" loCatId="list" qsTypeId="urn:microsoft.com/office/officeart/2005/8/quickstyle/simple1" qsCatId="simple" csTypeId="urn:microsoft.com/office/officeart/2005/8/colors/accent3_1" csCatId="accent3" phldr="1"/>
      <dgm:spPr/>
      <dgm:t>
        <a:bodyPr/>
        <a:lstStyle/>
        <a:p>
          <a:endParaRPr lang="en-IN"/>
        </a:p>
      </dgm:t>
    </dgm:pt>
    <dgm:pt modelId="{23D06C0D-04BF-47AE-AF64-5ABD99D35D26}">
      <dgm:prSet phldrT="[Text]" custT="1"/>
      <dgm:spPr/>
      <dgm:t>
        <a:bodyPr/>
        <a:lstStyle/>
        <a:p>
          <a:r>
            <a:rPr lang="en-IN" sz="1800" dirty="0"/>
            <a:t>Natural persons’ a/cs</a:t>
          </a:r>
        </a:p>
      </dgm:t>
    </dgm:pt>
    <dgm:pt modelId="{9E8E3867-6C28-41CE-BA50-ED54C66A8F23}" type="parTrans" cxnId="{1E31F48C-9A96-4DC4-B6D1-35E0985BC918}">
      <dgm:prSet/>
      <dgm:spPr/>
      <dgm:t>
        <a:bodyPr/>
        <a:lstStyle/>
        <a:p>
          <a:endParaRPr lang="en-IN" sz="5400"/>
        </a:p>
      </dgm:t>
    </dgm:pt>
    <dgm:pt modelId="{2ECF4985-95BF-4D99-9A0A-6E35B836F668}" type="sibTrans" cxnId="{1E31F48C-9A96-4DC4-B6D1-35E0985BC918}">
      <dgm:prSet/>
      <dgm:spPr/>
      <dgm:t>
        <a:bodyPr/>
        <a:lstStyle/>
        <a:p>
          <a:endParaRPr lang="en-IN" sz="5400"/>
        </a:p>
      </dgm:t>
    </dgm:pt>
    <dgm:pt modelId="{2D6FCE9E-7F2F-49F4-AB4F-B483DA853D77}">
      <dgm:prSet phldrT="[Text]" custT="1"/>
      <dgm:spPr/>
      <dgm:t>
        <a:bodyPr/>
        <a:lstStyle/>
        <a:p>
          <a:r>
            <a:rPr lang="en-IN" sz="1800" dirty="0"/>
            <a:t>Artificial persons like firms, associations, etc</a:t>
          </a:r>
        </a:p>
      </dgm:t>
    </dgm:pt>
    <dgm:pt modelId="{AFE87576-4806-4286-92C4-C88A3A5D4A94}" type="parTrans" cxnId="{B81FA245-8166-48FF-884C-C2164A04EA45}">
      <dgm:prSet/>
      <dgm:spPr/>
      <dgm:t>
        <a:bodyPr/>
        <a:lstStyle/>
        <a:p>
          <a:endParaRPr lang="en-IN" sz="5400"/>
        </a:p>
      </dgm:t>
    </dgm:pt>
    <dgm:pt modelId="{481F93BF-2C4A-4208-9E08-A7300E8C53AE}" type="sibTrans" cxnId="{B81FA245-8166-48FF-884C-C2164A04EA45}">
      <dgm:prSet/>
      <dgm:spPr/>
      <dgm:t>
        <a:bodyPr/>
        <a:lstStyle/>
        <a:p>
          <a:endParaRPr lang="en-IN" sz="5400"/>
        </a:p>
      </dgm:t>
    </dgm:pt>
    <dgm:pt modelId="{8F5BD870-0B16-4D12-9213-6D148B43BA60}" type="pres">
      <dgm:prSet presAssocID="{DB038A25-ACFB-4845-9525-6AEC5E3F9CB0}" presName="linear" presStyleCnt="0">
        <dgm:presLayoutVars>
          <dgm:dir/>
          <dgm:animLvl val="lvl"/>
          <dgm:resizeHandles val="exact"/>
        </dgm:presLayoutVars>
      </dgm:prSet>
      <dgm:spPr/>
      <dgm:t>
        <a:bodyPr/>
        <a:lstStyle/>
        <a:p>
          <a:endParaRPr lang="en-US"/>
        </a:p>
      </dgm:t>
    </dgm:pt>
    <dgm:pt modelId="{F2321820-8C48-40BF-94AA-68AB6B35A970}" type="pres">
      <dgm:prSet presAssocID="{23D06C0D-04BF-47AE-AF64-5ABD99D35D26}" presName="parentLin" presStyleCnt="0"/>
      <dgm:spPr/>
    </dgm:pt>
    <dgm:pt modelId="{B945D835-FC00-4F67-9291-258D47597496}" type="pres">
      <dgm:prSet presAssocID="{23D06C0D-04BF-47AE-AF64-5ABD99D35D26}" presName="parentLeftMargin" presStyleLbl="node1" presStyleIdx="0" presStyleCnt="2"/>
      <dgm:spPr/>
      <dgm:t>
        <a:bodyPr/>
        <a:lstStyle/>
        <a:p>
          <a:endParaRPr lang="en-US"/>
        </a:p>
      </dgm:t>
    </dgm:pt>
    <dgm:pt modelId="{CA96ED0D-23B1-46B5-9D0B-D779EC3756B6}" type="pres">
      <dgm:prSet presAssocID="{23D06C0D-04BF-47AE-AF64-5ABD99D35D26}" presName="parentText" presStyleLbl="node1" presStyleIdx="0" presStyleCnt="2" custScaleX="115676">
        <dgm:presLayoutVars>
          <dgm:chMax val="0"/>
          <dgm:bulletEnabled val="1"/>
        </dgm:presLayoutVars>
      </dgm:prSet>
      <dgm:spPr/>
      <dgm:t>
        <a:bodyPr/>
        <a:lstStyle/>
        <a:p>
          <a:endParaRPr lang="en-US"/>
        </a:p>
      </dgm:t>
    </dgm:pt>
    <dgm:pt modelId="{21A0BCA8-81F9-418F-A7F1-F3FCE4388141}" type="pres">
      <dgm:prSet presAssocID="{23D06C0D-04BF-47AE-AF64-5ABD99D35D26}" presName="negativeSpace" presStyleCnt="0"/>
      <dgm:spPr/>
    </dgm:pt>
    <dgm:pt modelId="{7174F9F3-5003-4D96-A3FE-59C68AE0E399}" type="pres">
      <dgm:prSet presAssocID="{23D06C0D-04BF-47AE-AF64-5ABD99D35D26}" presName="childText" presStyleLbl="conFgAcc1" presStyleIdx="0" presStyleCnt="2">
        <dgm:presLayoutVars>
          <dgm:bulletEnabled val="1"/>
        </dgm:presLayoutVars>
      </dgm:prSet>
      <dgm:spPr/>
    </dgm:pt>
    <dgm:pt modelId="{5288ACB8-7C9C-4C41-819E-65C4DA3643BB}" type="pres">
      <dgm:prSet presAssocID="{2ECF4985-95BF-4D99-9A0A-6E35B836F668}" presName="spaceBetweenRectangles" presStyleCnt="0"/>
      <dgm:spPr/>
    </dgm:pt>
    <dgm:pt modelId="{E4898EE3-BF47-43EE-B327-F35501440056}" type="pres">
      <dgm:prSet presAssocID="{2D6FCE9E-7F2F-49F4-AB4F-B483DA853D77}" presName="parentLin" presStyleCnt="0"/>
      <dgm:spPr/>
    </dgm:pt>
    <dgm:pt modelId="{B4BBB484-BCCC-46FD-BF64-12794D1201A5}" type="pres">
      <dgm:prSet presAssocID="{2D6FCE9E-7F2F-49F4-AB4F-B483DA853D77}" presName="parentLeftMargin" presStyleLbl="node1" presStyleIdx="0" presStyleCnt="2"/>
      <dgm:spPr/>
      <dgm:t>
        <a:bodyPr/>
        <a:lstStyle/>
        <a:p>
          <a:endParaRPr lang="en-US"/>
        </a:p>
      </dgm:t>
    </dgm:pt>
    <dgm:pt modelId="{C8D472A7-E6A0-4B2B-9C53-9A7C009F35EB}" type="pres">
      <dgm:prSet presAssocID="{2D6FCE9E-7F2F-49F4-AB4F-B483DA853D77}" presName="parentText" presStyleLbl="node1" presStyleIdx="1" presStyleCnt="2" custScaleX="115676">
        <dgm:presLayoutVars>
          <dgm:chMax val="0"/>
          <dgm:bulletEnabled val="1"/>
        </dgm:presLayoutVars>
      </dgm:prSet>
      <dgm:spPr/>
      <dgm:t>
        <a:bodyPr/>
        <a:lstStyle/>
        <a:p>
          <a:endParaRPr lang="en-US"/>
        </a:p>
      </dgm:t>
    </dgm:pt>
    <dgm:pt modelId="{AAAA73FA-6CA1-4B51-BC1F-C7E88A3961DC}" type="pres">
      <dgm:prSet presAssocID="{2D6FCE9E-7F2F-49F4-AB4F-B483DA853D77}" presName="negativeSpace" presStyleCnt="0"/>
      <dgm:spPr/>
    </dgm:pt>
    <dgm:pt modelId="{59C6DEFC-05D5-4C09-B147-21D5B3DA5E29}" type="pres">
      <dgm:prSet presAssocID="{2D6FCE9E-7F2F-49F4-AB4F-B483DA853D77}" presName="childText" presStyleLbl="conFgAcc1" presStyleIdx="1" presStyleCnt="2">
        <dgm:presLayoutVars>
          <dgm:bulletEnabled val="1"/>
        </dgm:presLayoutVars>
      </dgm:prSet>
      <dgm:spPr/>
    </dgm:pt>
  </dgm:ptLst>
  <dgm:cxnLst>
    <dgm:cxn modelId="{4924CBA5-B802-45EA-97ED-2E034D81F64A}" type="presOf" srcId="{2D6FCE9E-7F2F-49F4-AB4F-B483DA853D77}" destId="{C8D472A7-E6A0-4B2B-9C53-9A7C009F35EB}" srcOrd="1" destOrd="0" presId="urn:microsoft.com/office/officeart/2005/8/layout/list1"/>
    <dgm:cxn modelId="{5CBB9932-969D-4DCD-A7B6-602C4A1873A5}" type="presOf" srcId="{23D06C0D-04BF-47AE-AF64-5ABD99D35D26}" destId="{B945D835-FC00-4F67-9291-258D47597496}" srcOrd="0" destOrd="0" presId="urn:microsoft.com/office/officeart/2005/8/layout/list1"/>
    <dgm:cxn modelId="{992FA029-8D68-47EF-8477-8F6232936765}" type="presOf" srcId="{2D6FCE9E-7F2F-49F4-AB4F-B483DA853D77}" destId="{B4BBB484-BCCC-46FD-BF64-12794D1201A5}" srcOrd="0" destOrd="0" presId="urn:microsoft.com/office/officeart/2005/8/layout/list1"/>
    <dgm:cxn modelId="{B81FA245-8166-48FF-884C-C2164A04EA45}" srcId="{DB038A25-ACFB-4845-9525-6AEC5E3F9CB0}" destId="{2D6FCE9E-7F2F-49F4-AB4F-B483DA853D77}" srcOrd="1" destOrd="0" parTransId="{AFE87576-4806-4286-92C4-C88A3A5D4A94}" sibTransId="{481F93BF-2C4A-4208-9E08-A7300E8C53AE}"/>
    <dgm:cxn modelId="{2D825C37-46A6-49CC-ACA4-8D5FC618A9FF}" type="presOf" srcId="{23D06C0D-04BF-47AE-AF64-5ABD99D35D26}" destId="{CA96ED0D-23B1-46B5-9D0B-D779EC3756B6}" srcOrd="1" destOrd="0" presId="urn:microsoft.com/office/officeart/2005/8/layout/list1"/>
    <dgm:cxn modelId="{1E31F48C-9A96-4DC4-B6D1-35E0985BC918}" srcId="{DB038A25-ACFB-4845-9525-6AEC5E3F9CB0}" destId="{23D06C0D-04BF-47AE-AF64-5ABD99D35D26}" srcOrd="0" destOrd="0" parTransId="{9E8E3867-6C28-41CE-BA50-ED54C66A8F23}" sibTransId="{2ECF4985-95BF-4D99-9A0A-6E35B836F668}"/>
    <dgm:cxn modelId="{00E883BD-8EEC-476C-9DED-E3B4A7FF0A44}" type="presOf" srcId="{DB038A25-ACFB-4845-9525-6AEC5E3F9CB0}" destId="{8F5BD870-0B16-4D12-9213-6D148B43BA60}" srcOrd="0" destOrd="0" presId="urn:microsoft.com/office/officeart/2005/8/layout/list1"/>
    <dgm:cxn modelId="{B7785689-955F-493D-AE74-C036461B7C1E}" type="presParOf" srcId="{8F5BD870-0B16-4D12-9213-6D148B43BA60}" destId="{F2321820-8C48-40BF-94AA-68AB6B35A970}" srcOrd="0" destOrd="0" presId="urn:microsoft.com/office/officeart/2005/8/layout/list1"/>
    <dgm:cxn modelId="{A8A3EA9F-C79B-4CFD-B0AB-97D70EB4B40E}" type="presParOf" srcId="{F2321820-8C48-40BF-94AA-68AB6B35A970}" destId="{B945D835-FC00-4F67-9291-258D47597496}" srcOrd="0" destOrd="0" presId="urn:microsoft.com/office/officeart/2005/8/layout/list1"/>
    <dgm:cxn modelId="{8C990E4C-2B6F-41C5-9B9D-E43F149B30C4}" type="presParOf" srcId="{F2321820-8C48-40BF-94AA-68AB6B35A970}" destId="{CA96ED0D-23B1-46B5-9D0B-D779EC3756B6}" srcOrd="1" destOrd="0" presId="urn:microsoft.com/office/officeart/2005/8/layout/list1"/>
    <dgm:cxn modelId="{BC16607E-3C5B-492F-B887-B91661F8B340}" type="presParOf" srcId="{8F5BD870-0B16-4D12-9213-6D148B43BA60}" destId="{21A0BCA8-81F9-418F-A7F1-F3FCE4388141}" srcOrd="1" destOrd="0" presId="urn:microsoft.com/office/officeart/2005/8/layout/list1"/>
    <dgm:cxn modelId="{0D327C1C-B1CA-4028-AEAB-50B24D69E23D}" type="presParOf" srcId="{8F5BD870-0B16-4D12-9213-6D148B43BA60}" destId="{7174F9F3-5003-4D96-A3FE-59C68AE0E399}" srcOrd="2" destOrd="0" presId="urn:microsoft.com/office/officeart/2005/8/layout/list1"/>
    <dgm:cxn modelId="{BFE3DAC8-F0B8-4BDD-BBE7-028EB51191E6}" type="presParOf" srcId="{8F5BD870-0B16-4D12-9213-6D148B43BA60}" destId="{5288ACB8-7C9C-4C41-819E-65C4DA3643BB}" srcOrd="3" destOrd="0" presId="urn:microsoft.com/office/officeart/2005/8/layout/list1"/>
    <dgm:cxn modelId="{A99CDFDD-2106-4F2F-920F-0453B8738D19}" type="presParOf" srcId="{8F5BD870-0B16-4D12-9213-6D148B43BA60}" destId="{E4898EE3-BF47-43EE-B327-F35501440056}" srcOrd="4" destOrd="0" presId="urn:microsoft.com/office/officeart/2005/8/layout/list1"/>
    <dgm:cxn modelId="{DBA9B13A-F0D8-4802-BD60-537B58C6171F}" type="presParOf" srcId="{E4898EE3-BF47-43EE-B327-F35501440056}" destId="{B4BBB484-BCCC-46FD-BF64-12794D1201A5}" srcOrd="0" destOrd="0" presId="urn:microsoft.com/office/officeart/2005/8/layout/list1"/>
    <dgm:cxn modelId="{AB0FD06B-30EE-443F-961D-B8FE3F9BA768}" type="presParOf" srcId="{E4898EE3-BF47-43EE-B327-F35501440056}" destId="{C8D472A7-E6A0-4B2B-9C53-9A7C009F35EB}" srcOrd="1" destOrd="0" presId="urn:microsoft.com/office/officeart/2005/8/layout/list1"/>
    <dgm:cxn modelId="{8F582876-33AA-4D94-BD05-0C9907A7A385}" type="presParOf" srcId="{8F5BD870-0B16-4D12-9213-6D148B43BA60}" destId="{AAAA73FA-6CA1-4B51-BC1F-C7E88A3961DC}" srcOrd="5" destOrd="0" presId="urn:microsoft.com/office/officeart/2005/8/layout/list1"/>
    <dgm:cxn modelId="{77D04234-843D-48E0-B4FE-7FC5A933A4F6}" type="presParOf" srcId="{8F5BD870-0B16-4D12-9213-6D148B43BA60}" destId="{59C6DEFC-05D5-4C09-B147-21D5B3DA5E2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DB038A25-ACFB-4845-9525-6AEC5E3F9CB0}" type="doc">
      <dgm:prSet loTypeId="urn:microsoft.com/office/officeart/2005/8/layout/list1" loCatId="list" qsTypeId="urn:microsoft.com/office/officeart/2005/8/quickstyle/simple3" qsCatId="simple" csTypeId="urn:microsoft.com/office/officeart/2005/8/colors/accent3_1" csCatId="accent3" phldr="1"/>
      <dgm:spPr/>
      <dgm:t>
        <a:bodyPr/>
        <a:lstStyle/>
        <a:p>
          <a:endParaRPr lang="en-IN"/>
        </a:p>
      </dgm:t>
    </dgm:pt>
    <dgm:pt modelId="{23D06C0D-04BF-47AE-AF64-5ABD99D35D26}">
      <dgm:prSet phldrT="[Text]" custT="1"/>
      <dgm:spPr/>
      <dgm:t>
        <a:bodyPr/>
        <a:lstStyle/>
        <a:p>
          <a:r>
            <a:rPr lang="en-IN" sz="1800" dirty="0" smtClean="0"/>
            <a:t>Assets, goods</a:t>
          </a:r>
          <a:endParaRPr lang="en-IN" sz="1800" dirty="0"/>
        </a:p>
      </dgm:t>
    </dgm:pt>
    <dgm:pt modelId="{9E8E3867-6C28-41CE-BA50-ED54C66A8F23}" type="parTrans" cxnId="{1E31F48C-9A96-4DC4-B6D1-35E0985BC918}">
      <dgm:prSet/>
      <dgm:spPr/>
      <dgm:t>
        <a:bodyPr/>
        <a:lstStyle/>
        <a:p>
          <a:endParaRPr lang="en-IN" sz="5400"/>
        </a:p>
      </dgm:t>
    </dgm:pt>
    <dgm:pt modelId="{2ECF4985-95BF-4D99-9A0A-6E35B836F668}" type="sibTrans" cxnId="{1E31F48C-9A96-4DC4-B6D1-35E0985BC918}">
      <dgm:prSet/>
      <dgm:spPr/>
      <dgm:t>
        <a:bodyPr/>
        <a:lstStyle/>
        <a:p>
          <a:endParaRPr lang="en-IN" sz="5400"/>
        </a:p>
      </dgm:t>
    </dgm:pt>
    <dgm:pt modelId="{2D6FCE9E-7F2F-49F4-AB4F-B483DA853D77}">
      <dgm:prSet phldrT="[Text]" custT="1"/>
      <dgm:spPr/>
      <dgm:t>
        <a:bodyPr/>
        <a:lstStyle/>
        <a:p>
          <a:r>
            <a:rPr lang="en-IN" sz="1800" dirty="0" smtClean="0"/>
            <a:t>Liabilities </a:t>
          </a:r>
          <a:endParaRPr lang="en-IN" sz="1800" dirty="0"/>
        </a:p>
      </dgm:t>
    </dgm:pt>
    <dgm:pt modelId="{AFE87576-4806-4286-92C4-C88A3A5D4A94}" type="parTrans" cxnId="{B81FA245-8166-48FF-884C-C2164A04EA45}">
      <dgm:prSet/>
      <dgm:spPr/>
      <dgm:t>
        <a:bodyPr/>
        <a:lstStyle/>
        <a:p>
          <a:endParaRPr lang="en-IN" sz="5400"/>
        </a:p>
      </dgm:t>
    </dgm:pt>
    <dgm:pt modelId="{481F93BF-2C4A-4208-9E08-A7300E8C53AE}" type="sibTrans" cxnId="{B81FA245-8166-48FF-884C-C2164A04EA45}">
      <dgm:prSet/>
      <dgm:spPr/>
      <dgm:t>
        <a:bodyPr/>
        <a:lstStyle/>
        <a:p>
          <a:endParaRPr lang="en-IN" sz="5400"/>
        </a:p>
      </dgm:t>
    </dgm:pt>
    <dgm:pt modelId="{8F5BD870-0B16-4D12-9213-6D148B43BA60}" type="pres">
      <dgm:prSet presAssocID="{DB038A25-ACFB-4845-9525-6AEC5E3F9CB0}" presName="linear" presStyleCnt="0">
        <dgm:presLayoutVars>
          <dgm:dir/>
          <dgm:animLvl val="lvl"/>
          <dgm:resizeHandles val="exact"/>
        </dgm:presLayoutVars>
      </dgm:prSet>
      <dgm:spPr/>
      <dgm:t>
        <a:bodyPr/>
        <a:lstStyle/>
        <a:p>
          <a:endParaRPr lang="en-US"/>
        </a:p>
      </dgm:t>
    </dgm:pt>
    <dgm:pt modelId="{F2321820-8C48-40BF-94AA-68AB6B35A970}" type="pres">
      <dgm:prSet presAssocID="{23D06C0D-04BF-47AE-AF64-5ABD99D35D26}" presName="parentLin" presStyleCnt="0"/>
      <dgm:spPr/>
    </dgm:pt>
    <dgm:pt modelId="{B945D835-FC00-4F67-9291-258D47597496}" type="pres">
      <dgm:prSet presAssocID="{23D06C0D-04BF-47AE-AF64-5ABD99D35D26}" presName="parentLeftMargin" presStyleLbl="node1" presStyleIdx="0" presStyleCnt="2"/>
      <dgm:spPr/>
      <dgm:t>
        <a:bodyPr/>
        <a:lstStyle/>
        <a:p>
          <a:endParaRPr lang="en-US"/>
        </a:p>
      </dgm:t>
    </dgm:pt>
    <dgm:pt modelId="{CA96ED0D-23B1-46B5-9D0B-D779EC3756B6}" type="pres">
      <dgm:prSet presAssocID="{23D06C0D-04BF-47AE-AF64-5ABD99D35D26}" presName="parentText" presStyleLbl="node1" presStyleIdx="0" presStyleCnt="2" custScaleX="115676">
        <dgm:presLayoutVars>
          <dgm:chMax val="0"/>
          <dgm:bulletEnabled val="1"/>
        </dgm:presLayoutVars>
      </dgm:prSet>
      <dgm:spPr/>
      <dgm:t>
        <a:bodyPr/>
        <a:lstStyle/>
        <a:p>
          <a:endParaRPr lang="en-US"/>
        </a:p>
      </dgm:t>
    </dgm:pt>
    <dgm:pt modelId="{21A0BCA8-81F9-418F-A7F1-F3FCE4388141}" type="pres">
      <dgm:prSet presAssocID="{23D06C0D-04BF-47AE-AF64-5ABD99D35D26}" presName="negativeSpace" presStyleCnt="0"/>
      <dgm:spPr/>
    </dgm:pt>
    <dgm:pt modelId="{7174F9F3-5003-4D96-A3FE-59C68AE0E399}" type="pres">
      <dgm:prSet presAssocID="{23D06C0D-04BF-47AE-AF64-5ABD99D35D26}" presName="childText" presStyleLbl="conFgAcc1" presStyleIdx="0" presStyleCnt="2">
        <dgm:presLayoutVars>
          <dgm:bulletEnabled val="1"/>
        </dgm:presLayoutVars>
      </dgm:prSet>
      <dgm:spPr/>
    </dgm:pt>
    <dgm:pt modelId="{5288ACB8-7C9C-4C41-819E-65C4DA3643BB}" type="pres">
      <dgm:prSet presAssocID="{2ECF4985-95BF-4D99-9A0A-6E35B836F668}" presName="spaceBetweenRectangles" presStyleCnt="0"/>
      <dgm:spPr/>
    </dgm:pt>
    <dgm:pt modelId="{E4898EE3-BF47-43EE-B327-F35501440056}" type="pres">
      <dgm:prSet presAssocID="{2D6FCE9E-7F2F-49F4-AB4F-B483DA853D77}" presName="parentLin" presStyleCnt="0"/>
      <dgm:spPr/>
    </dgm:pt>
    <dgm:pt modelId="{B4BBB484-BCCC-46FD-BF64-12794D1201A5}" type="pres">
      <dgm:prSet presAssocID="{2D6FCE9E-7F2F-49F4-AB4F-B483DA853D77}" presName="parentLeftMargin" presStyleLbl="node1" presStyleIdx="0" presStyleCnt="2"/>
      <dgm:spPr/>
      <dgm:t>
        <a:bodyPr/>
        <a:lstStyle/>
        <a:p>
          <a:endParaRPr lang="en-US"/>
        </a:p>
      </dgm:t>
    </dgm:pt>
    <dgm:pt modelId="{C8D472A7-E6A0-4B2B-9C53-9A7C009F35EB}" type="pres">
      <dgm:prSet presAssocID="{2D6FCE9E-7F2F-49F4-AB4F-B483DA853D77}" presName="parentText" presStyleLbl="node1" presStyleIdx="1" presStyleCnt="2" custScaleX="115676">
        <dgm:presLayoutVars>
          <dgm:chMax val="0"/>
          <dgm:bulletEnabled val="1"/>
        </dgm:presLayoutVars>
      </dgm:prSet>
      <dgm:spPr/>
      <dgm:t>
        <a:bodyPr/>
        <a:lstStyle/>
        <a:p>
          <a:endParaRPr lang="en-US"/>
        </a:p>
      </dgm:t>
    </dgm:pt>
    <dgm:pt modelId="{AAAA73FA-6CA1-4B51-BC1F-C7E88A3961DC}" type="pres">
      <dgm:prSet presAssocID="{2D6FCE9E-7F2F-49F4-AB4F-B483DA853D77}" presName="negativeSpace" presStyleCnt="0"/>
      <dgm:spPr/>
    </dgm:pt>
    <dgm:pt modelId="{59C6DEFC-05D5-4C09-B147-21D5B3DA5E29}" type="pres">
      <dgm:prSet presAssocID="{2D6FCE9E-7F2F-49F4-AB4F-B483DA853D77}" presName="childText" presStyleLbl="conFgAcc1" presStyleIdx="1" presStyleCnt="2">
        <dgm:presLayoutVars>
          <dgm:bulletEnabled val="1"/>
        </dgm:presLayoutVars>
      </dgm:prSet>
      <dgm:spPr/>
    </dgm:pt>
  </dgm:ptLst>
  <dgm:cxnLst>
    <dgm:cxn modelId="{4924CBA5-B802-45EA-97ED-2E034D81F64A}" type="presOf" srcId="{2D6FCE9E-7F2F-49F4-AB4F-B483DA853D77}" destId="{C8D472A7-E6A0-4B2B-9C53-9A7C009F35EB}" srcOrd="1" destOrd="0" presId="urn:microsoft.com/office/officeart/2005/8/layout/list1"/>
    <dgm:cxn modelId="{5CBB9932-969D-4DCD-A7B6-602C4A1873A5}" type="presOf" srcId="{23D06C0D-04BF-47AE-AF64-5ABD99D35D26}" destId="{B945D835-FC00-4F67-9291-258D47597496}" srcOrd="0" destOrd="0" presId="urn:microsoft.com/office/officeart/2005/8/layout/list1"/>
    <dgm:cxn modelId="{992FA029-8D68-47EF-8477-8F6232936765}" type="presOf" srcId="{2D6FCE9E-7F2F-49F4-AB4F-B483DA853D77}" destId="{B4BBB484-BCCC-46FD-BF64-12794D1201A5}" srcOrd="0" destOrd="0" presId="urn:microsoft.com/office/officeart/2005/8/layout/list1"/>
    <dgm:cxn modelId="{B81FA245-8166-48FF-884C-C2164A04EA45}" srcId="{DB038A25-ACFB-4845-9525-6AEC5E3F9CB0}" destId="{2D6FCE9E-7F2F-49F4-AB4F-B483DA853D77}" srcOrd="1" destOrd="0" parTransId="{AFE87576-4806-4286-92C4-C88A3A5D4A94}" sibTransId="{481F93BF-2C4A-4208-9E08-A7300E8C53AE}"/>
    <dgm:cxn modelId="{2D825C37-46A6-49CC-ACA4-8D5FC618A9FF}" type="presOf" srcId="{23D06C0D-04BF-47AE-AF64-5ABD99D35D26}" destId="{CA96ED0D-23B1-46B5-9D0B-D779EC3756B6}" srcOrd="1" destOrd="0" presId="urn:microsoft.com/office/officeart/2005/8/layout/list1"/>
    <dgm:cxn modelId="{1E31F48C-9A96-4DC4-B6D1-35E0985BC918}" srcId="{DB038A25-ACFB-4845-9525-6AEC5E3F9CB0}" destId="{23D06C0D-04BF-47AE-AF64-5ABD99D35D26}" srcOrd="0" destOrd="0" parTransId="{9E8E3867-6C28-41CE-BA50-ED54C66A8F23}" sibTransId="{2ECF4985-95BF-4D99-9A0A-6E35B836F668}"/>
    <dgm:cxn modelId="{00E883BD-8EEC-476C-9DED-E3B4A7FF0A44}" type="presOf" srcId="{DB038A25-ACFB-4845-9525-6AEC5E3F9CB0}" destId="{8F5BD870-0B16-4D12-9213-6D148B43BA60}" srcOrd="0" destOrd="0" presId="urn:microsoft.com/office/officeart/2005/8/layout/list1"/>
    <dgm:cxn modelId="{B7785689-955F-493D-AE74-C036461B7C1E}" type="presParOf" srcId="{8F5BD870-0B16-4D12-9213-6D148B43BA60}" destId="{F2321820-8C48-40BF-94AA-68AB6B35A970}" srcOrd="0" destOrd="0" presId="urn:microsoft.com/office/officeart/2005/8/layout/list1"/>
    <dgm:cxn modelId="{A8A3EA9F-C79B-4CFD-B0AB-97D70EB4B40E}" type="presParOf" srcId="{F2321820-8C48-40BF-94AA-68AB6B35A970}" destId="{B945D835-FC00-4F67-9291-258D47597496}" srcOrd="0" destOrd="0" presId="urn:microsoft.com/office/officeart/2005/8/layout/list1"/>
    <dgm:cxn modelId="{8C990E4C-2B6F-41C5-9B9D-E43F149B30C4}" type="presParOf" srcId="{F2321820-8C48-40BF-94AA-68AB6B35A970}" destId="{CA96ED0D-23B1-46B5-9D0B-D779EC3756B6}" srcOrd="1" destOrd="0" presId="urn:microsoft.com/office/officeart/2005/8/layout/list1"/>
    <dgm:cxn modelId="{BC16607E-3C5B-492F-B887-B91661F8B340}" type="presParOf" srcId="{8F5BD870-0B16-4D12-9213-6D148B43BA60}" destId="{21A0BCA8-81F9-418F-A7F1-F3FCE4388141}" srcOrd="1" destOrd="0" presId="urn:microsoft.com/office/officeart/2005/8/layout/list1"/>
    <dgm:cxn modelId="{0D327C1C-B1CA-4028-AEAB-50B24D69E23D}" type="presParOf" srcId="{8F5BD870-0B16-4D12-9213-6D148B43BA60}" destId="{7174F9F3-5003-4D96-A3FE-59C68AE0E399}" srcOrd="2" destOrd="0" presId="urn:microsoft.com/office/officeart/2005/8/layout/list1"/>
    <dgm:cxn modelId="{BFE3DAC8-F0B8-4BDD-BBE7-028EB51191E6}" type="presParOf" srcId="{8F5BD870-0B16-4D12-9213-6D148B43BA60}" destId="{5288ACB8-7C9C-4C41-819E-65C4DA3643BB}" srcOrd="3" destOrd="0" presId="urn:microsoft.com/office/officeart/2005/8/layout/list1"/>
    <dgm:cxn modelId="{A99CDFDD-2106-4F2F-920F-0453B8738D19}" type="presParOf" srcId="{8F5BD870-0B16-4D12-9213-6D148B43BA60}" destId="{E4898EE3-BF47-43EE-B327-F35501440056}" srcOrd="4" destOrd="0" presId="urn:microsoft.com/office/officeart/2005/8/layout/list1"/>
    <dgm:cxn modelId="{DBA9B13A-F0D8-4802-BD60-537B58C6171F}" type="presParOf" srcId="{E4898EE3-BF47-43EE-B327-F35501440056}" destId="{B4BBB484-BCCC-46FD-BF64-12794D1201A5}" srcOrd="0" destOrd="0" presId="urn:microsoft.com/office/officeart/2005/8/layout/list1"/>
    <dgm:cxn modelId="{AB0FD06B-30EE-443F-961D-B8FE3F9BA768}" type="presParOf" srcId="{E4898EE3-BF47-43EE-B327-F35501440056}" destId="{C8D472A7-E6A0-4B2B-9C53-9A7C009F35EB}" srcOrd="1" destOrd="0" presId="urn:microsoft.com/office/officeart/2005/8/layout/list1"/>
    <dgm:cxn modelId="{8F582876-33AA-4D94-BD05-0C9907A7A385}" type="presParOf" srcId="{8F5BD870-0B16-4D12-9213-6D148B43BA60}" destId="{AAAA73FA-6CA1-4B51-BC1F-C7E88A3961DC}" srcOrd="5" destOrd="0" presId="urn:microsoft.com/office/officeart/2005/8/layout/list1"/>
    <dgm:cxn modelId="{77D04234-843D-48E0-B4FE-7FC5A933A4F6}" type="presParOf" srcId="{8F5BD870-0B16-4D12-9213-6D148B43BA60}" destId="{59C6DEFC-05D5-4C09-B147-21D5B3DA5E29}" srcOrd="6"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B038A25-ACFB-4845-9525-6AEC5E3F9CB0}" type="doc">
      <dgm:prSet loTypeId="urn:microsoft.com/office/officeart/2005/8/layout/list1" loCatId="list" qsTypeId="urn:microsoft.com/office/officeart/2005/8/quickstyle/simple2" qsCatId="simple" csTypeId="urn:microsoft.com/office/officeart/2005/8/colors/accent3_1" csCatId="accent3" phldr="1"/>
      <dgm:spPr/>
      <dgm:t>
        <a:bodyPr/>
        <a:lstStyle/>
        <a:p>
          <a:endParaRPr lang="en-IN"/>
        </a:p>
      </dgm:t>
    </dgm:pt>
    <dgm:pt modelId="{23D06C0D-04BF-47AE-AF64-5ABD99D35D26}">
      <dgm:prSet phldrT="[Text]" custT="1"/>
      <dgm:spPr/>
      <dgm:t>
        <a:bodyPr/>
        <a:lstStyle/>
        <a:p>
          <a:r>
            <a:rPr lang="en-IN" sz="1800" dirty="0" err="1" smtClean="0"/>
            <a:t>Expenes</a:t>
          </a:r>
          <a:r>
            <a:rPr lang="en-IN" sz="1800" dirty="0" smtClean="0"/>
            <a:t>, losses</a:t>
          </a:r>
          <a:endParaRPr lang="en-IN" sz="1800" dirty="0"/>
        </a:p>
      </dgm:t>
    </dgm:pt>
    <dgm:pt modelId="{9E8E3867-6C28-41CE-BA50-ED54C66A8F23}" type="parTrans" cxnId="{1E31F48C-9A96-4DC4-B6D1-35E0985BC918}">
      <dgm:prSet/>
      <dgm:spPr/>
      <dgm:t>
        <a:bodyPr/>
        <a:lstStyle/>
        <a:p>
          <a:endParaRPr lang="en-IN" sz="5400"/>
        </a:p>
      </dgm:t>
    </dgm:pt>
    <dgm:pt modelId="{2ECF4985-95BF-4D99-9A0A-6E35B836F668}" type="sibTrans" cxnId="{1E31F48C-9A96-4DC4-B6D1-35E0985BC918}">
      <dgm:prSet/>
      <dgm:spPr/>
      <dgm:t>
        <a:bodyPr/>
        <a:lstStyle/>
        <a:p>
          <a:endParaRPr lang="en-IN" sz="5400"/>
        </a:p>
      </dgm:t>
    </dgm:pt>
    <dgm:pt modelId="{2D6FCE9E-7F2F-49F4-AB4F-B483DA853D77}">
      <dgm:prSet phldrT="[Text]" custT="1"/>
      <dgm:spPr/>
      <dgm:t>
        <a:bodyPr/>
        <a:lstStyle/>
        <a:p>
          <a:r>
            <a:rPr lang="en-IN" sz="1800" dirty="0" smtClean="0"/>
            <a:t>Incomes</a:t>
          </a:r>
          <a:r>
            <a:rPr lang="en-IN" sz="1800" baseline="0" dirty="0" smtClean="0"/>
            <a:t> , gains</a:t>
          </a:r>
          <a:endParaRPr lang="en-IN" sz="1800" dirty="0"/>
        </a:p>
      </dgm:t>
    </dgm:pt>
    <dgm:pt modelId="{AFE87576-4806-4286-92C4-C88A3A5D4A94}" type="parTrans" cxnId="{B81FA245-8166-48FF-884C-C2164A04EA45}">
      <dgm:prSet/>
      <dgm:spPr/>
      <dgm:t>
        <a:bodyPr/>
        <a:lstStyle/>
        <a:p>
          <a:endParaRPr lang="en-IN" sz="5400"/>
        </a:p>
      </dgm:t>
    </dgm:pt>
    <dgm:pt modelId="{481F93BF-2C4A-4208-9E08-A7300E8C53AE}" type="sibTrans" cxnId="{B81FA245-8166-48FF-884C-C2164A04EA45}">
      <dgm:prSet/>
      <dgm:spPr/>
      <dgm:t>
        <a:bodyPr/>
        <a:lstStyle/>
        <a:p>
          <a:endParaRPr lang="en-IN" sz="5400"/>
        </a:p>
      </dgm:t>
    </dgm:pt>
    <dgm:pt modelId="{8F5BD870-0B16-4D12-9213-6D148B43BA60}" type="pres">
      <dgm:prSet presAssocID="{DB038A25-ACFB-4845-9525-6AEC5E3F9CB0}" presName="linear" presStyleCnt="0">
        <dgm:presLayoutVars>
          <dgm:dir/>
          <dgm:animLvl val="lvl"/>
          <dgm:resizeHandles val="exact"/>
        </dgm:presLayoutVars>
      </dgm:prSet>
      <dgm:spPr/>
      <dgm:t>
        <a:bodyPr/>
        <a:lstStyle/>
        <a:p>
          <a:endParaRPr lang="en-US"/>
        </a:p>
      </dgm:t>
    </dgm:pt>
    <dgm:pt modelId="{F2321820-8C48-40BF-94AA-68AB6B35A970}" type="pres">
      <dgm:prSet presAssocID="{23D06C0D-04BF-47AE-AF64-5ABD99D35D26}" presName="parentLin" presStyleCnt="0"/>
      <dgm:spPr/>
    </dgm:pt>
    <dgm:pt modelId="{B945D835-FC00-4F67-9291-258D47597496}" type="pres">
      <dgm:prSet presAssocID="{23D06C0D-04BF-47AE-AF64-5ABD99D35D26}" presName="parentLeftMargin" presStyleLbl="node1" presStyleIdx="0" presStyleCnt="2"/>
      <dgm:spPr/>
      <dgm:t>
        <a:bodyPr/>
        <a:lstStyle/>
        <a:p>
          <a:endParaRPr lang="en-US"/>
        </a:p>
      </dgm:t>
    </dgm:pt>
    <dgm:pt modelId="{CA96ED0D-23B1-46B5-9D0B-D779EC3756B6}" type="pres">
      <dgm:prSet presAssocID="{23D06C0D-04BF-47AE-AF64-5ABD99D35D26}" presName="parentText" presStyleLbl="node1" presStyleIdx="0" presStyleCnt="2" custScaleX="115676">
        <dgm:presLayoutVars>
          <dgm:chMax val="0"/>
          <dgm:bulletEnabled val="1"/>
        </dgm:presLayoutVars>
      </dgm:prSet>
      <dgm:spPr/>
      <dgm:t>
        <a:bodyPr/>
        <a:lstStyle/>
        <a:p>
          <a:endParaRPr lang="en-US"/>
        </a:p>
      </dgm:t>
    </dgm:pt>
    <dgm:pt modelId="{21A0BCA8-81F9-418F-A7F1-F3FCE4388141}" type="pres">
      <dgm:prSet presAssocID="{23D06C0D-04BF-47AE-AF64-5ABD99D35D26}" presName="negativeSpace" presStyleCnt="0"/>
      <dgm:spPr/>
    </dgm:pt>
    <dgm:pt modelId="{7174F9F3-5003-4D96-A3FE-59C68AE0E399}" type="pres">
      <dgm:prSet presAssocID="{23D06C0D-04BF-47AE-AF64-5ABD99D35D26}" presName="childText" presStyleLbl="conFgAcc1" presStyleIdx="0" presStyleCnt="2">
        <dgm:presLayoutVars>
          <dgm:bulletEnabled val="1"/>
        </dgm:presLayoutVars>
      </dgm:prSet>
      <dgm:spPr/>
    </dgm:pt>
    <dgm:pt modelId="{5288ACB8-7C9C-4C41-819E-65C4DA3643BB}" type="pres">
      <dgm:prSet presAssocID="{2ECF4985-95BF-4D99-9A0A-6E35B836F668}" presName="spaceBetweenRectangles" presStyleCnt="0"/>
      <dgm:spPr/>
    </dgm:pt>
    <dgm:pt modelId="{E4898EE3-BF47-43EE-B327-F35501440056}" type="pres">
      <dgm:prSet presAssocID="{2D6FCE9E-7F2F-49F4-AB4F-B483DA853D77}" presName="parentLin" presStyleCnt="0"/>
      <dgm:spPr/>
    </dgm:pt>
    <dgm:pt modelId="{B4BBB484-BCCC-46FD-BF64-12794D1201A5}" type="pres">
      <dgm:prSet presAssocID="{2D6FCE9E-7F2F-49F4-AB4F-B483DA853D77}" presName="parentLeftMargin" presStyleLbl="node1" presStyleIdx="0" presStyleCnt="2"/>
      <dgm:spPr/>
      <dgm:t>
        <a:bodyPr/>
        <a:lstStyle/>
        <a:p>
          <a:endParaRPr lang="en-US"/>
        </a:p>
      </dgm:t>
    </dgm:pt>
    <dgm:pt modelId="{C8D472A7-E6A0-4B2B-9C53-9A7C009F35EB}" type="pres">
      <dgm:prSet presAssocID="{2D6FCE9E-7F2F-49F4-AB4F-B483DA853D77}" presName="parentText" presStyleLbl="node1" presStyleIdx="1" presStyleCnt="2" custScaleX="115676">
        <dgm:presLayoutVars>
          <dgm:chMax val="0"/>
          <dgm:bulletEnabled val="1"/>
        </dgm:presLayoutVars>
      </dgm:prSet>
      <dgm:spPr/>
      <dgm:t>
        <a:bodyPr/>
        <a:lstStyle/>
        <a:p>
          <a:endParaRPr lang="en-US"/>
        </a:p>
      </dgm:t>
    </dgm:pt>
    <dgm:pt modelId="{AAAA73FA-6CA1-4B51-BC1F-C7E88A3961DC}" type="pres">
      <dgm:prSet presAssocID="{2D6FCE9E-7F2F-49F4-AB4F-B483DA853D77}" presName="negativeSpace" presStyleCnt="0"/>
      <dgm:spPr/>
    </dgm:pt>
    <dgm:pt modelId="{59C6DEFC-05D5-4C09-B147-21D5B3DA5E29}" type="pres">
      <dgm:prSet presAssocID="{2D6FCE9E-7F2F-49F4-AB4F-B483DA853D77}" presName="childText" presStyleLbl="conFgAcc1" presStyleIdx="1" presStyleCnt="2">
        <dgm:presLayoutVars>
          <dgm:bulletEnabled val="1"/>
        </dgm:presLayoutVars>
      </dgm:prSet>
      <dgm:spPr/>
    </dgm:pt>
  </dgm:ptLst>
  <dgm:cxnLst>
    <dgm:cxn modelId="{4924CBA5-B802-45EA-97ED-2E034D81F64A}" type="presOf" srcId="{2D6FCE9E-7F2F-49F4-AB4F-B483DA853D77}" destId="{C8D472A7-E6A0-4B2B-9C53-9A7C009F35EB}" srcOrd="1" destOrd="0" presId="urn:microsoft.com/office/officeart/2005/8/layout/list1"/>
    <dgm:cxn modelId="{5CBB9932-969D-4DCD-A7B6-602C4A1873A5}" type="presOf" srcId="{23D06C0D-04BF-47AE-AF64-5ABD99D35D26}" destId="{B945D835-FC00-4F67-9291-258D47597496}" srcOrd="0" destOrd="0" presId="urn:microsoft.com/office/officeart/2005/8/layout/list1"/>
    <dgm:cxn modelId="{992FA029-8D68-47EF-8477-8F6232936765}" type="presOf" srcId="{2D6FCE9E-7F2F-49F4-AB4F-B483DA853D77}" destId="{B4BBB484-BCCC-46FD-BF64-12794D1201A5}" srcOrd="0" destOrd="0" presId="urn:microsoft.com/office/officeart/2005/8/layout/list1"/>
    <dgm:cxn modelId="{B81FA245-8166-48FF-884C-C2164A04EA45}" srcId="{DB038A25-ACFB-4845-9525-6AEC5E3F9CB0}" destId="{2D6FCE9E-7F2F-49F4-AB4F-B483DA853D77}" srcOrd="1" destOrd="0" parTransId="{AFE87576-4806-4286-92C4-C88A3A5D4A94}" sibTransId="{481F93BF-2C4A-4208-9E08-A7300E8C53AE}"/>
    <dgm:cxn modelId="{2D825C37-46A6-49CC-ACA4-8D5FC618A9FF}" type="presOf" srcId="{23D06C0D-04BF-47AE-AF64-5ABD99D35D26}" destId="{CA96ED0D-23B1-46B5-9D0B-D779EC3756B6}" srcOrd="1" destOrd="0" presId="urn:microsoft.com/office/officeart/2005/8/layout/list1"/>
    <dgm:cxn modelId="{1E31F48C-9A96-4DC4-B6D1-35E0985BC918}" srcId="{DB038A25-ACFB-4845-9525-6AEC5E3F9CB0}" destId="{23D06C0D-04BF-47AE-AF64-5ABD99D35D26}" srcOrd="0" destOrd="0" parTransId="{9E8E3867-6C28-41CE-BA50-ED54C66A8F23}" sibTransId="{2ECF4985-95BF-4D99-9A0A-6E35B836F668}"/>
    <dgm:cxn modelId="{00E883BD-8EEC-476C-9DED-E3B4A7FF0A44}" type="presOf" srcId="{DB038A25-ACFB-4845-9525-6AEC5E3F9CB0}" destId="{8F5BD870-0B16-4D12-9213-6D148B43BA60}" srcOrd="0" destOrd="0" presId="urn:microsoft.com/office/officeart/2005/8/layout/list1"/>
    <dgm:cxn modelId="{B7785689-955F-493D-AE74-C036461B7C1E}" type="presParOf" srcId="{8F5BD870-0B16-4D12-9213-6D148B43BA60}" destId="{F2321820-8C48-40BF-94AA-68AB6B35A970}" srcOrd="0" destOrd="0" presId="urn:microsoft.com/office/officeart/2005/8/layout/list1"/>
    <dgm:cxn modelId="{A8A3EA9F-C79B-4CFD-B0AB-97D70EB4B40E}" type="presParOf" srcId="{F2321820-8C48-40BF-94AA-68AB6B35A970}" destId="{B945D835-FC00-4F67-9291-258D47597496}" srcOrd="0" destOrd="0" presId="urn:microsoft.com/office/officeart/2005/8/layout/list1"/>
    <dgm:cxn modelId="{8C990E4C-2B6F-41C5-9B9D-E43F149B30C4}" type="presParOf" srcId="{F2321820-8C48-40BF-94AA-68AB6B35A970}" destId="{CA96ED0D-23B1-46B5-9D0B-D779EC3756B6}" srcOrd="1" destOrd="0" presId="urn:microsoft.com/office/officeart/2005/8/layout/list1"/>
    <dgm:cxn modelId="{BC16607E-3C5B-492F-B887-B91661F8B340}" type="presParOf" srcId="{8F5BD870-0B16-4D12-9213-6D148B43BA60}" destId="{21A0BCA8-81F9-418F-A7F1-F3FCE4388141}" srcOrd="1" destOrd="0" presId="urn:microsoft.com/office/officeart/2005/8/layout/list1"/>
    <dgm:cxn modelId="{0D327C1C-B1CA-4028-AEAB-50B24D69E23D}" type="presParOf" srcId="{8F5BD870-0B16-4D12-9213-6D148B43BA60}" destId="{7174F9F3-5003-4D96-A3FE-59C68AE0E399}" srcOrd="2" destOrd="0" presId="urn:microsoft.com/office/officeart/2005/8/layout/list1"/>
    <dgm:cxn modelId="{BFE3DAC8-F0B8-4BDD-BBE7-028EB51191E6}" type="presParOf" srcId="{8F5BD870-0B16-4D12-9213-6D148B43BA60}" destId="{5288ACB8-7C9C-4C41-819E-65C4DA3643BB}" srcOrd="3" destOrd="0" presId="urn:microsoft.com/office/officeart/2005/8/layout/list1"/>
    <dgm:cxn modelId="{A99CDFDD-2106-4F2F-920F-0453B8738D19}" type="presParOf" srcId="{8F5BD870-0B16-4D12-9213-6D148B43BA60}" destId="{E4898EE3-BF47-43EE-B327-F35501440056}" srcOrd="4" destOrd="0" presId="urn:microsoft.com/office/officeart/2005/8/layout/list1"/>
    <dgm:cxn modelId="{DBA9B13A-F0D8-4802-BD60-537B58C6171F}" type="presParOf" srcId="{E4898EE3-BF47-43EE-B327-F35501440056}" destId="{B4BBB484-BCCC-46FD-BF64-12794D1201A5}" srcOrd="0" destOrd="0" presId="urn:microsoft.com/office/officeart/2005/8/layout/list1"/>
    <dgm:cxn modelId="{AB0FD06B-30EE-443F-961D-B8FE3F9BA768}" type="presParOf" srcId="{E4898EE3-BF47-43EE-B327-F35501440056}" destId="{C8D472A7-E6A0-4B2B-9C53-9A7C009F35EB}" srcOrd="1" destOrd="0" presId="urn:microsoft.com/office/officeart/2005/8/layout/list1"/>
    <dgm:cxn modelId="{8F582876-33AA-4D94-BD05-0C9907A7A385}" type="presParOf" srcId="{8F5BD870-0B16-4D12-9213-6D148B43BA60}" destId="{AAAA73FA-6CA1-4B51-BC1F-C7E88A3961DC}" srcOrd="5" destOrd="0" presId="urn:microsoft.com/office/officeart/2005/8/layout/list1"/>
    <dgm:cxn modelId="{77D04234-843D-48E0-B4FE-7FC5A933A4F6}" type="presParOf" srcId="{8F5BD870-0B16-4D12-9213-6D148B43BA60}" destId="{59C6DEFC-05D5-4C09-B147-21D5B3DA5E29}" srcOrd="6"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A39BA39-60D8-4571-9892-107A04761945}" type="doc">
      <dgm:prSet loTypeId="urn:microsoft.com/office/officeart/2008/layout/VerticalCurvedList" loCatId="list" qsTypeId="urn:microsoft.com/office/officeart/2005/8/quickstyle/3d4" qsCatId="3D" csTypeId="urn:microsoft.com/office/officeart/2005/8/colors/accent5_2" csCatId="accent5" phldr="1"/>
      <dgm:spPr/>
      <dgm:t>
        <a:bodyPr/>
        <a:lstStyle/>
        <a:p>
          <a:endParaRPr lang="en-IN"/>
        </a:p>
      </dgm:t>
    </dgm:pt>
    <dgm:pt modelId="{52239B37-A067-4331-BB45-2F10C53E5C92}">
      <dgm:prSet phldrT="[Text]"/>
      <dgm:spPr/>
      <dgm:t>
        <a:bodyPr/>
        <a:lstStyle/>
        <a:p>
          <a:pPr algn="l"/>
          <a:r>
            <a:rPr lang="en-US" dirty="0">
              <a:solidFill>
                <a:schemeClr val="bg1"/>
              </a:solidFill>
            </a:rPr>
            <a:t>Company is created to keep record of all the business transactions</a:t>
          </a:r>
          <a:endParaRPr lang="en-IN" dirty="0">
            <a:solidFill>
              <a:schemeClr val="bg1"/>
            </a:solidFill>
          </a:endParaRPr>
        </a:p>
      </dgm:t>
    </dgm:pt>
    <dgm:pt modelId="{7E5EB597-47E3-4E73-B286-3055D075BC0F}" type="parTrans" cxnId="{75CDEFCE-81D9-48F9-8FE9-F2457AF10897}">
      <dgm:prSet/>
      <dgm:spPr/>
      <dgm:t>
        <a:bodyPr/>
        <a:lstStyle/>
        <a:p>
          <a:endParaRPr lang="en-IN">
            <a:solidFill>
              <a:schemeClr val="bg1"/>
            </a:solidFill>
          </a:endParaRPr>
        </a:p>
      </dgm:t>
    </dgm:pt>
    <dgm:pt modelId="{6FBE073C-F9CA-4FF7-8C23-6BE175E62DA5}" type="sibTrans" cxnId="{75CDEFCE-81D9-48F9-8FE9-F2457AF10897}">
      <dgm:prSet/>
      <dgm:spPr/>
      <dgm:t>
        <a:bodyPr/>
        <a:lstStyle/>
        <a:p>
          <a:endParaRPr lang="en-IN">
            <a:solidFill>
              <a:schemeClr val="bg1"/>
            </a:solidFill>
          </a:endParaRPr>
        </a:p>
      </dgm:t>
    </dgm:pt>
    <dgm:pt modelId="{CED729E1-D45D-436E-9325-78ABB3C7AA2C}">
      <dgm:prSet phldrT="[Text]"/>
      <dgm:spPr/>
      <dgm:t>
        <a:bodyPr/>
        <a:lstStyle/>
        <a:p>
          <a:pPr algn="l">
            <a:buFont typeface="Wingdings" panose="05000000000000000000" pitchFamily="2" charset="2"/>
            <a:buChar char="v"/>
          </a:pPr>
          <a:r>
            <a:rPr lang="en-US" dirty="0">
              <a:solidFill>
                <a:schemeClr val="bg1"/>
              </a:solidFill>
            </a:rPr>
            <a:t>The mailing details like company name, address &amp; contact details are required to print on the Invoices &amp; Reports</a:t>
          </a:r>
          <a:endParaRPr lang="en-IN" dirty="0">
            <a:solidFill>
              <a:schemeClr val="bg1"/>
            </a:solidFill>
          </a:endParaRPr>
        </a:p>
      </dgm:t>
    </dgm:pt>
    <dgm:pt modelId="{99D4D6F0-762D-4461-8EC4-DE84DCA9C28D}" type="parTrans" cxnId="{C937FB68-566D-474F-A894-F3367A6F9490}">
      <dgm:prSet/>
      <dgm:spPr/>
      <dgm:t>
        <a:bodyPr/>
        <a:lstStyle/>
        <a:p>
          <a:endParaRPr lang="en-IN">
            <a:solidFill>
              <a:schemeClr val="bg1"/>
            </a:solidFill>
          </a:endParaRPr>
        </a:p>
      </dgm:t>
    </dgm:pt>
    <dgm:pt modelId="{C82E44E6-5B2A-41A9-8328-B81D39570703}" type="sibTrans" cxnId="{C937FB68-566D-474F-A894-F3367A6F9490}">
      <dgm:prSet/>
      <dgm:spPr/>
      <dgm:t>
        <a:bodyPr/>
        <a:lstStyle/>
        <a:p>
          <a:endParaRPr lang="en-IN">
            <a:solidFill>
              <a:schemeClr val="bg1"/>
            </a:solidFill>
          </a:endParaRPr>
        </a:p>
      </dgm:t>
    </dgm:pt>
    <dgm:pt modelId="{A44302CE-B9F6-454C-977E-711E1D5E99F7}">
      <dgm:prSet phldrT="[Text]"/>
      <dgm:spPr/>
      <dgm:t>
        <a:bodyPr/>
        <a:lstStyle/>
        <a:p>
          <a:pPr algn="l">
            <a:buFont typeface="Wingdings" panose="05000000000000000000" pitchFamily="2" charset="2"/>
            <a:buChar char="v"/>
          </a:pPr>
          <a:r>
            <a:rPr lang="en-US" dirty="0">
              <a:solidFill>
                <a:schemeClr val="bg1"/>
              </a:solidFill>
            </a:rPr>
            <a:t>Country is selected based on the customer’s business location</a:t>
          </a:r>
          <a:endParaRPr lang="en-IN" dirty="0">
            <a:solidFill>
              <a:schemeClr val="bg1"/>
            </a:solidFill>
          </a:endParaRPr>
        </a:p>
      </dgm:t>
    </dgm:pt>
    <dgm:pt modelId="{4DE33BC2-1CEC-4D8E-8C73-907170A4EB71}" type="parTrans" cxnId="{C58FF802-8461-4C48-9E0B-E666E32A3302}">
      <dgm:prSet/>
      <dgm:spPr/>
      <dgm:t>
        <a:bodyPr/>
        <a:lstStyle/>
        <a:p>
          <a:endParaRPr lang="en-IN">
            <a:solidFill>
              <a:schemeClr val="bg1"/>
            </a:solidFill>
          </a:endParaRPr>
        </a:p>
      </dgm:t>
    </dgm:pt>
    <dgm:pt modelId="{B642EFF7-E8E8-4E7B-A682-8E5AD88D8268}" type="sibTrans" cxnId="{C58FF802-8461-4C48-9E0B-E666E32A3302}">
      <dgm:prSet/>
      <dgm:spPr/>
      <dgm:t>
        <a:bodyPr/>
        <a:lstStyle/>
        <a:p>
          <a:endParaRPr lang="en-IN">
            <a:solidFill>
              <a:schemeClr val="bg1"/>
            </a:solidFill>
          </a:endParaRPr>
        </a:p>
      </dgm:t>
    </dgm:pt>
    <dgm:pt modelId="{FE7DC117-FA01-4746-BBA2-17E03EB2E0EE}">
      <dgm:prSet phldrT="[Text]"/>
      <dgm:spPr/>
      <dgm:t>
        <a:bodyPr/>
        <a:lstStyle/>
        <a:p>
          <a:pPr algn="l"/>
          <a:r>
            <a:rPr lang="en-US" dirty="0">
              <a:solidFill>
                <a:schemeClr val="bg1"/>
              </a:solidFill>
            </a:rPr>
            <a:t>Based on country selected, books beginning will pick current financial year </a:t>
          </a:r>
          <a:endParaRPr lang="en-IN" dirty="0">
            <a:solidFill>
              <a:schemeClr val="bg1"/>
            </a:solidFill>
          </a:endParaRPr>
        </a:p>
      </dgm:t>
    </dgm:pt>
    <dgm:pt modelId="{7BA529EA-E98E-41F4-90DD-F19103D53280}" type="parTrans" cxnId="{784C4FA8-5893-40BA-9259-8D73B1F9AEF2}">
      <dgm:prSet/>
      <dgm:spPr/>
      <dgm:t>
        <a:bodyPr/>
        <a:lstStyle/>
        <a:p>
          <a:endParaRPr lang="en-IN">
            <a:solidFill>
              <a:schemeClr val="bg1"/>
            </a:solidFill>
          </a:endParaRPr>
        </a:p>
      </dgm:t>
    </dgm:pt>
    <dgm:pt modelId="{C11D6B03-4B73-4F91-AA33-F0A7416E178B}" type="sibTrans" cxnId="{784C4FA8-5893-40BA-9259-8D73B1F9AEF2}">
      <dgm:prSet/>
      <dgm:spPr/>
      <dgm:t>
        <a:bodyPr/>
        <a:lstStyle/>
        <a:p>
          <a:endParaRPr lang="en-IN">
            <a:solidFill>
              <a:schemeClr val="bg1"/>
            </a:solidFill>
          </a:endParaRPr>
        </a:p>
      </dgm:t>
    </dgm:pt>
    <dgm:pt modelId="{16B10A1C-E3AF-4677-BD0A-9842F4B03F77}" type="pres">
      <dgm:prSet presAssocID="{1A39BA39-60D8-4571-9892-107A04761945}" presName="Name0" presStyleCnt="0">
        <dgm:presLayoutVars>
          <dgm:chMax val="7"/>
          <dgm:chPref val="7"/>
          <dgm:dir/>
        </dgm:presLayoutVars>
      </dgm:prSet>
      <dgm:spPr/>
      <dgm:t>
        <a:bodyPr/>
        <a:lstStyle/>
        <a:p>
          <a:endParaRPr lang="en-US"/>
        </a:p>
      </dgm:t>
    </dgm:pt>
    <dgm:pt modelId="{6B428E2F-EB3A-4EB7-AC59-149CE9E30EAE}" type="pres">
      <dgm:prSet presAssocID="{1A39BA39-60D8-4571-9892-107A04761945}" presName="Name1" presStyleCnt="0"/>
      <dgm:spPr/>
    </dgm:pt>
    <dgm:pt modelId="{DD8EB388-1280-492E-9D3F-9E5DB3BA0C05}" type="pres">
      <dgm:prSet presAssocID="{1A39BA39-60D8-4571-9892-107A04761945}" presName="cycle" presStyleCnt="0"/>
      <dgm:spPr/>
    </dgm:pt>
    <dgm:pt modelId="{21409FF6-46F7-4A7E-89DC-5A73C10BD1D3}" type="pres">
      <dgm:prSet presAssocID="{1A39BA39-60D8-4571-9892-107A04761945}" presName="srcNode" presStyleLbl="node1" presStyleIdx="0" presStyleCnt="4"/>
      <dgm:spPr/>
    </dgm:pt>
    <dgm:pt modelId="{05849CF7-EB5C-40E3-AFB7-F333BBC077E4}" type="pres">
      <dgm:prSet presAssocID="{1A39BA39-60D8-4571-9892-107A04761945}" presName="conn" presStyleLbl="parChTrans1D2" presStyleIdx="0" presStyleCnt="1"/>
      <dgm:spPr/>
      <dgm:t>
        <a:bodyPr/>
        <a:lstStyle/>
        <a:p>
          <a:endParaRPr lang="en-US"/>
        </a:p>
      </dgm:t>
    </dgm:pt>
    <dgm:pt modelId="{4982F63D-58D9-4BD2-A056-35B469E68396}" type="pres">
      <dgm:prSet presAssocID="{1A39BA39-60D8-4571-9892-107A04761945}" presName="extraNode" presStyleLbl="node1" presStyleIdx="0" presStyleCnt="4"/>
      <dgm:spPr/>
    </dgm:pt>
    <dgm:pt modelId="{850457E3-9931-467B-9B48-16E10E93174B}" type="pres">
      <dgm:prSet presAssocID="{1A39BA39-60D8-4571-9892-107A04761945}" presName="dstNode" presStyleLbl="node1" presStyleIdx="0" presStyleCnt="4"/>
      <dgm:spPr/>
    </dgm:pt>
    <dgm:pt modelId="{002C9D95-13E8-415A-9E0E-50E121344B0C}" type="pres">
      <dgm:prSet presAssocID="{52239B37-A067-4331-BB45-2F10C53E5C92}" presName="text_1" presStyleLbl="node1" presStyleIdx="0" presStyleCnt="4">
        <dgm:presLayoutVars>
          <dgm:bulletEnabled val="1"/>
        </dgm:presLayoutVars>
      </dgm:prSet>
      <dgm:spPr/>
      <dgm:t>
        <a:bodyPr/>
        <a:lstStyle/>
        <a:p>
          <a:endParaRPr lang="en-US"/>
        </a:p>
      </dgm:t>
    </dgm:pt>
    <dgm:pt modelId="{715237A7-45EF-459B-9B3B-DC4207FE7FB0}" type="pres">
      <dgm:prSet presAssocID="{52239B37-A067-4331-BB45-2F10C53E5C92}" presName="accent_1" presStyleCnt="0"/>
      <dgm:spPr/>
    </dgm:pt>
    <dgm:pt modelId="{87C23CDA-11BD-4516-9FFA-59970EAE44E5}" type="pres">
      <dgm:prSet presAssocID="{52239B37-A067-4331-BB45-2F10C53E5C92}" presName="accentRepeatNode" presStyleLbl="solidFgAcc1" presStyleIdx="0" presStyleCnt="4"/>
      <dgm:spPr/>
    </dgm:pt>
    <dgm:pt modelId="{BD1DE474-AB79-4D67-BD59-7B927CBB821E}" type="pres">
      <dgm:prSet presAssocID="{CED729E1-D45D-436E-9325-78ABB3C7AA2C}" presName="text_2" presStyleLbl="node1" presStyleIdx="1" presStyleCnt="4">
        <dgm:presLayoutVars>
          <dgm:bulletEnabled val="1"/>
        </dgm:presLayoutVars>
      </dgm:prSet>
      <dgm:spPr/>
      <dgm:t>
        <a:bodyPr/>
        <a:lstStyle/>
        <a:p>
          <a:endParaRPr lang="en-US"/>
        </a:p>
      </dgm:t>
    </dgm:pt>
    <dgm:pt modelId="{0F94FF78-4DA6-41CF-A4FE-DF745A416E14}" type="pres">
      <dgm:prSet presAssocID="{CED729E1-D45D-436E-9325-78ABB3C7AA2C}" presName="accent_2" presStyleCnt="0"/>
      <dgm:spPr/>
    </dgm:pt>
    <dgm:pt modelId="{07E16EBB-AF96-47F8-8F71-D9AE403C115B}" type="pres">
      <dgm:prSet presAssocID="{CED729E1-D45D-436E-9325-78ABB3C7AA2C}" presName="accentRepeatNode" presStyleLbl="solidFgAcc1" presStyleIdx="1" presStyleCnt="4"/>
      <dgm:spPr/>
    </dgm:pt>
    <dgm:pt modelId="{035CE5D5-B4C7-47BD-A1D0-FFBB217AF578}" type="pres">
      <dgm:prSet presAssocID="{A44302CE-B9F6-454C-977E-711E1D5E99F7}" presName="text_3" presStyleLbl="node1" presStyleIdx="2" presStyleCnt="4">
        <dgm:presLayoutVars>
          <dgm:bulletEnabled val="1"/>
        </dgm:presLayoutVars>
      </dgm:prSet>
      <dgm:spPr/>
      <dgm:t>
        <a:bodyPr/>
        <a:lstStyle/>
        <a:p>
          <a:endParaRPr lang="en-US"/>
        </a:p>
      </dgm:t>
    </dgm:pt>
    <dgm:pt modelId="{0A28E4D2-2EAB-41DC-A9B6-6339173CED4F}" type="pres">
      <dgm:prSet presAssocID="{A44302CE-B9F6-454C-977E-711E1D5E99F7}" presName="accent_3" presStyleCnt="0"/>
      <dgm:spPr/>
    </dgm:pt>
    <dgm:pt modelId="{8874AB39-27B1-4878-996E-CEB16DFD1631}" type="pres">
      <dgm:prSet presAssocID="{A44302CE-B9F6-454C-977E-711E1D5E99F7}" presName="accentRepeatNode" presStyleLbl="solidFgAcc1" presStyleIdx="2" presStyleCnt="4"/>
      <dgm:spPr/>
    </dgm:pt>
    <dgm:pt modelId="{78EAC552-0F7B-4242-AF61-43B16EF8D4A5}" type="pres">
      <dgm:prSet presAssocID="{FE7DC117-FA01-4746-BBA2-17E03EB2E0EE}" presName="text_4" presStyleLbl="node1" presStyleIdx="3" presStyleCnt="4">
        <dgm:presLayoutVars>
          <dgm:bulletEnabled val="1"/>
        </dgm:presLayoutVars>
      </dgm:prSet>
      <dgm:spPr/>
      <dgm:t>
        <a:bodyPr/>
        <a:lstStyle/>
        <a:p>
          <a:endParaRPr lang="en-US"/>
        </a:p>
      </dgm:t>
    </dgm:pt>
    <dgm:pt modelId="{A71473BF-84F4-4E9A-8C8D-296143D84449}" type="pres">
      <dgm:prSet presAssocID="{FE7DC117-FA01-4746-BBA2-17E03EB2E0EE}" presName="accent_4" presStyleCnt="0"/>
      <dgm:spPr/>
    </dgm:pt>
    <dgm:pt modelId="{D5719F1E-F508-44C8-90E0-1058E9420D84}" type="pres">
      <dgm:prSet presAssocID="{FE7DC117-FA01-4746-BBA2-17E03EB2E0EE}" presName="accentRepeatNode" presStyleLbl="solidFgAcc1" presStyleIdx="3" presStyleCnt="4"/>
      <dgm:spPr/>
    </dgm:pt>
  </dgm:ptLst>
  <dgm:cxnLst>
    <dgm:cxn modelId="{622478C0-4282-41B8-B117-EEAE9573C35E}" type="presOf" srcId="{1A39BA39-60D8-4571-9892-107A04761945}" destId="{16B10A1C-E3AF-4677-BD0A-9842F4B03F77}" srcOrd="0" destOrd="0" presId="urn:microsoft.com/office/officeart/2008/layout/VerticalCurvedList"/>
    <dgm:cxn modelId="{C58FF802-8461-4C48-9E0B-E666E32A3302}" srcId="{1A39BA39-60D8-4571-9892-107A04761945}" destId="{A44302CE-B9F6-454C-977E-711E1D5E99F7}" srcOrd="2" destOrd="0" parTransId="{4DE33BC2-1CEC-4D8E-8C73-907170A4EB71}" sibTransId="{B642EFF7-E8E8-4E7B-A682-8E5AD88D8268}"/>
    <dgm:cxn modelId="{F5DB711C-8879-40B1-9530-1E973D17257B}" type="presOf" srcId="{A44302CE-B9F6-454C-977E-711E1D5E99F7}" destId="{035CE5D5-B4C7-47BD-A1D0-FFBB217AF578}" srcOrd="0" destOrd="0" presId="urn:microsoft.com/office/officeart/2008/layout/VerticalCurvedList"/>
    <dgm:cxn modelId="{232CF2FE-8214-40C3-9EA8-3AAF22A88792}" type="presOf" srcId="{6FBE073C-F9CA-4FF7-8C23-6BE175E62DA5}" destId="{05849CF7-EB5C-40E3-AFB7-F333BBC077E4}" srcOrd="0" destOrd="0" presId="urn:microsoft.com/office/officeart/2008/layout/VerticalCurvedList"/>
    <dgm:cxn modelId="{8BB2E9BF-AFA6-4791-BD31-E3C8034564DE}" type="presOf" srcId="{CED729E1-D45D-436E-9325-78ABB3C7AA2C}" destId="{BD1DE474-AB79-4D67-BD59-7B927CBB821E}" srcOrd="0" destOrd="0" presId="urn:microsoft.com/office/officeart/2008/layout/VerticalCurvedList"/>
    <dgm:cxn modelId="{C937FB68-566D-474F-A894-F3367A6F9490}" srcId="{1A39BA39-60D8-4571-9892-107A04761945}" destId="{CED729E1-D45D-436E-9325-78ABB3C7AA2C}" srcOrd="1" destOrd="0" parTransId="{99D4D6F0-762D-4461-8EC4-DE84DCA9C28D}" sibTransId="{C82E44E6-5B2A-41A9-8328-B81D39570703}"/>
    <dgm:cxn modelId="{48BF23D7-37B6-49BB-8966-BDF9D0BD5D80}" type="presOf" srcId="{52239B37-A067-4331-BB45-2F10C53E5C92}" destId="{002C9D95-13E8-415A-9E0E-50E121344B0C}" srcOrd="0" destOrd="0" presId="urn:microsoft.com/office/officeart/2008/layout/VerticalCurvedList"/>
    <dgm:cxn modelId="{C7EB883B-F26B-46E4-830A-14E5F0C3FD9E}" type="presOf" srcId="{FE7DC117-FA01-4746-BBA2-17E03EB2E0EE}" destId="{78EAC552-0F7B-4242-AF61-43B16EF8D4A5}" srcOrd="0" destOrd="0" presId="urn:microsoft.com/office/officeart/2008/layout/VerticalCurvedList"/>
    <dgm:cxn modelId="{75CDEFCE-81D9-48F9-8FE9-F2457AF10897}" srcId="{1A39BA39-60D8-4571-9892-107A04761945}" destId="{52239B37-A067-4331-BB45-2F10C53E5C92}" srcOrd="0" destOrd="0" parTransId="{7E5EB597-47E3-4E73-B286-3055D075BC0F}" sibTransId="{6FBE073C-F9CA-4FF7-8C23-6BE175E62DA5}"/>
    <dgm:cxn modelId="{784C4FA8-5893-40BA-9259-8D73B1F9AEF2}" srcId="{1A39BA39-60D8-4571-9892-107A04761945}" destId="{FE7DC117-FA01-4746-BBA2-17E03EB2E0EE}" srcOrd="3" destOrd="0" parTransId="{7BA529EA-E98E-41F4-90DD-F19103D53280}" sibTransId="{C11D6B03-4B73-4F91-AA33-F0A7416E178B}"/>
    <dgm:cxn modelId="{6C2DC5EC-6CF9-42AD-87E9-7DC419F60F59}" type="presParOf" srcId="{16B10A1C-E3AF-4677-BD0A-9842F4B03F77}" destId="{6B428E2F-EB3A-4EB7-AC59-149CE9E30EAE}" srcOrd="0" destOrd="0" presId="urn:microsoft.com/office/officeart/2008/layout/VerticalCurvedList"/>
    <dgm:cxn modelId="{435DAA16-704A-4D6E-91A9-FD9891FA446A}" type="presParOf" srcId="{6B428E2F-EB3A-4EB7-AC59-149CE9E30EAE}" destId="{DD8EB388-1280-492E-9D3F-9E5DB3BA0C05}" srcOrd="0" destOrd="0" presId="urn:microsoft.com/office/officeart/2008/layout/VerticalCurvedList"/>
    <dgm:cxn modelId="{8ED19622-A7BA-4950-8914-B225D6E7C3B7}" type="presParOf" srcId="{DD8EB388-1280-492E-9D3F-9E5DB3BA0C05}" destId="{21409FF6-46F7-4A7E-89DC-5A73C10BD1D3}" srcOrd="0" destOrd="0" presId="urn:microsoft.com/office/officeart/2008/layout/VerticalCurvedList"/>
    <dgm:cxn modelId="{37DB2F07-EAC1-43D6-8F33-D70957453033}" type="presParOf" srcId="{DD8EB388-1280-492E-9D3F-9E5DB3BA0C05}" destId="{05849CF7-EB5C-40E3-AFB7-F333BBC077E4}" srcOrd="1" destOrd="0" presId="urn:microsoft.com/office/officeart/2008/layout/VerticalCurvedList"/>
    <dgm:cxn modelId="{FDB6C84B-6C2F-4FD5-A2E8-D80407E1B470}" type="presParOf" srcId="{DD8EB388-1280-492E-9D3F-9E5DB3BA0C05}" destId="{4982F63D-58D9-4BD2-A056-35B469E68396}" srcOrd="2" destOrd="0" presId="urn:microsoft.com/office/officeart/2008/layout/VerticalCurvedList"/>
    <dgm:cxn modelId="{073F1169-8A36-4A8B-AF5B-416409C64A95}" type="presParOf" srcId="{DD8EB388-1280-492E-9D3F-9E5DB3BA0C05}" destId="{850457E3-9931-467B-9B48-16E10E93174B}" srcOrd="3" destOrd="0" presId="urn:microsoft.com/office/officeart/2008/layout/VerticalCurvedList"/>
    <dgm:cxn modelId="{61C93315-969E-49BF-848A-6989680F5A8E}" type="presParOf" srcId="{6B428E2F-EB3A-4EB7-AC59-149CE9E30EAE}" destId="{002C9D95-13E8-415A-9E0E-50E121344B0C}" srcOrd="1" destOrd="0" presId="urn:microsoft.com/office/officeart/2008/layout/VerticalCurvedList"/>
    <dgm:cxn modelId="{DE292472-58E0-4FC7-88B1-3453B4160DD2}" type="presParOf" srcId="{6B428E2F-EB3A-4EB7-AC59-149CE9E30EAE}" destId="{715237A7-45EF-459B-9B3B-DC4207FE7FB0}" srcOrd="2" destOrd="0" presId="urn:microsoft.com/office/officeart/2008/layout/VerticalCurvedList"/>
    <dgm:cxn modelId="{B9AA92F9-B537-41A4-B0E7-D17050A645F6}" type="presParOf" srcId="{715237A7-45EF-459B-9B3B-DC4207FE7FB0}" destId="{87C23CDA-11BD-4516-9FFA-59970EAE44E5}" srcOrd="0" destOrd="0" presId="urn:microsoft.com/office/officeart/2008/layout/VerticalCurvedList"/>
    <dgm:cxn modelId="{D8591C05-F766-49FE-8772-95F25472AE42}" type="presParOf" srcId="{6B428E2F-EB3A-4EB7-AC59-149CE9E30EAE}" destId="{BD1DE474-AB79-4D67-BD59-7B927CBB821E}" srcOrd="3" destOrd="0" presId="urn:microsoft.com/office/officeart/2008/layout/VerticalCurvedList"/>
    <dgm:cxn modelId="{EE4E53C6-2E1E-4507-A3B5-904F4538B12F}" type="presParOf" srcId="{6B428E2F-EB3A-4EB7-AC59-149CE9E30EAE}" destId="{0F94FF78-4DA6-41CF-A4FE-DF745A416E14}" srcOrd="4" destOrd="0" presId="urn:microsoft.com/office/officeart/2008/layout/VerticalCurvedList"/>
    <dgm:cxn modelId="{E1572C03-6F75-4509-B21A-B256F9BB4418}" type="presParOf" srcId="{0F94FF78-4DA6-41CF-A4FE-DF745A416E14}" destId="{07E16EBB-AF96-47F8-8F71-D9AE403C115B}" srcOrd="0" destOrd="0" presId="urn:microsoft.com/office/officeart/2008/layout/VerticalCurvedList"/>
    <dgm:cxn modelId="{1581A9F5-C28E-46BF-9B8D-A69E9B6D00F6}" type="presParOf" srcId="{6B428E2F-EB3A-4EB7-AC59-149CE9E30EAE}" destId="{035CE5D5-B4C7-47BD-A1D0-FFBB217AF578}" srcOrd="5" destOrd="0" presId="urn:microsoft.com/office/officeart/2008/layout/VerticalCurvedList"/>
    <dgm:cxn modelId="{39AF9018-48C7-4CB8-8916-DB3EE31F80EF}" type="presParOf" srcId="{6B428E2F-EB3A-4EB7-AC59-149CE9E30EAE}" destId="{0A28E4D2-2EAB-41DC-A9B6-6339173CED4F}" srcOrd="6" destOrd="0" presId="urn:microsoft.com/office/officeart/2008/layout/VerticalCurvedList"/>
    <dgm:cxn modelId="{0C275996-4DFC-45C6-A6DC-5DBB7E9A7EDF}" type="presParOf" srcId="{0A28E4D2-2EAB-41DC-A9B6-6339173CED4F}" destId="{8874AB39-27B1-4878-996E-CEB16DFD1631}" srcOrd="0" destOrd="0" presId="urn:microsoft.com/office/officeart/2008/layout/VerticalCurvedList"/>
    <dgm:cxn modelId="{AC0F37E9-4166-41D8-98D5-01E174290D56}" type="presParOf" srcId="{6B428E2F-EB3A-4EB7-AC59-149CE9E30EAE}" destId="{78EAC552-0F7B-4242-AF61-43B16EF8D4A5}" srcOrd="7" destOrd="0" presId="urn:microsoft.com/office/officeart/2008/layout/VerticalCurvedList"/>
    <dgm:cxn modelId="{5998ABA5-570E-4439-A84F-BA73317A48F7}" type="presParOf" srcId="{6B428E2F-EB3A-4EB7-AC59-149CE9E30EAE}" destId="{A71473BF-84F4-4E9A-8C8D-296143D84449}" srcOrd="8" destOrd="0" presId="urn:microsoft.com/office/officeart/2008/layout/VerticalCurvedList"/>
    <dgm:cxn modelId="{77D8F54D-5B32-4CD1-9971-2546DA283E91}" type="presParOf" srcId="{A71473BF-84F4-4E9A-8C8D-296143D84449}" destId="{D5719F1E-F508-44C8-90E0-1058E9420D8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A39BA39-60D8-4571-9892-107A04761945}" type="doc">
      <dgm:prSet loTypeId="urn:microsoft.com/office/officeart/2008/layout/VerticalCurvedList" loCatId="list" qsTypeId="urn:microsoft.com/office/officeart/2005/8/quickstyle/3d4" qsCatId="3D" csTypeId="urn:microsoft.com/office/officeart/2005/8/colors/accent5_2" csCatId="accent5" phldr="1"/>
      <dgm:spPr/>
      <dgm:t>
        <a:bodyPr/>
        <a:lstStyle/>
        <a:p>
          <a:endParaRPr lang="en-IN"/>
        </a:p>
      </dgm:t>
    </dgm:pt>
    <dgm:pt modelId="{52239B37-A067-4331-BB45-2F10C53E5C92}">
      <dgm:prSet phldrT="[Text]"/>
      <dgm:spPr/>
      <dgm:t>
        <a:bodyPr/>
        <a:lstStyle/>
        <a:p>
          <a:pPr algn="l"/>
          <a:r>
            <a:rPr lang="en-US" dirty="0"/>
            <a:t>User can enter the different Books beginning date from which transactions to be accounted</a:t>
          </a:r>
          <a:endParaRPr lang="en-IN" dirty="0"/>
        </a:p>
      </dgm:t>
    </dgm:pt>
    <dgm:pt modelId="{7E5EB597-47E3-4E73-B286-3055D075BC0F}" type="parTrans" cxnId="{75CDEFCE-81D9-48F9-8FE9-F2457AF10897}">
      <dgm:prSet/>
      <dgm:spPr/>
      <dgm:t>
        <a:bodyPr/>
        <a:lstStyle/>
        <a:p>
          <a:endParaRPr lang="en-IN">
            <a:solidFill>
              <a:schemeClr val="bg1"/>
            </a:solidFill>
          </a:endParaRPr>
        </a:p>
      </dgm:t>
    </dgm:pt>
    <dgm:pt modelId="{6FBE073C-F9CA-4FF7-8C23-6BE175E62DA5}" type="sibTrans" cxnId="{75CDEFCE-81D9-48F9-8FE9-F2457AF10897}">
      <dgm:prSet/>
      <dgm:spPr/>
      <dgm:t>
        <a:bodyPr/>
        <a:lstStyle/>
        <a:p>
          <a:endParaRPr lang="en-IN">
            <a:solidFill>
              <a:schemeClr val="bg1"/>
            </a:solidFill>
          </a:endParaRPr>
        </a:p>
      </dgm:t>
    </dgm:pt>
    <dgm:pt modelId="{CED729E1-D45D-436E-9325-78ABB3C7AA2C}">
      <dgm:prSet phldrT="[Text]"/>
      <dgm:spPr/>
      <dgm:t>
        <a:bodyPr/>
        <a:lstStyle/>
        <a:p>
          <a:pPr algn="l">
            <a:buFont typeface="Wingdings" panose="05000000000000000000" pitchFamily="2" charset="2"/>
            <a:buChar char="v"/>
          </a:pPr>
          <a:r>
            <a:rPr lang="en-US" dirty="0"/>
            <a:t>Based on country selection, the base currency will be set in which transactions would be recorded</a:t>
          </a:r>
          <a:endParaRPr lang="en-IN" dirty="0"/>
        </a:p>
      </dgm:t>
    </dgm:pt>
    <dgm:pt modelId="{99D4D6F0-762D-4461-8EC4-DE84DCA9C28D}" type="parTrans" cxnId="{C937FB68-566D-474F-A894-F3367A6F9490}">
      <dgm:prSet/>
      <dgm:spPr/>
      <dgm:t>
        <a:bodyPr/>
        <a:lstStyle/>
        <a:p>
          <a:endParaRPr lang="en-IN">
            <a:solidFill>
              <a:schemeClr val="bg1"/>
            </a:solidFill>
          </a:endParaRPr>
        </a:p>
      </dgm:t>
    </dgm:pt>
    <dgm:pt modelId="{C82E44E6-5B2A-41A9-8328-B81D39570703}" type="sibTrans" cxnId="{C937FB68-566D-474F-A894-F3367A6F9490}">
      <dgm:prSet/>
      <dgm:spPr/>
      <dgm:t>
        <a:bodyPr/>
        <a:lstStyle/>
        <a:p>
          <a:endParaRPr lang="en-IN">
            <a:solidFill>
              <a:schemeClr val="bg1"/>
            </a:solidFill>
          </a:endParaRPr>
        </a:p>
      </dgm:t>
    </dgm:pt>
    <dgm:pt modelId="{A44302CE-B9F6-454C-977E-711E1D5E99F7}">
      <dgm:prSet phldrT="[Text]"/>
      <dgm:spPr/>
      <dgm:t>
        <a:bodyPr/>
        <a:lstStyle/>
        <a:p>
          <a:pPr algn="l">
            <a:buFont typeface="Wingdings" panose="05000000000000000000" pitchFamily="2" charset="2"/>
            <a:buChar char="v"/>
          </a:pPr>
          <a:r>
            <a:rPr lang="en-US" dirty="0"/>
            <a:t>User can set-up additional configuration pressing F12</a:t>
          </a:r>
          <a:endParaRPr lang="en-IN" dirty="0"/>
        </a:p>
      </dgm:t>
    </dgm:pt>
    <dgm:pt modelId="{4DE33BC2-1CEC-4D8E-8C73-907170A4EB71}" type="parTrans" cxnId="{C58FF802-8461-4C48-9E0B-E666E32A3302}">
      <dgm:prSet/>
      <dgm:spPr/>
      <dgm:t>
        <a:bodyPr/>
        <a:lstStyle/>
        <a:p>
          <a:endParaRPr lang="en-IN">
            <a:solidFill>
              <a:schemeClr val="bg1"/>
            </a:solidFill>
          </a:endParaRPr>
        </a:p>
      </dgm:t>
    </dgm:pt>
    <dgm:pt modelId="{B642EFF7-E8E8-4E7B-A682-8E5AD88D8268}" type="sibTrans" cxnId="{C58FF802-8461-4C48-9E0B-E666E32A3302}">
      <dgm:prSet/>
      <dgm:spPr/>
      <dgm:t>
        <a:bodyPr/>
        <a:lstStyle/>
        <a:p>
          <a:endParaRPr lang="en-IN">
            <a:solidFill>
              <a:schemeClr val="bg1"/>
            </a:solidFill>
          </a:endParaRPr>
        </a:p>
      </dgm:t>
    </dgm:pt>
    <dgm:pt modelId="{FE7DC117-FA01-4746-BBA2-17E03EB2E0EE}">
      <dgm:prSet phldrT="[Text]"/>
      <dgm:spPr/>
      <dgm:t>
        <a:bodyPr/>
        <a:lstStyle/>
        <a:p>
          <a:pPr algn="l"/>
          <a:r>
            <a:rPr lang="en-US" dirty="0"/>
            <a:t>Security can be set for the company data to be accessed</a:t>
          </a:r>
          <a:endParaRPr lang="en-IN" dirty="0"/>
        </a:p>
      </dgm:t>
    </dgm:pt>
    <dgm:pt modelId="{7BA529EA-E98E-41F4-90DD-F19103D53280}" type="parTrans" cxnId="{784C4FA8-5893-40BA-9259-8D73B1F9AEF2}">
      <dgm:prSet/>
      <dgm:spPr/>
      <dgm:t>
        <a:bodyPr/>
        <a:lstStyle/>
        <a:p>
          <a:endParaRPr lang="en-IN">
            <a:solidFill>
              <a:schemeClr val="bg1"/>
            </a:solidFill>
          </a:endParaRPr>
        </a:p>
      </dgm:t>
    </dgm:pt>
    <dgm:pt modelId="{C11D6B03-4B73-4F91-AA33-F0A7416E178B}" type="sibTrans" cxnId="{784C4FA8-5893-40BA-9259-8D73B1F9AEF2}">
      <dgm:prSet/>
      <dgm:spPr/>
      <dgm:t>
        <a:bodyPr/>
        <a:lstStyle/>
        <a:p>
          <a:endParaRPr lang="en-IN">
            <a:solidFill>
              <a:schemeClr val="bg1"/>
            </a:solidFill>
          </a:endParaRPr>
        </a:p>
      </dgm:t>
    </dgm:pt>
    <dgm:pt modelId="{B7028FA9-4BD5-4FCC-AEA9-D65B56D2DDBC}">
      <dgm:prSet phldrT="[Text]"/>
      <dgm:spPr/>
      <dgm:t>
        <a:bodyPr/>
        <a:lstStyle/>
        <a:p>
          <a:pPr algn="l"/>
          <a:r>
            <a:rPr lang="en-US" dirty="0"/>
            <a:t>Company features can be set based on business needs</a:t>
          </a:r>
          <a:endParaRPr lang="en-IN" dirty="0"/>
        </a:p>
      </dgm:t>
    </dgm:pt>
    <dgm:pt modelId="{5A1ECC91-19DF-4331-85D4-06B595A3A490}" type="parTrans" cxnId="{761E9090-59B3-4441-917E-00B658615A5A}">
      <dgm:prSet/>
      <dgm:spPr/>
      <dgm:t>
        <a:bodyPr/>
        <a:lstStyle/>
        <a:p>
          <a:endParaRPr lang="en-IN">
            <a:solidFill>
              <a:schemeClr val="bg1"/>
            </a:solidFill>
          </a:endParaRPr>
        </a:p>
      </dgm:t>
    </dgm:pt>
    <dgm:pt modelId="{9D810E75-5ABA-44C0-B69C-C4BB43EB8C4F}" type="sibTrans" cxnId="{761E9090-59B3-4441-917E-00B658615A5A}">
      <dgm:prSet/>
      <dgm:spPr/>
      <dgm:t>
        <a:bodyPr/>
        <a:lstStyle/>
        <a:p>
          <a:endParaRPr lang="en-IN">
            <a:solidFill>
              <a:schemeClr val="bg1"/>
            </a:solidFill>
          </a:endParaRPr>
        </a:p>
      </dgm:t>
    </dgm:pt>
    <dgm:pt modelId="{16B10A1C-E3AF-4677-BD0A-9842F4B03F77}" type="pres">
      <dgm:prSet presAssocID="{1A39BA39-60D8-4571-9892-107A04761945}" presName="Name0" presStyleCnt="0">
        <dgm:presLayoutVars>
          <dgm:chMax val="7"/>
          <dgm:chPref val="7"/>
          <dgm:dir/>
        </dgm:presLayoutVars>
      </dgm:prSet>
      <dgm:spPr/>
      <dgm:t>
        <a:bodyPr/>
        <a:lstStyle/>
        <a:p>
          <a:endParaRPr lang="en-US"/>
        </a:p>
      </dgm:t>
    </dgm:pt>
    <dgm:pt modelId="{6B428E2F-EB3A-4EB7-AC59-149CE9E30EAE}" type="pres">
      <dgm:prSet presAssocID="{1A39BA39-60D8-4571-9892-107A04761945}" presName="Name1" presStyleCnt="0"/>
      <dgm:spPr/>
    </dgm:pt>
    <dgm:pt modelId="{DD8EB388-1280-492E-9D3F-9E5DB3BA0C05}" type="pres">
      <dgm:prSet presAssocID="{1A39BA39-60D8-4571-9892-107A04761945}" presName="cycle" presStyleCnt="0"/>
      <dgm:spPr/>
    </dgm:pt>
    <dgm:pt modelId="{21409FF6-46F7-4A7E-89DC-5A73C10BD1D3}" type="pres">
      <dgm:prSet presAssocID="{1A39BA39-60D8-4571-9892-107A04761945}" presName="srcNode" presStyleLbl="node1" presStyleIdx="0" presStyleCnt="5"/>
      <dgm:spPr/>
    </dgm:pt>
    <dgm:pt modelId="{05849CF7-EB5C-40E3-AFB7-F333BBC077E4}" type="pres">
      <dgm:prSet presAssocID="{1A39BA39-60D8-4571-9892-107A04761945}" presName="conn" presStyleLbl="parChTrans1D2" presStyleIdx="0" presStyleCnt="1"/>
      <dgm:spPr/>
      <dgm:t>
        <a:bodyPr/>
        <a:lstStyle/>
        <a:p>
          <a:endParaRPr lang="en-US"/>
        </a:p>
      </dgm:t>
    </dgm:pt>
    <dgm:pt modelId="{4982F63D-58D9-4BD2-A056-35B469E68396}" type="pres">
      <dgm:prSet presAssocID="{1A39BA39-60D8-4571-9892-107A04761945}" presName="extraNode" presStyleLbl="node1" presStyleIdx="0" presStyleCnt="5"/>
      <dgm:spPr/>
    </dgm:pt>
    <dgm:pt modelId="{850457E3-9931-467B-9B48-16E10E93174B}" type="pres">
      <dgm:prSet presAssocID="{1A39BA39-60D8-4571-9892-107A04761945}" presName="dstNode" presStyleLbl="node1" presStyleIdx="0" presStyleCnt="5"/>
      <dgm:spPr/>
    </dgm:pt>
    <dgm:pt modelId="{002C9D95-13E8-415A-9E0E-50E121344B0C}" type="pres">
      <dgm:prSet presAssocID="{52239B37-A067-4331-BB45-2F10C53E5C92}" presName="text_1" presStyleLbl="node1" presStyleIdx="0" presStyleCnt="5">
        <dgm:presLayoutVars>
          <dgm:bulletEnabled val="1"/>
        </dgm:presLayoutVars>
      </dgm:prSet>
      <dgm:spPr/>
      <dgm:t>
        <a:bodyPr/>
        <a:lstStyle/>
        <a:p>
          <a:endParaRPr lang="en-US"/>
        </a:p>
      </dgm:t>
    </dgm:pt>
    <dgm:pt modelId="{715237A7-45EF-459B-9B3B-DC4207FE7FB0}" type="pres">
      <dgm:prSet presAssocID="{52239B37-A067-4331-BB45-2F10C53E5C92}" presName="accent_1" presStyleCnt="0"/>
      <dgm:spPr/>
    </dgm:pt>
    <dgm:pt modelId="{87C23CDA-11BD-4516-9FFA-59970EAE44E5}" type="pres">
      <dgm:prSet presAssocID="{52239B37-A067-4331-BB45-2F10C53E5C92}" presName="accentRepeatNode" presStyleLbl="solidFgAcc1" presStyleIdx="0" presStyleCnt="5"/>
      <dgm:spPr/>
    </dgm:pt>
    <dgm:pt modelId="{BD1DE474-AB79-4D67-BD59-7B927CBB821E}" type="pres">
      <dgm:prSet presAssocID="{CED729E1-D45D-436E-9325-78ABB3C7AA2C}" presName="text_2" presStyleLbl="node1" presStyleIdx="1" presStyleCnt="5">
        <dgm:presLayoutVars>
          <dgm:bulletEnabled val="1"/>
        </dgm:presLayoutVars>
      </dgm:prSet>
      <dgm:spPr/>
      <dgm:t>
        <a:bodyPr/>
        <a:lstStyle/>
        <a:p>
          <a:endParaRPr lang="en-US"/>
        </a:p>
      </dgm:t>
    </dgm:pt>
    <dgm:pt modelId="{0F94FF78-4DA6-41CF-A4FE-DF745A416E14}" type="pres">
      <dgm:prSet presAssocID="{CED729E1-D45D-436E-9325-78ABB3C7AA2C}" presName="accent_2" presStyleCnt="0"/>
      <dgm:spPr/>
    </dgm:pt>
    <dgm:pt modelId="{07E16EBB-AF96-47F8-8F71-D9AE403C115B}" type="pres">
      <dgm:prSet presAssocID="{CED729E1-D45D-436E-9325-78ABB3C7AA2C}" presName="accentRepeatNode" presStyleLbl="solidFgAcc1" presStyleIdx="1" presStyleCnt="5"/>
      <dgm:spPr/>
    </dgm:pt>
    <dgm:pt modelId="{035CE5D5-B4C7-47BD-A1D0-FFBB217AF578}" type="pres">
      <dgm:prSet presAssocID="{A44302CE-B9F6-454C-977E-711E1D5E99F7}" presName="text_3" presStyleLbl="node1" presStyleIdx="2" presStyleCnt="5">
        <dgm:presLayoutVars>
          <dgm:bulletEnabled val="1"/>
        </dgm:presLayoutVars>
      </dgm:prSet>
      <dgm:spPr/>
      <dgm:t>
        <a:bodyPr/>
        <a:lstStyle/>
        <a:p>
          <a:endParaRPr lang="en-US"/>
        </a:p>
      </dgm:t>
    </dgm:pt>
    <dgm:pt modelId="{0A28E4D2-2EAB-41DC-A9B6-6339173CED4F}" type="pres">
      <dgm:prSet presAssocID="{A44302CE-B9F6-454C-977E-711E1D5E99F7}" presName="accent_3" presStyleCnt="0"/>
      <dgm:spPr/>
    </dgm:pt>
    <dgm:pt modelId="{8874AB39-27B1-4878-996E-CEB16DFD1631}" type="pres">
      <dgm:prSet presAssocID="{A44302CE-B9F6-454C-977E-711E1D5E99F7}" presName="accentRepeatNode" presStyleLbl="solidFgAcc1" presStyleIdx="2" presStyleCnt="5"/>
      <dgm:spPr/>
    </dgm:pt>
    <dgm:pt modelId="{78EAC552-0F7B-4242-AF61-43B16EF8D4A5}" type="pres">
      <dgm:prSet presAssocID="{FE7DC117-FA01-4746-BBA2-17E03EB2E0EE}" presName="text_4" presStyleLbl="node1" presStyleIdx="3" presStyleCnt="5">
        <dgm:presLayoutVars>
          <dgm:bulletEnabled val="1"/>
        </dgm:presLayoutVars>
      </dgm:prSet>
      <dgm:spPr/>
      <dgm:t>
        <a:bodyPr/>
        <a:lstStyle/>
        <a:p>
          <a:endParaRPr lang="en-US"/>
        </a:p>
      </dgm:t>
    </dgm:pt>
    <dgm:pt modelId="{A71473BF-84F4-4E9A-8C8D-296143D84449}" type="pres">
      <dgm:prSet presAssocID="{FE7DC117-FA01-4746-BBA2-17E03EB2E0EE}" presName="accent_4" presStyleCnt="0"/>
      <dgm:spPr/>
    </dgm:pt>
    <dgm:pt modelId="{D5719F1E-F508-44C8-90E0-1058E9420D84}" type="pres">
      <dgm:prSet presAssocID="{FE7DC117-FA01-4746-BBA2-17E03EB2E0EE}" presName="accentRepeatNode" presStyleLbl="solidFgAcc1" presStyleIdx="3" presStyleCnt="5"/>
      <dgm:spPr/>
    </dgm:pt>
    <dgm:pt modelId="{DCDF7604-AA70-483B-9CB7-0C28E961FF1D}" type="pres">
      <dgm:prSet presAssocID="{B7028FA9-4BD5-4FCC-AEA9-D65B56D2DDBC}" presName="text_5" presStyleLbl="node1" presStyleIdx="4" presStyleCnt="5">
        <dgm:presLayoutVars>
          <dgm:bulletEnabled val="1"/>
        </dgm:presLayoutVars>
      </dgm:prSet>
      <dgm:spPr/>
      <dgm:t>
        <a:bodyPr/>
        <a:lstStyle/>
        <a:p>
          <a:endParaRPr lang="en-US"/>
        </a:p>
      </dgm:t>
    </dgm:pt>
    <dgm:pt modelId="{C62FA3A5-E3D9-42DC-B585-3FC0F81025A6}" type="pres">
      <dgm:prSet presAssocID="{B7028FA9-4BD5-4FCC-AEA9-D65B56D2DDBC}" presName="accent_5" presStyleCnt="0"/>
      <dgm:spPr/>
    </dgm:pt>
    <dgm:pt modelId="{D6C050D1-D427-4D87-94F9-6BF027356BA3}" type="pres">
      <dgm:prSet presAssocID="{B7028FA9-4BD5-4FCC-AEA9-D65B56D2DDBC}" presName="accentRepeatNode" presStyleLbl="solidFgAcc1" presStyleIdx="4" presStyleCnt="5"/>
      <dgm:spPr/>
    </dgm:pt>
  </dgm:ptLst>
  <dgm:cxnLst>
    <dgm:cxn modelId="{622478C0-4282-41B8-B117-EEAE9573C35E}" type="presOf" srcId="{1A39BA39-60D8-4571-9892-107A04761945}" destId="{16B10A1C-E3AF-4677-BD0A-9842F4B03F77}" srcOrd="0" destOrd="0" presId="urn:microsoft.com/office/officeart/2008/layout/VerticalCurvedList"/>
    <dgm:cxn modelId="{C58FF802-8461-4C48-9E0B-E666E32A3302}" srcId="{1A39BA39-60D8-4571-9892-107A04761945}" destId="{A44302CE-B9F6-454C-977E-711E1D5E99F7}" srcOrd="2" destOrd="0" parTransId="{4DE33BC2-1CEC-4D8E-8C73-907170A4EB71}" sibTransId="{B642EFF7-E8E8-4E7B-A682-8E5AD88D8268}"/>
    <dgm:cxn modelId="{F5DB711C-8879-40B1-9530-1E973D17257B}" type="presOf" srcId="{A44302CE-B9F6-454C-977E-711E1D5E99F7}" destId="{035CE5D5-B4C7-47BD-A1D0-FFBB217AF578}" srcOrd="0" destOrd="0" presId="urn:microsoft.com/office/officeart/2008/layout/VerticalCurvedList"/>
    <dgm:cxn modelId="{232CF2FE-8214-40C3-9EA8-3AAF22A88792}" type="presOf" srcId="{6FBE073C-F9CA-4FF7-8C23-6BE175E62DA5}" destId="{05849CF7-EB5C-40E3-AFB7-F333BBC077E4}" srcOrd="0" destOrd="0" presId="urn:microsoft.com/office/officeart/2008/layout/VerticalCurvedList"/>
    <dgm:cxn modelId="{8BB2E9BF-AFA6-4791-BD31-E3C8034564DE}" type="presOf" srcId="{CED729E1-D45D-436E-9325-78ABB3C7AA2C}" destId="{BD1DE474-AB79-4D67-BD59-7B927CBB821E}" srcOrd="0" destOrd="0" presId="urn:microsoft.com/office/officeart/2008/layout/VerticalCurvedList"/>
    <dgm:cxn modelId="{C937FB68-566D-474F-A894-F3367A6F9490}" srcId="{1A39BA39-60D8-4571-9892-107A04761945}" destId="{CED729E1-D45D-436E-9325-78ABB3C7AA2C}" srcOrd="1" destOrd="0" parTransId="{99D4D6F0-762D-4461-8EC4-DE84DCA9C28D}" sibTransId="{C82E44E6-5B2A-41A9-8328-B81D39570703}"/>
    <dgm:cxn modelId="{761E9090-59B3-4441-917E-00B658615A5A}" srcId="{1A39BA39-60D8-4571-9892-107A04761945}" destId="{B7028FA9-4BD5-4FCC-AEA9-D65B56D2DDBC}" srcOrd="4" destOrd="0" parTransId="{5A1ECC91-19DF-4331-85D4-06B595A3A490}" sibTransId="{9D810E75-5ABA-44C0-B69C-C4BB43EB8C4F}"/>
    <dgm:cxn modelId="{48BF23D7-37B6-49BB-8966-BDF9D0BD5D80}" type="presOf" srcId="{52239B37-A067-4331-BB45-2F10C53E5C92}" destId="{002C9D95-13E8-415A-9E0E-50E121344B0C}" srcOrd="0" destOrd="0" presId="urn:microsoft.com/office/officeart/2008/layout/VerticalCurvedList"/>
    <dgm:cxn modelId="{AB916322-7030-4250-99AE-2586687B5B7D}" type="presOf" srcId="{B7028FA9-4BD5-4FCC-AEA9-D65B56D2DDBC}" destId="{DCDF7604-AA70-483B-9CB7-0C28E961FF1D}" srcOrd="0" destOrd="0" presId="urn:microsoft.com/office/officeart/2008/layout/VerticalCurvedList"/>
    <dgm:cxn modelId="{C7EB883B-F26B-46E4-830A-14E5F0C3FD9E}" type="presOf" srcId="{FE7DC117-FA01-4746-BBA2-17E03EB2E0EE}" destId="{78EAC552-0F7B-4242-AF61-43B16EF8D4A5}" srcOrd="0" destOrd="0" presId="urn:microsoft.com/office/officeart/2008/layout/VerticalCurvedList"/>
    <dgm:cxn modelId="{75CDEFCE-81D9-48F9-8FE9-F2457AF10897}" srcId="{1A39BA39-60D8-4571-9892-107A04761945}" destId="{52239B37-A067-4331-BB45-2F10C53E5C92}" srcOrd="0" destOrd="0" parTransId="{7E5EB597-47E3-4E73-B286-3055D075BC0F}" sibTransId="{6FBE073C-F9CA-4FF7-8C23-6BE175E62DA5}"/>
    <dgm:cxn modelId="{784C4FA8-5893-40BA-9259-8D73B1F9AEF2}" srcId="{1A39BA39-60D8-4571-9892-107A04761945}" destId="{FE7DC117-FA01-4746-BBA2-17E03EB2E0EE}" srcOrd="3" destOrd="0" parTransId="{7BA529EA-E98E-41F4-90DD-F19103D53280}" sibTransId="{C11D6B03-4B73-4F91-AA33-F0A7416E178B}"/>
    <dgm:cxn modelId="{6C2DC5EC-6CF9-42AD-87E9-7DC419F60F59}" type="presParOf" srcId="{16B10A1C-E3AF-4677-BD0A-9842F4B03F77}" destId="{6B428E2F-EB3A-4EB7-AC59-149CE9E30EAE}" srcOrd="0" destOrd="0" presId="urn:microsoft.com/office/officeart/2008/layout/VerticalCurvedList"/>
    <dgm:cxn modelId="{435DAA16-704A-4D6E-91A9-FD9891FA446A}" type="presParOf" srcId="{6B428E2F-EB3A-4EB7-AC59-149CE9E30EAE}" destId="{DD8EB388-1280-492E-9D3F-9E5DB3BA0C05}" srcOrd="0" destOrd="0" presId="urn:microsoft.com/office/officeart/2008/layout/VerticalCurvedList"/>
    <dgm:cxn modelId="{8ED19622-A7BA-4950-8914-B225D6E7C3B7}" type="presParOf" srcId="{DD8EB388-1280-492E-9D3F-9E5DB3BA0C05}" destId="{21409FF6-46F7-4A7E-89DC-5A73C10BD1D3}" srcOrd="0" destOrd="0" presId="urn:microsoft.com/office/officeart/2008/layout/VerticalCurvedList"/>
    <dgm:cxn modelId="{37DB2F07-EAC1-43D6-8F33-D70957453033}" type="presParOf" srcId="{DD8EB388-1280-492E-9D3F-9E5DB3BA0C05}" destId="{05849CF7-EB5C-40E3-AFB7-F333BBC077E4}" srcOrd="1" destOrd="0" presId="urn:microsoft.com/office/officeart/2008/layout/VerticalCurvedList"/>
    <dgm:cxn modelId="{FDB6C84B-6C2F-4FD5-A2E8-D80407E1B470}" type="presParOf" srcId="{DD8EB388-1280-492E-9D3F-9E5DB3BA0C05}" destId="{4982F63D-58D9-4BD2-A056-35B469E68396}" srcOrd="2" destOrd="0" presId="urn:microsoft.com/office/officeart/2008/layout/VerticalCurvedList"/>
    <dgm:cxn modelId="{073F1169-8A36-4A8B-AF5B-416409C64A95}" type="presParOf" srcId="{DD8EB388-1280-492E-9D3F-9E5DB3BA0C05}" destId="{850457E3-9931-467B-9B48-16E10E93174B}" srcOrd="3" destOrd="0" presId="urn:microsoft.com/office/officeart/2008/layout/VerticalCurvedList"/>
    <dgm:cxn modelId="{61C93315-969E-49BF-848A-6989680F5A8E}" type="presParOf" srcId="{6B428E2F-EB3A-4EB7-AC59-149CE9E30EAE}" destId="{002C9D95-13E8-415A-9E0E-50E121344B0C}" srcOrd="1" destOrd="0" presId="urn:microsoft.com/office/officeart/2008/layout/VerticalCurvedList"/>
    <dgm:cxn modelId="{DE292472-58E0-4FC7-88B1-3453B4160DD2}" type="presParOf" srcId="{6B428E2F-EB3A-4EB7-AC59-149CE9E30EAE}" destId="{715237A7-45EF-459B-9B3B-DC4207FE7FB0}" srcOrd="2" destOrd="0" presId="urn:microsoft.com/office/officeart/2008/layout/VerticalCurvedList"/>
    <dgm:cxn modelId="{B9AA92F9-B537-41A4-B0E7-D17050A645F6}" type="presParOf" srcId="{715237A7-45EF-459B-9B3B-DC4207FE7FB0}" destId="{87C23CDA-11BD-4516-9FFA-59970EAE44E5}" srcOrd="0" destOrd="0" presId="urn:microsoft.com/office/officeart/2008/layout/VerticalCurvedList"/>
    <dgm:cxn modelId="{D8591C05-F766-49FE-8772-95F25472AE42}" type="presParOf" srcId="{6B428E2F-EB3A-4EB7-AC59-149CE9E30EAE}" destId="{BD1DE474-AB79-4D67-BD59-7B927CBB821E}" srcOrd="3" destOrd="0" presId="urn:microsoft.com/office/officeart/2008/layout/VerticalCurvedList"/>
    <dgm:cxn modelId="{EE4E53C6-2E1E-4507-A3B5-904F4538B12F}" type="presParOf" srcId="{6B428E2F-EB3A-4EB7-AC59-149CE9E30EAE}" destId="{0F94FF78-4DA6-41CF-A4FE-DF745A416E14}" srcOrd="4" destOrd="0" presId="urn:microsoft.com/office/officeart/2008/layout/VerticalCurvedList"/>
    <dgm:cxn modelId="{E1572C03-6F75-4509-B21A-B256F9BB4418}" type="presParOf" srcId="{0F94FF78-4DA6-41CF-A4FE-DF745A416E14}" destId="{07E16EBB-AF96-47F8-8F71-D9AE403C115B}" srcOrd="0" destOrd="0" presId="urn:microsoft.com/office/officeart/2008/layout/VerticalCurvedList"/>
    <dgm:cxn modelId="{1581A9F5-C28E-46BF-9B8D-A69E9B6D00F6}" type="presParOf" srcId="{6B428E2F-EB3A-4EB7-AC59-149CE9E30EAE}" destId="{035CE5D5-B4C7-47BD-A1D0-FFBB217AF578}" srcOrd="5" destOrd="0" presId="urn:microsoft.com/office/officeart/2008/layout/VerticalCurvedList"/>
    <dgm:cxn modelId="{39AF9018-48C7-4CB8-8916-DB3EE31F80EF}" type="presParOf" srcId="{6B428E2F-EB3A-4EB7-AC59-149CE9E30EAE}" destId="{0A28E4D2-2EAB-41DC-A9B6-6339173CED4F}" srcOrd="6" destOrd="0" presId="urn:microsoft.com/office/officeart/2008/layout/VerticalCurvedList"/>
    <dgm:cxn modelId="{0C275996-4DFC-45C6-A6DC-5DBB7E9A7EDF}" type="presParOf" srcId="{0A28E4D2-2EAB-41DC-A9B6-6339173CED4F}" destId="{8874AB39-27B1-4878-996E-CEB16DFD1631}" srcOrd="0" destOrd="0" presId="urn:microsoft.com/office/officeart/2008/layout/VerticalCurvedList"/>
    <dgm:cxn modelId="{AC0F37E9-4166-41D8-98D5-01E174290D56}" type="presParOf" srcId="{6B428E2F-EB3A-4EB7-AC59-149CE9E30EAE}" destId="{78EAC552-0F7B-4242-AF61-43B16EF8D4A5}" srcOrd="7" destOrd="0" presId="urn:microsoft.com/office/officeart/2008/layout/VerticalCurvedList"/>
    <dgm:cxn modelId="{5998ABA5-570E-4439-A84F-BA73317A48F7}" type="presParOf" srcId="{6B428E2F-EB3A-4EB7-AC59-149CE9E30EAE}" destId="{A71473BF-84F4-4E9A-8C8D-296143D84449}" srcOrd="8" destOrd="0" presId="urn:microsoft.com/office/officeart/2008/layout/VerticalCurvedList"/>
    <dgm:cxn modelId="{77D8F54D-5B32-4CD1-9971-2546DA283E91}" type="presParOf" srcId="{A71473BF-84F4-4E9A-8C8D-296143D84449}" destId="{D5719F1E-F508-44C8-90E0-1058E9420D84}" srcOrd="0" destOrd="0" presId="urn:microsoft.com/office/officeart/2008/layout/VerticalCurvedList"/>
    <dgm:cxn modelId="{F0682C55-9959-4996-88CC-BD62C2904A5E}" type="presParOf" srcId="{6B428E2F-EB3A-4EB7-AC59-149CE9E30EAE}" destId="{DCDF7604-AA70-483B-9CB7-0C28E961FF1D}" srcOrd="9" destOrd="0" presId="urn:microsoft.com/office/officeart/2008/layout/VerticalCurvedList"/>
    <dgm:cxn modelId="{6B906C3E-1670-4057-8B26-8319C4E063BF}" type="presParOf" srcId="{6B428E2F-EB3A-4EB7-AC59-149CE9E30EAE}" destId="{C62FA3A5-E3D9-42DC-B585-3FC0F81025A6}" srcOrd="10" destOrd="0" presId="urn:microsoft.com/office/officeart/2008/layout/VerticalCurvedList"/>
    <dgm:cxn modelId="{DC117865-8176-4F00-B733-FB9796F995A7}" type="presParOf" srcId="{C62FA3A5-E3D9-42DC-B585-3FC0F81025A6}" destId="{D6C050D1-D427-4D87-94F9-6BF027356BA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21CE331-BBB2-48B6-9F0E-49223A500183}" type="doc">
      <dgm:prSet loTypeId="urn:microsoft.com/office/officeart/2005/8/layout/venn1" loCatId="relationship" qsTypeId="urn:microsoft.com/office/officeart/2005/8/quickstyle/3d3" qsCatId="3D" csTypeId="urn:microsoft.com/office/officeart/2005/8/colors/accent4_4" csCatId="accent4" phldr="1"/>
      <dgm:spPr/>
    </dgm:pt>
    <dgm:pt modelId="{80D42D21-169B-4825-8D91-7DBCC21E5084}">
      <dgm:prSet phldrT="[Text]" custT="1"/>
      <dgm:spPr/>
      <dgm:t>
        <a:bodyPr/>
        <a:lstStyle/>
        <a:p>
          <a:pPr algn="ctr"/>
          <a:r>
            <a:rPr lang="en-US" sz="2000" b="1" dirty="0"/>
            <a:t>Assets</a:t>
          </a:r>
          <a:endParaRPr lang="en-IN" sz="2000" b="1" dirty="0"/>
        </a:p>
      </dgm:t>
    </dgm:pt>
    <dgm:pt modelId="{2C7B6B39-4779-4640-96D4-2AA41EC92B4E}" type="parTrans" cxnId="{BF9F4CC3-119C-486C-849B-B427AC5FC668}">
      <dgm:prSet/>
      <dgm:spPr/>
      <dgm:t>
        <a:bodyPr/>
        <a:lstStyle/>
        <a:p>
          <a:endParaRPr lang="en-IN" sz="2000" b="1"/>
        </a:p>
      </dgm:t>
    </dgm:pt>
    <dgm:pt modelId="{280FAEEF-9F3A-46A0-8AA3-3FB0B4F30C24}" type="sibTrans" cxnId="{BF9F4CC3-119C-486C-849B-B427AC5FC668}">
      <dgm:prSet/>
      <dgm:spPr/>
      <dgm:t>
        <a:bodyPr/>
        <a:lstStyle/>
        <a:p>
          <a:endParaRPr lang="en-IN" sz="2000" b="1"/>
        </a:p>
      </dgm:t>
    </dgm:pt>
    <dgm:pt modelId="{B69910A2-745F-4228-8503-851CCBC2B653}">
      <dgm:prSet phldrT="[Text]" custT="1"/>
      <dgm:spPr/>
      <dgm:t>
        <a:bodyPr/>
        <a:lstStyle/>
        <a:p>
          <a:pPr algn="ctr"/>
          <a:r>
            <a:rPr lang="en-US" sz="2000" b="1" dirty="0"/>
            <a:t>Liabilities</a:t>
          </a:r>
          <a:endParaRPr lang="en-IN" sz="2000" b="1" dirty="0"/>
        </a:p>
      </dgm:t>
    </dgm:pt>
    <dgm:pt modelId="{2345E3B4-8FF8-4706-8EA6-BCCE12912ACF}" type="parTrans" cxnId="{BEC7CB79-34E5-4587-8E53-E78DBDD0C293}">
      <dgm:prSet/>
      <dgm:spPr/>
      <dgm:t>
        <a:bodyPr/>
        <a:lstStyle/>
        <a:p>
          <a:endParaRPr lang="en-IN" sz="2000" b="1"/>
        </a:p>
      </dgm:t>
    </dgm:pt>
    <dgm:pt modelId="{EBF20EF6-10C4-4A2E-A043-BBE647B67DFA}" type="sibTrans" cxnId="{BEC7CB79-34E5-4587-8E53-E78DBDD0C293}">
      <dgm:prSet/>
      <dgm:spPr/>
      <dgm:t>
        <a:bodyPr/>
        <a:lstStyle/>
        <a:p>
          <a:endParaRPr lang="en-IN" sz="2000" b="1"/>
        </a:p>
      </dgm:t>
    </dgm:pt>
    <dgm:pt modelId="{003DCDC3-2316-4A23-A52E-24BDA7CA0A34}">
      <dgm:prSet phldrT="[Text]" custT="1"/>
      <dgm:spPr/>
      <dgm:t>
        <a:bodyPr/>
        <a:lstStyle/>
        <a:p>
          <a:pPr algn="ctr"/>
          <a:r>
            <a:rPr lang="en-US" sz="2000" b="1" dirty="0"/>
            <a:t>Income</a:t>
          </a:r>
          <a:endParaRPr lang="en-IN" sz="2000" b="1" dirty="0"/>
        </a:p>
      </dgm:t>
    </dgm:pt>
    <dgm:pt modelId="{CD9E35C7-66E6-48B3-BFC9-D12FC53E6B93}" type="parTrans" cxnId="{381F248B-EB6B-44FB-81FF-054C7E478F83}">
      <dgm:prSet/>
      <dgm:spPr/>
      <dgm:t>
        <a:bodyPr/>
        <a:lstStyle/>
        <a:p>
          <a:endParaRPr lang="en-IN" sz="2000" b="1"/>
        </a:p>
      </dgm:t>
    </dgm:pt>
    <dgm:pt modelId="{E3318949-D674-46F3-9A38-342BD9F5B8AD}" type="sibTrans" cxnId="{381F248B-EB6B-44FB-81FF-054C7E478F83}">
      <dgm:prSet/>
      <dgm:spPr/>
      <dgm:t>
        <a:bodyPr/>
        <a:lstStyle/>
        <a:p>
          <a:endParaRPr lang="en-IN" sz="2000" b="1"/>
        </a:p>
      </dgm:t>
    </dgm:pt>
    <dgm:pt modelId="{3A9E7064-3894-45C3-9DAA-F0E530FAB0C0}">
      <dgm:prSet phldrT="[Text]" custT="1"/>
      <dgm:spPr/>
      <dgm:t>
        <a:bodyPr/>
        <a:lstStyle/>
        <a:p>
          <a:pPr algn="ctr"/>
          <a:r>
            <a:rPr lang="en-US" sz="2000" b="1" dirty="0"/>
            <a:t>Expenses</a:t>
          </a:r>
          <a:endParaRPr lang="en-IN" sz="2000" b="1" dirty="0"/>
        </a:p>
      </dgm:t>
    </dgm:pt>
    <dgm:pt modelId="{7C288088-A5A9-4687-8C0E-004840A1D4B7}" type="parTrans" cxnId="{1F164454-B991-40EB-851B-103B8CE74759}">
      <dgm:prSet/>
      <dgm:spPr/>
      <dgm:t>
        <a:bodyPr/>
        <a:lstStyle/>
        <a:p>
          <a:endParaRPr lang="en-IN" sz="2000" b="1"/>
        </a:p>
      </dgm:t>
    </dgm:pt>
    <dgm:pt modelId="{8F3041AD-9AF3-4B04-9F6D-4557D8A4ACF5}" type="sibTrans" cxnId="{1F164454-B991-40EB-851B-103B8CE74759}">
      <dgm:prSet/>
      <dgm:spPr/>
      <dgm:t>
        <a:bodyPr/>
        <a:lstStyle/>
        <a:p>
          <a:endParaRPr lang="en-IN" sz="2000" b="1"/>
        </a:p>
      </dgm:t>
    </dgm:pt>
    <dgm:pt modelId="{8192DA79-0B41-42E9-8487-F7EF8E021368}" type="pres">
      <dgm:prSet presAssocID="{721CE331-BBB2-48B6-9F0E-49223A500183}" presName="compositeShape" presStyleCnt="0">
        <dgm:presLayoutVars>
          <dgm:chMax val="7"/>
          <dgm:dir/>
          <dgm:resizeHandles val="exact"/>
        </dgm:presLayoutVars>
      </dgm:prSet>
      <dgm:spPr/>
    </dgm:pt>
    <dgm:pt modelId="{9988BFAB-469D-4E8D-A023-27D65322BED6}" type="pres">
      <dgm:prSet presAssocID="{80D42D21-169B-4825-8D91-7DBCC21E5084}" presName="circ1" presStyleLbl="vennNode1" presStyleIdx="0" presStyleCnt="4"/>
      <dgm:spPr/>
      <dgm:t>
        <a:bodyPr/>
        <a:lstStyle/>
        <a:p>
          <a:endParaRPr lang="en-US"/>
        </a:p>
      </dgm:t>
    </dgm:pt>
    <dgm:pt modelId="{F569930F-C4C7-4678-BEF6-BBD85F1B206B}" type="pres">
      <dgm:prSet presAssocID="{80D42D21-169B-4825-8D91-7DBCC21E5084}" presName="circ1Tx" presStyleLbl="revTx" presStyleIdx="0" presStyleCnt="0">
        <dgm:presLayoutVars>
          <dgm:chMax val="0"/>
          <dgm:chPref val="0"/>
          <dgm:bulletEnabled val="1"/>
        </dgm:presLayoutVars>
      </dgm:prSet>
      <dgm:spPr/>
      <dgm:t>
        <a:bodyPr/>
        <a:lstStyle/>
        <a:p>
          <a:endParaRPr lang="en-US"/>
        </a:p>
      </dgm:t>
    </dgm:pt>
    <dgm:pt modelId="{EAD99934-3E10-42C0-8037-CECB1CD82FC2}" type="pres">
      <dgm:prSet presAssocID="{B69910A2-745F-4228-8503-851CCBC2B653}" presName="circ2" presStyleLbl="vennNode1" presStyleIdx="1" presStyleCnt="4" custScaleX="106600"/>
      <dgm:spPr/>
      <dgm:t>
        <a:bodyPr/>
        <a:lstStyle/>
        <a:p>
          <a:endParaRPr lang="en-US"/>
        </a:p>
      </dgm:t>
    </dgm:pt>
    <dgm:pt modelId="{FCD8E6F4-394F-4E7B-8B2F-6E28F8ED5758}" type="pres">
      <dgm:prSet presAssocID="{B69910A2-745F-4228-8503-851CCBC2B653}" presName="circ2Tx" presStyleLbl="revTx" presStyleIdx="0" presStyleCnt="0">
        <dgm:presLayoutVars>
          <dgm:chMax val="0"/>
          <dgm:chPref val="0"/>
          <dgm:bulletEnabled val="1"/>
        </dgm:presLayoutVars>
      </dgm:prSet>
      <dgm:spPr/>
      <dgm:t>
        <a:bodyPr/>
        <a:lstStyle/>
        <a:p>
          <a:endParaRPr lang="en-US"/>
        </a:p>
      </dgm:t>
    </dgm:pt>
    <dgm:pt modelId="{B018D421-09EF-418B-9DCA-CD5B444C3CA0}" type="pres">
      <dgm:prSet presAssocID="{003DCDC3-2316-4A23-A52E-24BDA7CA0A34}" presName="circ3" presStyleLbl="vennNode1" presStyleIdx="2" presStyleCnt="4"/>
      <dgm:spPr/>
      <dgm:t>
        <a:bodyPr/>
        <a:lstStyle/>
        <a:p>
          <a:endParaRPr lang="en-US"/>
        </a:p>
      </dgm:t>
    </dgm:pt>
    <dgm:pt modelId="{14BEC1E9-B529-411B-9161-0F6A061A9AEF}" type="pres">
      <dgm:prSet presAssocID="{003DCDC3-2316-4A23-A52E-24BDA7CA0A34}" presName="circ3Tx" presStyleLbl="revTx" presStyleIdx="0" presStyleCnt="0">
        <dgm:presLayoutVars>
          <dgm:chMax val="0"/>
          <dgm:chPref val="0"/>
          <dgm:bulletEnabled val="1"/>
        </dgm:presLayoutVars>
      </dgm:prSet>
      <dgm:spPr/>
      <dgm:t>
        <a:bodyPr/>
        <a:lstStyle/>
        <a:p>
          <a:endParaRPr lang="en-US"/>
        </a:p>
      </dgm:t>
    </dgm:pt>
    <dgm:pt modelId="{FD8FD60A-4907-4352-A4DC-B6559F4C6D1E}" type="pres">
      <dgm:prSet presAssocID="{3A9E7064-3894-45C3-9DAA-F0E530FAB0C0}" presName="circ4" presStyleLbl="vennNode1" presStyleIdx="3" presStyleCnt="4" custScaleX="108095"/>
      <dgm:spPr/>
      <dgm:t>
        <a:bodyPr/>
        <a:lstStyle/>
        <a:p>
          <a:endParaRPr lang="en-US"/>
        </a:p>
      </dgm:t>
    </dgm:pt>
    <dgm:pt modelId="{4A139022-474E-4681-82B8-D5060744FD14}" type="pres">
      <dgm:prSet presAssocID="{3A9E7064-3894-45C3-9DAA-F0E530FAB0C0}" presName="circ4Tx" presStyleLbl="revTx" presStyleIdx="0" presStyleCnt="0">
        <dgm:presLayoutVars>
          <dgm:chMax val="0"/>
          <dgm:chPref val="0"/>
          <dgm:bulletEnabled val="1"/>
        </dgm:presLayoutVars>
      </dgm:prSet>
      <dgm:spPr/>
      <dgm:t>
        <a:bodyPr/>
        <a:lstStyle/>
        <a:p>
          <a:endParaRPr lang="en-US"/>
        </a:p>
      </dgm:t>
    </dgm:pt>
  </dgm:ptLst>
  <dgm:cxnLst>
    <dgm:cxn modelId="{23548526-28A0-41BC-8B54-1638137979CC}" type="presOf" srcId="{80D42D21-169B-4825-8D91-7DBCC21E5084}" destId="{F569930F-C4C7-4678-BEF6-BBD85F1B206B}" srcOrd="1" destOrd="0" presId="urn:microsoft.com/office/officeart/2005/8/layout/venn1"/>
    <dgm:cxn modelId="{381F248B-EB6B-44FB-81FF-054C7E478F83}" srcId="{721CE331-BBB2-48B6-9F0E-49223A500183}" destId="{003DCDC3-2316-4A23-A52E-24BDA7CA0A34}" srcOrd="2" destOrd="0" parTransId="{CD9E35C7-66E6-48B3-BFC9-D12FC53E6B93}" sibTransId="{E3318949-D674-46F3-9A38-342BD9F5B8AD}"/>
    <dgm:cxn modelId="{DBBF3367-A434-4A8D-A925-B073B6FE0A02}" type="presOf" srcId="{003DCDC3-2316-4A23-A52E-24BDA7CA0A34}" destId="{14BEC1E9-B529-411B-9161-0F6A061A9AEF}" srcOrd="1" destOrd="0" presId="urn:microsoft.com/office/officeart/2005/8/layout/venn1"/>
    <dgm:cxn modelId="{1F164454-B991-40EB-851B-103B8CE74759}" srcId="{721CE331-BBB2-48B6-9F0E-49223A500183}" destId="{3A9E7064-3894-45C3-9DAA-F0E530FAB0C0}" srcOrd="3" destOrd="0" parTransId="{7C288088-A5A9-4687-8C0E-004840A1D4B7}" sibTransId="{8F3041AD-9AF3-4B04-9F6D-4557D8A4ACF5}"/>
    <dgm:cxn modelId="{BF9F4CC3-119C-486C-849B-B427AC5FC668}" srcId="{721CE331-BBB2-48B6-9F0E-49223A500183}" destId="{80D42D21-169B-4825-8D91-7DBCC21E5084}" srcOrd="0" destOrd="0" parTransId="{2C7B6B39-4779-4640-96D4-2AA41EC92B4E}" sibTransId="{280FAEEF-9F3A-46A0-8AA3-3FB0B4F30C24}"/>
    <dgm:cxn modelId="{EA276A8E-A4F4-423D-89E0-92A0971C37AC}" type="presOf" srcId="{B69910A2-745F-4228-8503-851CCBC2B653}" destId="{FCD8E6F4-394F-4E7B-8B2F-6E28F8ED5758}" srcOrd="1" destOrd="0" presId="urn:microsoft.com/office/officeart/2005/8/layout/venn1"/>
    <dgm:cxn modelId="{BEC7CB79-34E5-4587-8E53-E78DBDD0C293}" srcId="{721CE331-BBB2-48B6-9F0E-49223A500183}" destId="{B69910A2-745F-4228-8503-851CCBC2B653}" srcOrd="1" destOrd="0" parTransId="{2345E3B4-8FF8-4706-8EA6-BCCE12912ACF}" sibTransId="{EBF20EF6-10C4-4A2E-A043-BBE647B67DFA}"/>
    <dgm:cxn modelId="{AAE3BA75-2B07-48FE-866E-B1CE0B0CF498}" type="presOf" srcId="{B69910A2-745F-4228-8503-851CCBC2B653}" destId="{EAD99934-3E10-42C0-8037-CECB1CD82FC2}" srcOrd="0" destOrd="0" presId="urn:microsoft.com/office/officeart/2005/8/layout/venn1"/>
    <dgm:cxn modelId="{CCB3A749-6C8B-457D-937D-8658608E2FF7}" type="presOf" srcId="{80D42D21-169B-4825-8D91-7DBCC21E5084}" destId="{9988BFAB-469D-4E8D-A023-27D65322BED6}" srcOrd="0" destOrd="0" presId="urn:microsoft.com/office/officeart/2005/8/layout/venn1"/>
    <dgm:cxn modelId="{CAF2997C-5C61-42FE-86C8-9AA76A4990C3}" type="presOf" srcId="{3A9E7064-3894-45C3-9DAA-F0E530FAB0C0}" destId="{FD8FD60A-4907-4352-A4DC-B6559F4C6D1E}" srcOrd="0" destOrd="0" presId="urn:microsoft.com/office/officeart/2005/8/layout/venn1"/>
    <dgm:cxn modelId="{25CA53A0-1862-480A-82A6-AF44EB91FD70}" type="presOf" srcId="{3A9E7064-3894-45C3-9DAA-F0E530FAB0C0}" destId="{4A139022-474E-4681-82B8-D5060744FD14}" srcOrd="1" destOrd="0" presId="urn:microsoft.com/office/officeart/2005/8/layout/venn1"/>
    <dgm:cxn modelId="{E2ED8E42-9F34-4199-B56B-BD7071197584}" type="presOf" srcId="{003DCDC3-2316-4A23-A52E-24BDA7CA0A34}" destId="{B018D421-09EF-418B-9DCA-CD5B444C3CA0}" srcOrd="0" destOrd="0" presId="urn:microsoft.com/office/officeart/2005/8/layout/venn1"/>
    <dgm:cxn modelId="{8FC38672-8F07-4F79-996C-E59EDCC34F85}" type="presOf" srcId="{721CE331-BBB2-48B6-9F0E-49223A500183}" destId="{8192DA79-0B41-42E9-8487-F7EF8E021368}" srcOrd="0" destOrd="0" presId="urn:microsoft.com/office/officeart/2005/8/layout/venn1"/>
    <dgm:cxn modelId="{53B51232-3C41-4768-98AB-8F20EE79A2FD}" type="presParOf" srcId="{8192DA79-0B41-42E9-8487-F7EF8E021368}" destId="{9988BFAB-469D-4E8D-A023-27D65322BED6}" srcOrd="0" destOrd="0" presId="urn:microsoft.com/office/officeart/2005/8/layout/venn1"/>
    <dgm:cxn modelId="{EA090E90-E01B-4E1F-A833-373E8F1403C3}" type="presParOf" srcId="{8192DA79-0B41-42E9-8487-F7EF8E021368}" destId="{F569930F-C4C7-4678-BEF6-BBD85F1B206B}" srcOrd="1" destOrd="0" presId="urn:microsoft.com/office/officeart/2005/8/layout/venn1"/>
    <dgm:cxn modelId="{742B269B-4712-47F3-9D6F-D5798568E16B}" type="presParOf" srcId="{8192DA79-0B41-42E9-8487-F7EF8E021368}" destId="{EAD99934-3E10-42C0-8037-CECB1CD82FC2}" srcOrd="2" destOrd="0" presId="urn:microsoft.com/office/officeart/2005/8/layout/venn1"/>
    <dgm:cxn modelId="{1313F817-5AA2-4AF9-B599-568BC1873064}" type="presParOf" srcId="{8192DA79-0B41-42E9-8487-F7EF8E021368}" destId="{FCD8E6F4-394F-4E7B-8B2F-6E28F8ED5758}" srcOrd="3" destOrd="0" presId="urn:microsoft.com/office/officeart/2005/8/layout/venn1"/>
    <dgm:cxn modelId="{A6647A6A-4E9E-41FA-A41B-A09071B4DA36}" type="presParOf" srcId="{8192DA79-0B41-42E9-8487-F7EF8E021368}" destId="{B018D421-09EF-418B-9DCA-CD5B444C3CA0}" srcOrd="4" destOrd="0" presId="urn:microsoft.com/office/officeart/2005/8/layout/venn1"/>
    <dgm:cxn modelId="{A99678AA-2E78-4BEF-853A-2469CD2C95ED}" type="presParOf" srcId="{8192DA79-0B41-42E9-8487-F7EF8E021368}" destId="{14BEC1E9-B529-411B-9161-0F6A061A9AEF}" srcOrd="5" destOrd="0" presId="urn:microsoft.com/office/officeart/2005/8/layout/venn1"/>
    <dgm:cxn modelId="{88BA3EAD-1EB6-4662-996D-2E2AA095EB9E}" type="presParOf" srcId="{8192DA79-0B41-42E9-8487-F7EF8E021368}" destId="{FD8FD60A-4907-4352-A4DC-B6559F4C6D1E}" srcOrd="6" destOrd="0" presId="urn:microsoft.com/office/officeart/2005/8/layout/venn1"/>
    <dgm:cxn modelId="{64CC6AEF-21E7-4CC1-8265-A8B33B9472E6}" type="presParOf" srcId="{8192DA79-0B41-42E9-8487-F7EF8E021368}" destId="{4A139022-474E-4681-82B8-D5060744FD14}"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851005B-56E3-4CDA-B847-5D069541BE33}" type="doc">
      <dgm:prSet loTypeId="urn:microsoft.com/office/officeart/2009/3/layout/HorizontalOrganizationChart" loCatId="hierarchy" qsTypeId="urn:microsoft.com/office/officeart/2005/8/quickstyle/simple3" qsCatId="simple" csTypeId="urn:microsoft.com/office/officeart/2005/8/colors/colorful4" csCatId="colorful" phldr="1"/>
      <dgm:spPr/>
      <dgm:t>
        <a:bodyPr/>
        <a:lstStyle/>
        <a:p>
          <a:endParaRPr lang="en-IN"/>
        </a:p>
      </dgm:t>
    </dgm:pt>
    <dgm:pt modelId="{90D7564C-B321-4D3D-A18B-C9C1096F8FDD}">
      <dgm:prSet phldrT="[Text]"/>
      <dgm:spPr/>
      <dgm:t>
        <a:bodyPr/>
        <a:lstStyle/>
        <a:p>
          <a:r>
            <a:rPr lang="en-IN" dirty="0"/>
            <a:t>15 primary groups</a:t>
          </a:r>
        </a:p>
      </dgm:t>
    </dgm:pt>
    <dgm:pt modelId="{A7EAB7E5-0AFC-4983-9544-8AAF0090308B}" type="parTrans" cxnId="{1ACA1ABE-BEAE-4D5B-B411-41BCEF3443F5}">
      <dgm:prSet/>
      <dgm:spPr/>
      <dgm:t>
        <a:bodyPr/>
        <a:lstStyle/>
        <a:p>
          <a:endParaRPr lang="en-IN"/>
        </a:p>
      </dgm:t>
    </dgm:pt>
    <dgm:pt modelId="{AB121407-8AF3-4A5E-B9F6-9C4167930B65}" type="sibTrans" cxnId="{1ACA1ABE-BEAE-4D5B-B411-41BCEF3443F5}">
      <dgm:prSet/>
      <dgm:spPr/>
      <dgm:t>
        <a:bodyPr/>
        <a:lstStyle/>
        <a:p>
          <a:endParaRPr lang="en-IN"/>
        </a:p>
      </dgm:t>
    </dgm:pt>
    <dgm:pt modelId="{F1C45154-1997-4F10-928C-F7ED5FAB681C}" type="asst">
      <dgm:prSet phldrT="[Text]"/>
      <dgm:spPr>
        <a:solidFill>
          <a:srgbClr val="FFFFCC"/>
        </a:solidFill>
      </dgm:spPr>
      <dgm:t>
        <a:bodyPr/>
        <a:lstStyle/>
        <a:p>
          <a:r>
            <a:rPr lang="en-IN" dirty="0"/>
            <a:t>9 groups – capital in nature</a:t>
          </a:r>
        </a:p>
      </dgm:t>
    </dgm:pt>
    <dgm:pt modelId="{06CFCF86-5F5F-4E52-AA34-04F2C502EFB4}" type="parTrans" cxnId="{D1223EEB-F318-4525-B7D5-F0A0B8BAA1E1}">
      <dgm:prSet/>
      <dgm:spPr/>
      <dgm:t>
        <a:bodyPr/>
        <a:lstStyle/>
        <a:p>
          <a:endParaRPr lang="en-IN"/>
        </a:p>
      </dgm:t>
    </dgm:pt>
    <dgm:pt modelId="{E24299AB-037A-4476-9C1B-7AEF999474AB}" type="sibTrans" cxnId="{D1223EEB-F318-4525-B7D5-F0A0B8BAA1E1}">
      <dgm:prSet/>
      <dgm:spPr/>
      <dgm:t>
        <a:bodyPr/>
        <a:lstStyle/>
        <a:p>
          <a:endParaRPr lang="en-IN"/>
        </a:p>
      </dgm:t>
    </dgm:pt>
    <dgm:pt modelId="{CA83DA96-3434-416F-908A-64A32C84E6F3}" type="asst">
      <dgm:prSet phldrT="[Text]"/>
      <dgm:spPr>
        <a:solidFill>
          <a:srgbClr val="FFFFCC"/>
        </a:solidFill>
      </dgm:spPr>
      <dgm:t>
        <a:bodyPr/>
        <a:lstStyle/>
        <a:p>
          <a:r>
            <a:rPr lang="en-IN" dirty="0"/>
            <a:t>6 groups – revenue in nature</a:t>
          </a:r>
        </a:p>
      </dgm:t>
    </dgm:pt>
    <dgm:pt modelId="{A498DED4-2FE0-4890-BDFE-08957FF0AA04}" type="parTrans" cxnId="{F15BE2DA-9ABF-43DB-91D4-7161317D1CEB}">
      <dgm:prSet/>
      <dgm:spPr/>
      <dgm:t>
        <a:bodyPr/>
        <a:lstStyle/>
        <a:p>
          <a:endParaRPr lang="en-IN"/>
        </a:p>
      </dgm:t>
    </dgm:pt>
    <dgm:pt modelId="{E5B7E426-3BC4-4D89-8C4C-F878B0F43055}" type="sibTrans" cxnId="{F15BE2DA-9ABF-43DB-91D4-7161317D1CEB}">
      <dgm:prSet/>
      <dgm:spPr/>
      <dgm:t>
        <a:bodyPr/>
        <a:lstStyle/>
        <a:p>
          <a:endParaRPr lang="en-IN"/>
        </a:p>
      </dgm:t>
    </dgm:pt>
    <dgm:pt modelId="{0DFC71E3-C8D5-42AA-8D66-B9621884DF58}" type="pres">
      <dgm:prSet presAssocID="{3851005B-56E3-4CDA-B847-5D069541BE33}" presName="hierChild1" presStyleCnt="0">
        <dgm:presLayoutVars>
          <dgm:orgChart val="1"/>
          <dgm:chPref val="1"/>
          <dgm:dir/>
          <dgm:animOne val="branch"/>
          <dgm:animLvl val="lvl"/>
          <dgm:resizeHandles/>
        </dgm:presLayoutVars>
      </dgm:prSet>
      <dgm:spPr/>
      <dgm:t>
        <a:bodyPr/>
        <a:lstStyle/>
        <a:p>
          <a:endParaRPr lang="en-US"/>
        </a:p>
      </dgm:t>
    </dgm:pt>
    <dgm:pt modelId="{96669C68-9AC0-4552-8815-19AA42FB272A}" type="pres">
      <dgm:prSet presAssocID="{90D7564C-B321-4D3D-A18B-C9C1096F8FDD}" presName="hierRoot1" presStyleCnt="0">
        <dgm:presLayoutVars>
          <dgm:hierBranch val="init"/>
        </dgm:presLayoutVars>
      </dgm:prSet>
      <dgm:spPr/>
    </dgm:pt>
    <dgm:pt modelId="{104A53DC-A30B-4796-84B7-265D4A40ACA4}" type="pres">
      <dgm:prSet presAssocID="{90D7564C-B321-4D3D-A18B-C9C1096F8FDD}" presName="rootComposite1" presStyleCnt="0"/>
      <dgm:spPr/>
    </dgm:pt>
    <dgm:pt modelId="{F3BAB62A-F9BF-4FD3-85F5-03881C9CF32D}" type="pres">
      <dgm:prSet presAssocID="{90D7564C-B321-4D3D-A18B-C9C1096F8FDD}" presName="rootText1" presStyleLbl="node0" presStyleIdx="0" presStyleCnt="1">
        <dgm:presLayoutVars>
          <dgm:chPref val="3"/>
        </dgm:presLayoutVars>
      </dgm:prSet>
      <dgm:spPr/>
      <dgm:t>
        <a:bodyPr/>
        <a:lstStyle/>
        <a:p>
          <a:endParaRPr lang="en-US"/>
        </a:p>
      </dgm:t>
    </dgm:pt>
    <dgm:pt modelId="{C8052283-B30B-48AC-8C6B-26E6F65240E4}" type="pres">
      <dgm:prSet presAssocID="{90D7564C-B321-4D3D-A18B-C9C1096F8FDD}" presName="rootConnector1" presStyleLbl="node1" presStyleIdx="0" presStyleCnt="0"/>
      <dgm:spPr/>
      <dgm:t>
        <a:bodyPr/>
        <a:lstStyle/>
        <a:p>
          <a:endParaRPr lang="en-US"/>
        </a:p>
      </dgm:t>
    </dgm:pt>
    <dgm:pt modelId="{5907CCF2-7B37-4EA2-BFB4-D33FB8854864}" type="pres">
      <dgm:prSet presAssocID="{90D7564C-B321-4D3D-A18B-C9C1096F8FDD}" presName="hierChild2" presStyleCnt="0"/>
      <dgm:spPr/>
    </dgm:pt>
    <dgm:pt modelId="{0F8BFE83-6D62-41D5-B15B-BD18450B1B1F}" type="pres">
      <dgm:prSet presAssocID="{90D7564C-B321-4D3D-A18B-C9C1096F8FDD}" presName="hierChild3" presStyleCnt="0"/>
      <dgm:spPr/>
    </dgm:pt>
    <dgm:pt modelId="{0ADA00FE-877D-4429-9509-E07A242B9E57}" type="pres">
      <dgm:prSet presAssocID="{06CFCF86-5F5F-4E52-AA34-04F2C502EFB4}" presName="Name115" presStyleLbl="parChTrans1D2" presStyleIdx="0" presStyleCnt="2"/>
      <dgm:spPr/>
      <dgm:t>
        <a:bodyPr/>
        <a:lstStyle/>
        <a:p>
          <a:endParaRPr lang="en-US"/>
        </a:p>
      </dgm:t>
    </dgm:pt>
    <dgm:pt modelId="{CC406081-5727-4E21-82A7-1CFCC2AFE3A3}" type="pres">
      <dgm:prSet presAssocID="{F1C45154-1997-4F10-928C-F7ED5FAB681C}" presName="hierRoot3" presStyleCnt="0">
        <dgm:presLayoutVars>
          <dgm:hierBranch val="init"/>
        </dgm:presLayoutVars>
      </dgm:prSet>
      <dgm:spPr/>
    </dgm:pt>
    <dgm:pt modelId="{DD756044-1091-4F74-8A32-3231B9DB7D91}" type="pres">
      <dgm:prSet presAssocID="{F1C45154-1997-4F10-928C-F7ED5FAB681C}" presName="rootComposite3" presStyleCnt="0"/>
      <dgm:spPr/>
    </dgm:pt>
    <dgm:pt modelId="{E7EB56F9-2369-436C-8443-F711031BB62E}" type="pres">
      <dgm:prSet presAssocID="{F1C45154-1997-4F10-928C-F7ED5FAB681C}" presName="rootText3" presStyleLbl="asst1" presStyleIdx="0" presStyleCnt="2" custScaleX="158785">
        <dgm:presLayoutVars>
          <dgm:chPref val="3"/>
        </dgm:presLayoutVars>
      </dgm:prSet>
      <dgm:spPr/>
      <dgm:t>
        <a:bodyPr/>
        <a:lstStyle/>
        <a:p>
          <a:endParaRPr lang="en-US"/>
        </a:p>
      </dgm:t>
    </dgm:pt>
    <dgm:pt modelId="{AF7CD8BE-23EE-4F26-94E6-8CCA8C2F7C50}" type="pres">
      <dgm:prSet presAssocID="{F1C45154-1997-4F10-928C-F7ED5FAB681C}" presName="rootConnector3" presStyleLbl="asst1" presStyleIdx="0" presStyleCnt="2"/>
      <dgm:spPr/>
      <dgm:t>
        <a:bodyPr/>
        <a:lstStyle/>
        <a:p>
          <a:endParaRPr lang="en-US"/>
        </a:p>
      </dgm:t>
    </dgm:pt>
    <dgm:pt modelId="{05A20A49-B027-43CE-8EF1-9981D6654A52}" type="pres">
      <dgm:prSet presAssocID="{F1C45154-1997-4F10-928C-F7ED5FAB681C}" presName="hierChild6" presStyleCnt="0"/>
      <dgm:spPr/>
    </dgm:pt>
    <dgm:pt modelId="{A5EB189C-A9D8-43FE-AF35-22E76121C4D9}" type="pres">
      <dgm:prSet presAssocID="{F1C45154-1997-4F10-928C-F7ED5FAB681C}" presName="hierChild7" presStyleCnt="0"/>
      <dgm:spPr/>
    </dgm:pt>
    <dgm:pt modelId="{EEB8F0C0-C619-4ACB-90CA-F5D39458B945}" type="pres">
      <dgm:prSet presAssocID="{A498DED4-2FE0-4890-BDFE-08957FF0AA04}" presName="Name115" presStyleLbl="parChTrans1D2" presStyleIdx="1" presStyleCnt="2"/>
      <dgm:spPr/>
      <dgm:t>
        <a:bodyPr/>
        <a:lstStyle/>
        <a:p>
          <a:endParaRPr lang="en-US"/>
        </a:p>
      </dgm:t>
    </dgm:pt>
    <dgm:pt modelId="{B73E3C4C-7056-46F0-ACEF-602DCB681BBA}" type="pres">
      <dgm:prSet presAssocID="{CA83DA96-3434-416F-908A-64A32C84E6F3}" presName="hierRoot3" presStyleCnt="0">
        <dgm:presLayoutVars>
          <dgm:hierBranch val="init"/>
        </dgm:presLayoutVars>
      </dgm:prSet>
      <dgm:spPr/>
    </dgm:pt>
    <dgm:pt modelId="{AE761EE6-502F-4F74-9360-4E67BFE0E3AD}" type="pres">
      <dgm:prSet presAssocID="{CA83DA96-3434-416F-908A-64A32C84E6F3}" presName="rootComposite3" presStyleCnt="0"/>
      <dgm:spPr/>
    </dgm:pt>
    <dgm:pt modelId="{BC9031AE-AA7F-4A6F-8B75-6CCF64D93C81}" type="pres">
      <dgm:prSet presAssocID="{CA83DA96-3434-416F-908A-64A32C84E6F3}" presName="rootText3" presStyleLbl="asst1" presStyleIdx="1" presStyleCnt="2" custScaleX="162995">
        <dgm:presLayoutVars>
          <dgm:chPref val="3"/>
        </dgm:presLayoutVars>
      </dgm:prSet>
      <dgm:spPr/>
      <dgm:t>
        <a:bodyPr/>
        <a:lstStyle/>
        <a:p>
          <a:endParaRPr lang="en-US"/>
        </a:p>
      </dgm:t>
    </dgm:pt>
    <dgm:pt modelId="{6DE25AC6-C71C-4A89-8304-3E273720F045}" type="pres">
      <dgm:prSet presAssocID="{CA83DA96-3434-416F-908A-64A32C84E6F3}" presName="rootConnector3" presStyleLbl="asst1" presStyleIdx="1" presStyleCnt="2"/>
      <dgm:spPr/>
      <dgm:t>
        <a:bodyPr/>
        <a:lstStyle/>
        <a:p>
          <a:endParaRPr lang="en-US"/>
        </a:p>
      </dgm:t>
    </dgm:pt>
    <dgm:pt modelId="{B8096B53-4C4F-4DF1-97F6-4E01AAC2E235}" type="pres">
      <dgm:prSet presAssocID="{CA83DA96-3434-416F-908A-64A32C84E6F3}" presName="hierChild6" presStyleCnt="0"/>
      <dgm:spPr/>
    </dgm:pt>
    <dgm:pt modelId="{6DA8C20D-172F-4256-92F0-4881D5B10DF6}" type="pres">
      <dgm:prSet presAssocID="{CA83DA96-3434-416F-908A-64A32C84E6F3}" presName="hierChild7" presStyleCnt="0"/>
      <dgm:spPr/>
    </dgm:pt>
  </dgm:ptLst>
  <dgm:cxnLst>
    <dgm:cxn modelId="{1784DC8B-9148-4DBB-98BE-43665A82CB12}" type="presOf" srcId="{F1C45154-1997-4F10-928C-F7ED5FAB681C}" destId="{E7EB56F9-2369-436C-8443-F711031BB62E}" srcOrd="0" destOrd="0" presId="urn:microsoft.com/office/officeart/2009/3/layout/HorizontalOrganizationChart"/>
    <dgm:cxn modelId="{1ACA1ABE-BEAE-4D5B-B411-41BCEF3443F5}" srcId="{3851005B-56E3-4CDA-B847-5D069541BE33}" destId="{90D7564C-B321-4D3D-A18B-C9C1096F8FDD}" srcOrd="0" destOrd="0" parTransId="{A7EAB7E5-0AFC-4983-9544-8AAF0090308B}" sibTransId="{AB121407-8AF3-4A5E-B9F6-9C4167930B65}"/>
    <dgm:cxn modelId="{F15BE2DA-9ABF-43DB-91D4-7161317D1CEB}" srcId="{90D7564C-B321-4D3D-A18B-C9C1096F8FDD}" destId="{CA83DA96-3434-416F-908A-64A32C84E6F3}" srcOrd="1" destOrd="0" parTransId="{A498DED4-2FE0-4890-BDFE-08957FF0AA04}" sibTransId="{E5B7E426-3BC4-4D89-8C4C-F878B0F43055}"/>
    <dgm:cxn modelId="{261057FC-923B-42FD-8CD9-F6682900DC1C}" type="presOf" srcId="{CA83DA96-3434-416F-908A-64A32C84E6F3}" destId="{BC9031AE-AA7F-4A6F-8B75-6CCF64D93C81}" srcOrd="0" destOrd="0" presId="urn:microsoft.com/office/officeart/2009/3/layout/HorizontalOrganizationChart"/>
    <dgm:cxn modelId="{4897882A-BFB8-4BF8-93AA-73B2F8F53225}" type="presOf" srcId="{90D7564C-B321-4D3D-A18B-C9C1096F8FDD}" destId="{F3BAB62A-F9BF-4FD3-85F5-03881C9CF32D}" srcOrd="0" destOrd="0" presId="urn:microsoft.com/office/officeart/2009/3/layout/HorizontalOrganizationChart"/>
    <dgm:cxn modelId="{947E90AD-E230-42C9-968C-B5B92A454A3F}" type="presOf" srcId="{3851005B-56E3-4CDA-B847-5D069541BE33}" destId="{0DFC71E3-C8D5-42AA-8D66-B9621884DF58}" srcOrd="0" destOrd="0" presId="urn:microsoft.com/office/officeart/2009/3/layout/HorizontalOrganizationChart"/>
    <dgm:cxn modelId="{B38DDCD6-2BE2-4E9D-9F7E-A2090F98435E}" type="presOf" srcId="{CA83DA96-3434-416F-908A-64A32C84E6F3}" destId="{6DE25AC6-C71C-4A89-8304-3E273720F045}" srcOrd="1" destOrd="0" presId="urn:microsoft.com/office/officeart/2009/3/layout/HorizontalOrganizationChart"/>
    <dgm:cxn modelId="{6DC7D434-ED4A-4B30-B3EB-6A5CE37B357A}" type="presOf" srcId="{F1C45154-1997-4F10-928C-F7ED5FAB681C}" destId="{AF7CD8BE-23EE-4F26-94E6-8CCA8C2F7C50}" srcOrd="1" destOrd="0" presId="urn:microsoft.com/office/officeart/2009/3/layout/HorizontalOrganizationChart"/>
    <dgm:cxn modelId="{162CFF69-13D2-403F-9650-EF3C1C2B5A61}" type="presOf" srcId="{A498DED4-2FE0-4890-BDFE-08957FF0AA04}" destId="{EEB8F0C0-C619-4ACB-90CA-F5D39458B945}" srcOrd="0" destOrd="0" presId="urn:microsoft.com/office/officeart/2009/3/layout/HorizontalOrganizationChart"/>
    <dgm:cxn modelId="{13337274-E9EB-49B5-99CA-70F6A2E6C33F}" type="presOf" srcId="{90D7564C-B321-4D3D-A18B-C9C1096F8FDD}" destId="{C8052283-B30B-48AC-8C6B-26E6F65240E4}" srcOrd="1" destOrd="0" presId="urn:microsoft.com/office/officeart/2009/3/layout/HorizontalOrganizationChart"/>
    <dgm:cxn modelId="{629B00ED-1F43-4481-8654-59C1D6153C03}" type="presOf" srcId="{06CFCF86-5F5F-4E52-AA34-04F2C502EFB4}" destId="{0ADA00FE-877D-4429-9509-E07A242B9E57}" srcOrd="0" destOrd="0" presId="urn:microsoft.com/office/officeart/2009/3/layout/HorizontalOrganizationChart"/>
    <dgm:cxn modelId="{D1223EEB-F318-4525-B7D5-F0A0B8BAA1E1}" srcId="{90D7564C-B321-4D3D-A18B-C9C1096F8FDD}" destId="{F1C45154-1997-4F10-928C-F7ED5FAB681C}" srcOrd="0" destOrd="0" parTransId="{06CFCF86-5F5F-4E52-AA34-04F2C502EFB4}" sibTransId="{E24299AB-037A-4476-9C1B-7AEF999474AB}"/>
    <dgm:cxn modelId="{462D99B1-588D-407F-876E-0053EA2B292D}" type="presParOf" srcId="{0DFC71E3-C8D5-42AA-8D66-B9621884DF58}" destId="{96669C68-9AC0-4552-8815-19AA42FB272A}" srcOrd="0" destOrd="0" presId="urn:microsoft.com/office/officeart/2009/3/layout/HorizontalOrganizationChart"/>
    <dgm:cxn modelId="{1A1E6761-AA1D-4222-B8F0-60BA6474115B}" type="presParOf" srcId="{96669C68-9AC0-4552-8815-19AA42FB272A}" destId="{104A53DC-A30B-4796-84B7-265D4A40ACA4}" srcOrd="0" destOrd="0" presId="urn:microsoft.com/office/officeart/2009/3/layout/HorizontalOrganizationChart"/>
    <dgm:cxn modelId="{FBB53B5E-F960-4954-9D3B-1B3815EFAE24}" type="presParOf" srcId="{104A53DC-A30B-4796-84B7-265D4A40ACA4}" destId="{F3BAB62A-F9BF-4FD3-85F5-03881C9CF32D}" srcOrd="0" destOrd="0" presId="urn:microsoft.com/office/officeart/2009/3/layout/HorizontalOrganizationChart"/>
    <dgm:cxn modelId="{FDA4697D-209C-4D7B-829F-A7232E7FEAB2}" type="presParOf" srcId="{104A53DC-A30B-4796-84B7-265D4A40ACA4}" destId="{C8052283-B30B-48AC-8C6B-26E6F65240E4}" srcOrd="1" destOrd="0" presId="urn:microsoft.com/office/officeart/2009/3/layout/HorizontalOrganizationChart"/>
    <dgm:cxn modelId="{DA08ED9A-34C4-462D-841E-956010156A07}" type="presParOf" srcId="{96669C68-9AC0-4552-8815-19AA42FB272A}" destId="{5907CCF2-7B37-4EA2-BFB4-D33FB8854864}" srcOrd="1" destOrd="0" presId="urn:microsoft.com/office/officeart/2009/3/layout/HorizontalOrganizationChart"/>
    <dgm:cxn modelId="{CFC36553-CDB6-4E4F-96EF-C0F99C8729E9}" type="presParOf" srcId="{96669C68-9AC0-4552-8815-19AA42FB272A}" destId="{0F8BFE83-6D62-41D5-B15B-BD18450B1B1F}" srcOrd="2" destOrd="0" presId="urn:microsoft.com/office/officeart/2009/3/layout/HorizontalOrganizationChart"/>
    <dgm:cxn modelId="{78941223-BFEF-4470-9B85-D34E47B10F88}" type="presParOf" srcId="{0F8BFE83-6D62-41D5-B15B-BD18450B1B1F}" destId="{0ADA00FE-877D-4429-9509-E07A242B9E57}" srcOrd="0" destOrd="0" presId="urn:microsoft.com/office/officeart/2009/3/layout/HorizontalOrganizationChart"/>
    <dgm:cxn modelId="{FFBDD30C-BE7D-4682-B017-644F7C7E670E}" type="presParOf" srcId="{0F8BFE83-6D62-41D5-B15B-BD18450B1B1F}" destId="{CC406081-5727-4E21-82A7-1CFCC2AFE3A3}" srcOrd="1" destOrd="0" presId="urn:microsoft.com/office/officeart/2009/3/layout/HorizontalOrganizationChart"/>
    <dgm:cxn modelId="{28D7E332-E99D-408C-BA69-A7705E656071}" type="presParOf" srcId="{CC406081-5727-4E21-82A7-1CFCC2AFE3A3}" destId="{DD756044-1091-4F74-8A32-3231B9DB7D91}" srcOrd="0" destOrd="0" presId="urn:microsoft.com/office/officeart/2009/3/layout/HorizontalOrganizationChart"/>
    <dgm:cxn modelId="{C06E9216-249D-43A5-8E44-102ED14ACF7F}" type="presParOf" srcId="{DD756044-1091-4F74-8A32-3231B9DB7D91}" destId="{E7EB56F9-2369-436C-8443-F711031BB62E}" srcOrd="0" destOrd="0" presId="urn:microsoft.com/office/officeart/2009/3/layout/HorizontalOrganizationChart"/>
    <dgm:cxn modelId="{EFB06108-97FA-4BC5-9E17-9861900E7A24}" type="presParOf" srcId="{DD756044-1091-4F74-8A32-3231B9DB7D91}" destId="{AF7CD8BE-23EE-4F26-94E6-8CCA8C2F7C50}" srcOrd="1" destOrd="0" presId="urn:microsoft.com/office/officeart/2009/3/layout/HorizontalOrganizationChart"/>
    <dgm:cxn modelId="{591A0557-200A-4FCC-892A-906A0388EA77}" type="presParOf" srcId="{CC406081-5727-4E21-82A7-1CFCC2AFE3A3}" destId="{05A20A49-B027-43CE-8EF1-9981D6654A52}" srcOrd="1" destOrd="0" presId="urn:microsoft.com/office/officeart/2009/3/layout/HorizontalOrganizationChart"/>
    <dgm:cxn modelId="{EDE8DE76-503E-4BD0-A292-25080EA7E739}" type="presParOf" srcId="{CC406081-5727-4E21-82A7-1CFCC2AFE3A3}" destId="{A5EB189C-A9D8-43FE-AF35-22E76121C4D9}" srcOrd="2" destOrd="0" presId="urn:microsoft.com/office/officeart/2009/3/layout/HorizontalOrganizationChart"/>
    <dgm:cxn modelId="{56DADBF2-E647-49F3-9AF1-835098F1B255}" type="presParOf" srcId="{0F8BFE83-6D62-41D5-B15B-BD18450B1B1F}" destId="{EEB8F0C0-C619-4ACB-90CA-F5D39458B945}" srcOrd="2" destOrd="0" presId="urn:microsoft.com/office/officeart/2009/3/layout/HorizontalOrganizationChart"/>
    <dgm:cxn modelId="{548EBAB1-E895-4A5C-BE17-FD23E25244A4}" type="presParOf" srcId="{0F8BFE83-6D62-41D5-B15B-BD18450B1B1F}" destId="{B73E3C4C-7056-46F0-ACEF-602DCB681BBA}" srcOrd="3" destOrd="0" presId="urn:microsoft.com/office/officeart/2009/3/layout/HorizontalOrganizationChart"/>
    <dgm:cxn modelId="{47FAE69B-A0B8-47A8-840E-900334D1E71C}" type="presParOf" srcId="{B73E3C4C-7056-46F0-ACEF-602DCB681BBA}" destId="{AE761EE6-502F-4F74-9360-4E67BFE0E3AD}" srcOrd="0" destOrd="0" presId="urn:microsoft.com/office/officeart/2009/3/layout/HorizontalOrganizationChart"/>
    <dgm:cxn modelId="{C7D3BCF7-770D-49AB-A270-D5B6AA52C1C8}" type="presParOf" srcId="{AE761EE6-502F-4F74-9360-4E67BFE0E3AD}" destId="{BC9031AE-AA7F-4A6F-8B75-6CCF64D93C81}" srcOrd="0" destOrd="0" presId="urn:microsoft.com/office/officeart/2009/3/layout/HorizontalOrganizationChart"/>
    <dgm:cxn modelId="{E3B497CA-B34F-4F34-A22F-09524CCE0FC0}" type="presParOf" srcId="{AE761EE6-502F-4F74-9360-4E67BFE0E3AD}" destId="{6DE25AC6-C71C-4A89-8304-3E273720F045}" srcOrd="1" destOrd="0" presId="urn:microsoft.com/office/officeart/2009/3/layout/HorizontalOrganizationChart"/>
    <dgm:cxn modelId="{D9C8A1B6-7F75-46FC-AEF2-BFBA8BB2BC0B}" type="presParOf" srcId="{B73E3C4C-7056-46F0-ACEF-602DCB681BBA}" destId="{B8096B53-4C4F-4DF1-97F6-4E01AAC2E235}" srcOrd="1" destOrd="0" presId="urn:microsoft.com/office/officeart/2009/3/layout/HorizontalOrganizationChart"/>
    <dgm:cxn modelId="{4E5C960F-F9E6-4209-85AA-8D968C1A6658}" type="presParOf" srcId="{B73E3C4C-7056-46F0-ACEF-602DCB681BBA}" destId="{6DA8C20D-172F-4256-92F0-4881D5B10DF6}"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611AB5-0216-4CDE-BA86-E971EAD03EBB}" type="doc">
      <dgm:prSet loTypeId="urn:microsoft.com/office/officeart/2005/8/layout/process4" loCatId="process" qsTypeId="urn:microsoft.com/office/officeart/2005/8/quickstyle/3d4" qsCatId="3D" csTypeId="urn:microsoft.com/office/officeart/2005/8/colors/colorful4" csCatId="colorful" phldr="1"/>
      <dgm:spPr/>
      <dgm:t>
        <a:bodyPr/>
        <a:lstStyle/>
        <a:p>
          <a:endParaRPr lang="en-IN"/>
        </a:p>
      </dgm:t>
    </dgm:pt>
    <dgm:pt modelId="{BC657820-5D20-449F-A0A7-D268B58A5333}">
      <dgm:prSet phldrT="[Text]" custT="1">
        <dgm:style>
          <a:lnRef idx="2">
            <a:schemeClr val="accent4"/>
          </a:lnRef>
          <a:fillRef idx="1">
            <a:schemeClr val="lt1"/>
          </a:fillRef>
          <a:effectRef idx="0">
            <a:schemeClr val="accent4"/>
          </a:effectRef>
          <a:fontRef idx="minor">
            <a:schemeClr val="dk1"/>
          </a:fontRef>
        </dgm:style>
      </dgm:prSet>
      <dgm:spPr>
        <a:effectLst>
          <a:glow rad="228600">
            <a:schemeClr val="accent2">
              <a:satMod val="175000"/>
              <a:alpha val="40000"/>
            </a:schemeClr>
          </a:glow>
        </a:effectLst>
      </dgm:spPr>
      <dgm:t>
        <a:bodyPr anchor="t"/>
        <a:lstStyle/>
        <a:p>
          <a:pPr algn="ctr"/>
          <a:r>
            <a:rPr lang="en-US" sz="1800" b="1" dirty="0"/>
            <a:t>Ledger </a:t>
          </a:r>
          <a:r>
            <a:rPr lang="en-US" sz="1800" dirty="0"/>
            <a:t>– Ledgers are the accounts created to record the vouchers. Ex: Purchase, Sales, Customers a/c, etc.</a:t>
          </a:r>
          <a:endParaRPr lang="en-IN" sz="1800" dirty="0"/>
        </a:p>
      </dgm:t>
    </dgm:pt>
    <dgm:pt modelId="{546FEED5-1D4F-45F7-840C-540C1F7AEC55}" type="parTrans" cxnId="{8C0E3493-5BCF-45ED-9A1F-934FB55026A1}">
      <dgm:prSet/>
      <dgm:spPr/>
      <dgm:t>
        <a:bodyPr/>
        <a:lstStyle/>
        <a:p>
          <a:pPr algn="ctr"/>
          <a:endParaRPr lang="en-IN"/>
        </a:p>
      </dgm:t>
    </dgm:pt>
    <dgm:pt modelId="{8D13EAE4-EE5F-4643-A4B2-E766F3890539}" type="sibTrans" cxnId="{8C0E3493-5BCF-45ED-9A1F-934FB55026A1}">
      <dgm:prSet/>
      <dgm:spPr/>
      <dgm:t>
        <a:bodyPr/>
        <a:lstStyle/>
        <a:p>
          <a:pPr algn="ctr"/>
          <a:endParaRPr lang="en-IN"/>
        </a:p>
      </dgm:t>
    </dgm:pt>
    <dgm:pt modelId="{D25F893A-BDA4-43EB-AC6B-F141EE33CCA9}">
      <dgm:prSet phldrT="[Text]" custT="1">
        <dgm:style>
          <a:lnRef idx="2">
            <a:schemeClr val="accent6"/>
          </a:lnRef>
          <a:fillRef idx="1">
            <a:schemeClr val="lt1"/>
          </a:fillRef>
          <a:effectRef idx="0">
            <a:schemeClr val="accent6"/>
          </a:effectRef>
          <a:fontRef idx="minor">
            <a:schemeClr val="dk1"/>
          </a:fontRef>
        </dgm:style>
      </dgm:prSet>
      <dgm:spPr>
        <a:effectLst>
          <a:glow rad="228600">
            <a:schemeClr val="accent6">
              <a:satMod val="175000"/>
              <a:alpha val="40000"/>
            </a:schemeClr>
          </a:glow>
        </a:effectLst>
      </dgm:spPr>
      <dgm:t>
        <a:bodyPr anchor="t"/>
        <a:lstStyle/>
        <a:p>
          <a:pPr algn="ctr"/>
          <a:r>
            <a:rPr lang="en-US" sz="1800" b="1" dirty="0"/>
            <a:t>Predefined ledgers</a:t>
          </a:r>
          <a:r>
            <a:rPr lang="en-US" sz="1800" dirty="0"/>
            <a:t> – </a:t>
          </a:r>
          <a:r>
            <a:rPr lang="en-US" sz="1800" b="0" dirty="0"/>
            <a:t>Cash a/c &amp; Profit &amp; Loss a/c</a:t>
          </a:r>
          <a:endParaRPr lang="en-IN" sz="1800" b="0" dirty="0"/>
        </a:p>
      </dgm:t>
    </dgm:pt>
    <dgm:pt modelId="{BB55DBFC-C070-4BFD-8B4E-C9CDF35ADF2B}" type="parTrans" cxnId="{888B8F31-529A-4C5F-B727-3AB51158DE93}">
      <dgm:prSet/>
      <dgm:spPr/>
      <dgm:t>
        <a:bodyPr/>
        <a:lstStyle/>
        <a:p>
          <a:pPr algn="ctr"/>
          <a:endParaRPr lang="en-IN"/>
        </a:p>
      </dgm:t>
    </dgm:pt>
    <dgm:pt modelId="{0E02675F-4903-4EFD-BEF8-FBB8D8C23C0E}" type="sibTrans" cxnId="{888B8F31-529A-4C5F-B727-3AB51158DE93}">
      <dgm:prSet/>
      <dgm:spPr/>
      <dgm:t>
        <a:bodyPr/>
        <a:lstStyle/>
        <a:p>
          <a:pPr algn="ctr"/>
          <a:endParaRPr lang="en-IN"/>
        </a:p>
      </dgm:t>
    </dgm:pt>
    <dgm:pt modelId="{1FAEDDDF-698D-4751-93EA-B5E645B895BD}">
      <dgm:prSet phldrT="[Text]" custT="1">
        <dgm:style>
          <a:lnRef idx="2">
            <a:schemeClr val="accent5"/>
          </a:lnRef>
          <a:fillRef idx="1">
            <a:schemeClr val="lt1"/>
          </a:fillRef>
          <a:effectRef idx="0">
            <a:schemeClr val="accent5"/>
          </a:effectRef>
          <a:fontRef idx="minor">
            <a:schemeClr val="dk1"/>
          </a:fontRef>
        </dgm:style>
      </dgm:prSet>
      <dgm:spPr>
        <a:effectLst>
          <a:glow rad="228600">
            <a:schemeClr val="accent5">
              <a:satMod val="175000"/>
              <a:alpha val="40000"/>
            </a:schemeClr>
          </a:glow>
        </a:effectLst>
      </dgm:spPr>
      <dgm:t>
        <a:bodyPr anchor="t"/>
        <a:lstStyle/>
        <a:p>
          <a:pPr algn="ctr"/>
          <a:r>
            <a:rPr lang="en-US" sz="1800" dirty="0"/>
            <a:t>Ledgers are created using the accounting groups – </a:t>
          </a:r>
          <a:r>
            <a:rPr lang="en-US" sz="1800" b="1" dirty="0"/>
            <a:t>default or user-created group</a:t>
          </a:r>
          <a:endParaRPr lang="en-IN" sz="1800" b="1" dirty="0"/>
        </a:p>
      </dgm:t>
    </dgm:pt>
    <dgm:pt modelId="{E750102C-3239-4DDD-BE78-CC6CFF21831C}" type="parTrans" cxnId="{2C427BE7-FFBD-4862-9FAF-350853821DC1}">
      <dgm:prSet/>
      <dgm:spPr/>
      <dgm:t>
        <a:bodyPr/>
        <a:lstStyle/>
        <a:p>
          <a:pPr algn="ctr"/>
          <a:endParaRPr lang="en-IN"/>
        </a:p>
      </dgm:t>
    </dgm:pt>
    <dgm:pt modelId="{78A9BE02-EDD6-42D8-A4BA-EE88ABF4CA19}" type="sibTrans" cxnId="{2C427BE7-FFBD-4862-9FAF-350853821DC1}">
      <dgm:prSet/>
      <dgm:spPr/>
      <dgm:t>
        <a:bodyPr/>
        <a:lstStyle/>
        <a:p>
          <a:pPr algn="ctr"/>
          <a:endParaRPr lang="en-IN"/>
        </a:p>
      </dgm:t>
    </dgm:pt>
    <dgm:pt modelId="{29F69ACD-2682-4C97-8E03-BC951D689BF6}">
      <dgm:prSet phldrT="[Text]" custT="1">
        <dgm:style>
          <a:lnRef idx="2">
            <a:schemeClr val="accent5"/>
          </a:lnRef>
          <a:fillRef idx="1">
            <a:schemeClr val="lt1"/>
          </a:fillRef>
          <a:effectRef idx="0">
            <a:schemeClr val="accent5"/>
          </a:effectRef>
          <a:fontRef idx="minor">
            <a:schemeClr val="dk1"/>
          </a:fontRef>
        </dgm:style>
      </dgm:prSet>
      <dgm:spPr>
        <a:ln>
          <a:solidFill>
            <a:srgbClr val="FFFF99"/>
          </a:solidFill>
        </a:ln>
        <a:effectLst>
          <a:glow rad="228600">
            <a:schemeClr val="accent4">
              <a:satMod val="175000"/>
              <a:alpha val="40000"/>
            </a:schemeClr>
          </a:glow>
        </a:effectLst>
      </dgm:spPr>
      <dgm:t>
        <a:bodyPr anchor="t"/>
        <a:lstStyle/>
        <a:p>
          <a:pPr algn="ctr"/>
          <a:r>
            <a:rPr lang="en-US" sz="1800" dirty="0"/>
            <a:t>Based on ledger group, </a:t>
          </a:r>
          <a:r>
            <a:rPr lang="en-US" sz="1800" b="1" dirty="0"/>
            <a:t>configuration</a:t>
          </a:r>
          <a:r>
            <a:rPr lang="en-US" sz="1800" dirty="0"/>
            <a:t> will be applicable</a:t>
          </a:r>
          <a:endParaRPr lang="en-IN" sz="1800" dirty="0"/>
        </a:p>
      </dgm:t>
    </dgm:pt>
    <dgm:pt modelId="{18948FCD-01CA-4C10-B290-C94757A78FB6}" type="parTrans" cxnId="{0816B993-2182-41E6-8791-35D2C6038D79}">
      <dgm:prSet/>
      <dgm:spPr/>
      <dgm:t>
        <a:bodyPr/>
        <a:lstStyle/>
        <a:p>
          <a:pPr algn="ctr"/>
          <a:endParaRPr lang="en-IN"/>
        </a:p>
      </dgm:t>
    </dgm:pt>
    <dgm:pt modelId="{A615BDC9-C316-4087-8A55-81663E89156E}" type="sibTrans" cxnId="{0816B993-2182-41E6-8791-35D2C6038D79}">
      <dgm:prSet/>
      <dgm:spPr/>
      <dgm:t>
        <a:bodyPr/>
        <a:lstStyle/>
        <a:p>
          <a:pPr algn="ctr"/>
          <a:endParaRPr lang="en-IN"/>
        </a:p>
      </dgm:t>
    </dgm:pt>
    <dgm:pt modelId="{7E7D0FFF-795F-4AF2-875E-A6381E6B9133}" type="pres">
      <dgm:prSet presAssocID="{78611AB5-0216-4CDE-BA86-E971EAD03EBB}" presName="Name0" presStyleCnt="0">
        <dgm:presLayoutVars>
          <dgm:dir/>
          <dgm:animLvl val="lvl"/>
          <dgm:resizeHandles val="exact"/>
        </dgm:presLayoutVars>
      </dgm:prSet>
      <dgm:spPr/>
      <dgm:t>
        <a:bodyPr/>
        <a:lstStyle/>
        <a:p>
          <a:endParaRPr lang="en-US"/>
        </a:p>
      </dgm:t>
    </dgm:pt>
    <dgm:pt modelId="{1467C296-ACEE-4A2B-8597-833FA5E949C0}" type="pres">
      <dgm:prSet presAssocID="{29F69ACD-2682-4C97-8E03-BC951D689BF6}" presName="boxAndChildren" presStyleCnt="0"/>
      <dgm:spPr/>
    </dgm:pt>
    <dgm:pt modelId="{94A61BA0-283A-4CD5-B003-8DC2D52F9E73}" type="pres">
      <dgm:prSet presAssocID="{29F69ACD-2682-4C97-8E03-BC951D689BF6}" presName="parentTextBox" presStyleLbl="node1" presStyleIdx="0" presStyleCnt="4"/>
      <dgm:spPr/>
      <dgm:t>
        <a:bodyPr/>
        <a:lstStyle/>
        <a:p>
          <a:endParaRPr lang="en-US"/>
        </a:p>
      </dgm:t>
    </dgm:pt>
    <dgm:pt modelId="{792BC92C-B94D-43C8-A702-77F4DB23602E}" type="pres">
      <dgm:prSet presAssocID="{78A9BE02-EDD6-42D8-A4BA-EE88ABF4CA19}" presName="sp" presStyleCnt="0"/>
      <dgm:spPr/>
    </dgm:pt>
    <dgm:pt modelId="{CB30B60A-DDDF-44DE-A523-24B01BBD0BAB}" type="pres">
      <dgm:prSet presAssocID="{1FAEDDDF-698D-4751-93EA-B5E645B895BD}" presName="arrowAndChildren" presStyleCnt="0"/>
      <dgm:spPr/>
    </dgm:pt>
    <dgm:pt modelId="{19E0B2A6-1701-4322-831C-CA600D428F7B}" type="pres">
      <dgm:prSet presAssocID="{1FAEDDDF-698D-4751-93EA-B5E645B895BD}" presName="parentTextArrow" presStyleLbl="node1" presStyleIdx="1" presStyleCnt="4"/>
      <dgm:spPr/>
      <dgm:t>
        <a:bodyPr/>
        <a:lstStyle/>
        <a:p>
          <a:endParaRPr lang="en-US"/>
        </a:p>
      </dgm:t>
    </dgm:pt>
    <dgm:pt modelId="{C7F57411-D042-4FEF-8DDF-BFD6A1E8864F}" type="pres">
      <dgm:prSet presAssocID="{0E02675F-4903-4EFD-BEF8-FBB8D8C23C0E}" presName="sp" presStyleCnt="0"/>
      <dgm:spPr/>
    </dgm:pt>
    <dgm:pt modelId="{9318B2C1-3947-426C-99E9-605E877136F9}" type="pres">
      <dgm:prSet presAssocID="{D25F893A-BDA4-43EB-AC6B-F141EE33CCA9}" presName="arrowAndChildren" presStyleCnt="0"/>
      <dgm:spPr/>
    </dgm:pt>
    <dgm:pt modelId="{CBF3D539-A4AE-45E2-81F7-F3D063067C1A}" type="pres">
      <dgm:prSet presAssocID="{D25F893A-BDA4-43EB-AC6B-F141EE33CCA9}" presName="parentTextArrow" presStyleLbl="node1" presStyleIdx="2" presStyleCnt="4"/>
      <dgm:spPr/>
      <dgm:t>
        <a:bodyPr/>
        <a:lstStyle/>
        <a:p>
          <a:endParaRPr lang="en-US"/>
        </a:p>
      </dgm:t>
    </dgm:pt>
    <dgm:pt modelId="{2B2243E7-DF81-42EB-A1AB-D9EB8BE5C8C2}" type="pres">
      <dgm:prSet presAssocID="{8D13EAE4-EE5F-4643-A4B2-E766F3890539}" presName="sp" presStyleCnt="0"/>
      <dgm:spPr/>
    </dgm:pt>
    <dgm:pt modelId="{41ADC0A7-ECD7-4853-95A2-970C985878D8}" type="pres">
      <dgm:prSet presAssocID="{BC657820-5D20-449F-A0A7-D268B58A5333}" presName="arrowAndChildren" presStyleCnt="0"/>
      <dgm:spPr/>
    </dgm:pt>
    <dgm:pt modelId="{47AED975-7C8D-46A7-AC93-2AB3F71CDE6E}" type="pres">
      <dgm:prSet presAssocID="{BC657820-5D20-449F-A0A7-D268B58A5333}" presName="parentTextArrow" presStyleLbl="node1" presStyleIdx="3" presStyleCnt="4"/>
      <dgm:spPr/>
      <dgm:t>
        <a:bodyPr/>
        <a:lstStyle/>
        <a:p>
          <a:endParaRPr lang="en-US"/>
        </a:p>
      </dgm:t>
    </dgm:pt>
  </dgm:ptLst>
  <dgm:cxnLst>
    <dgm:cxn modelId="{888B8F31-529A-4C5F-B727-3AB51158DE93}" srcId="{78611AB5-0216-4CDE-BA86-E971EAD03EBB}" destId="{D25F893A-BDA4-43EB-AC6B-F141EE33CCA9}" srcOrd="1" destOrd="0" parTransId="{BB55DBFC-C070-4BFD-8B4E-C9CDF35ADF2B}" sibTransId="{0E02675F-4903-4EFD-BEF8-FBB8D8C23C0E}"/>
    <dgm:cxn modelId="{49662BB7-D505-4946-898A-3E994970B1B1}" type="presOf" srcId="{78611AB5-0216-4CDE-BA86-E971EAD03EBB}" destId="{7E7D0FFF-795F-4AF2-875E-A6381E6B9133}" srcOrd="0" destOrd="0" presId="urn:microsoft.com/office/officeart/2005/8/layout/process4"/>
    <dgm:cxn modelId="{F5109FA0-FBB9-464D-B928-C876B92C0F29}" type="presOf" srcId="{29F69ACD-2682-4C97-8E03-BC951D689BF6}" destId="{94A61BA0-283A-4CD5-B003-8DC2D52F9E73}" srcOrd="0" destOrd="0" presId="urn:microsoft.com/office/officeart/2005/8/layout/process4"/>
    <dgm:cxn modelId="{8C0E3493-5BCF-45ED-9A1F-934FB55026A1}" srcId="{78611AB5-0216-4CDE-BA86-E971EAD03EBB}" destId="{BC657820-5D20-449F-A0A7-D268B58A5333}" srcOrd="0" destOrd="0" parTransId="{546FEED5-1D4F-45F7-840C-540C1F7AEC55}" sibTransId="{8D13EAE4-EE5F-4643-A4B2-E766F3890539}"/>
    <dgm:cxn modelId="{0816B993-2182-41E6-8791-35D2C6038D79}" srcId="{78611AB5-0216-4CDE-BA86-E971EAD03EBB}" destId="{29F69ACD-2682-4C97-8E03-BC951D689BF6}" srcOrd="3" destOrd="0" parTransId="{18948FCD-01CA-4C10-B290-C94757A78FB6}" sibTransId="{A615BDC9-C316-4087-8A55-81663E89156E}"/>
    <dgm:cxn modelId="{DE91FB2C-67A2-4AB4-9F03-27EF4EFC83C0}" type="presOf" srcId="{D25F893A-BDA4-43EB-AC6B-F141EE33CCA9}" destId="{CBF3D539-A4AE-45E2-81F7-F3D063067C1A}" srcOrd="0" destOrd="0" presId="urn:microsoft.com/office/officeart/2005/8/layout/process4"/>
    <dgm:cxn modelId="{2C427BE7-FFBD-4862-9FAF-350853821DC1}" srcId="{78611AB5-0216-4CDE-BA86-E971EAD03EBB}" destId="{1FAEDDDF-698D-4751-93EA-B5E645B895BD}" srcOrd="2" destOrd="0" parTransId="{E750102C-3239-4DDD-BE78-CC6CFF21831C}" sibTransId="{78A9BE02-EDD6-42D8-A4BA-EE88ABF4CA19}"/>
    <dgm:cxn modelId="{3EA02685-B214-4693-935E-C2FC16023CD6}" type="presOf" srcId="{BC657820-5D20-449F-A0A7-D268B58A5333}" destId="{47AED975-7C8D-46A7-AC93-2AB3F71CDE6E}" srcOrd="0" destOrd="0" presId="urn:microsoft.com/office/officeart/2005/8/layout/process4"/>
    <dgm:cxn modelId="{AC76D7CE-FE89-4749-B92A-5EDFB889E5AE}" type="presOf" srcId="{1FAEDDDF-698D-4751-93EA-B5E645B895BD}" destId="{19E0B2A6-1701-4322-831C-CA600D428F7B}" srcOrd="0" destOrd="0" presId="urn:microsoft.com/office/officeart/2005/8/layout/process4"/>
    <dgm:cxn modelId="{F83A30B7-61FA-4C45-A759-79893AED1137}" type="presParOf" srcId="{7E7D0FFF-795F-4AF2-875E-A6381E6B9133}" destId="{1467C296-ACEE-4A2B-8597-833FA5E949C0}" srcOrd="0" destOrd="0" presId="urn:microsoft.com/office/officeart/2005/8/layout/process4"/>
    <dgm:cxn modelId="{73519556-A16D-4F54-9C4F-13B198B87F10}" type="presParOf" srcId="{1467C296-ACEE-4A2B-8597-833FA5E949C0}" destId="{94A61BA0-283A-4CD5-B003-8DC2D52F9E73}" srcOrd="0" destOrd="0" presId="urn:microsoft.com/office/officeart/2005/8/layout/process4"/>
    <dgm:cxn modelId="{918673D7-FAB8-42DE-A37C-C36487D3A15F}" type="presParOf" srcId="{7E7D0FFF-795F-4AF2-875E-A6381E6B9133}" destId="{792BC92C-B94D-43C8-A702-77F4DB23602E}" srcOrd="1" destOrd="0" presId="urn:microsoft.com/office/officeart/2005/8/layout/process4"/>
    <dgm:cxn modelId="{465CD2B6-5473-45C3-8541-C8C66BE4DAA9}" type="presParOf" srcId="{7E7D0FFF-795F-4AF2-875E-A6381E6B9133}" destId="{CB30B60A-DDDF-44DE-A523-24B01BBD0BAB}" srcOrd="2" destOrd="0" presId="urn:microsoft.com/office/officeart/2005/8/layout/process4"/>
    <dgm:cxn modelId="{ABFC0001-19F2-4D34-A415-F45C60542635}" type="presParOf" srcId="{CB30B60A-DDDF-44DE-A523-24B01BBD0BAB}" destId="{19E0B2A6-1701-4322-831C-CA600D428F7B}" srcOrd="0" destOrd="0" presId="urn:microsoft.com/office/officeart/2005/8/layout/process4"/>
    <dgm:cxn modelId="{A9BFC46D-F3CF-435C-9CCB-4D184A051B70}" type="presParOf" srcId="{7E7D0FFF-795F-4AF2-875E-A6381E6B9133}" destId="{C7F57411-D042-4FEF-8DDF-BFD6A1E8864F}" srcOrd="3" destOrd="0" presId="urn:microsoft.com/office/officeart/2005/8/layout/process4"/>
    <dgm:cxn modelId="{32FCB276-8FED-4271-B1E6-BC6E9B10C270}" type="presParOf" srcId="{7E7D0FFF-795F-4AF2-875E-A6381E6B9133}" destId="{9318B2C1-3947-426C-99E9-605E877136F9}" srcOrd="4" destOrd="0" presId="urn:microsoft.com/office/officeart/2005/8/layout/process4"/>
    <dgm:cxn modelId="{79CD4392-78DE-4936-ACC1-0C786F91BDC5}" type="presParOf" srcId="{9318B2C1-3947-426C-99E9-605E877136F9}" destId="{CBF3D539-A4AE-45E2-81F7-F3D063067C1A}" srcOrd="0" destOrd="0" presId="urn:microsoft.com/office/officeart/2005/8/layout/process4"/>
    <dgm:cxn modelId="{C7B0C1D0-2A76-4A9E-9669-734D3139515D}" type="presParOf" srcId="{7E7D0FFF-795F-4AF2-875E-A6381E6B9133}" destId="{2B2243E7-DF81-42EB-A1AB-D9EB8BE5C8C2}" srcOrd="5" destOrd="0" presId="urn:microsoft.com/office/officeart/2005/8/layout/process4"/>
    <dgm:cxn modelId="{6FE97184-E7CE-4FAF-A681-5DCEDBD9E91A}" type="presParOf" srcId="{7E7D0FFF-795F-4AF2-875E-A6381E6B9133}" destId="{41ADC0A7-ECD7-4853-95A2-970C985878D8}" srcOrd="6" destOrd="0" presId="urn:microsoft.com/office/officeart/2005/8/layout/process4"/>
    <dgm:cxn modelId="{06C9774C-1AF1-479A-8539-37EEB5E45B3C}" type="presParOf" srcId="{41ADC0A7-ECD7-4853-95A2-970C985878D8}" destId="{47AED975-7C8D-46A7-AC93-2AB3F71CDE6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148451-463B-4C3D-8943-E30AE86F31FF}" type="doc">
      <dgm:prSet loTypeId="urn:microsoft.com/office/officeart/2009/layout/ReverseList" loCatId="relationship" qsTypeId="urn:microsoft.com/office/officeart/2005/8/quickstyle/3d1" qsCatId="3D" csTypeId="urn:microsoft.com/office/officeart/2005/8/colors/accent1_2" csCatId="accent1" phldr="1"/>
      <dgm:spPr/>
      <dgm:t>
        <a:bodyPr/>
        <a:lstStyle/>
        <a:p>
          <a:endParaRPr lang="en-IN"/>
        </a:p>
      </dgm:t>
    </dgm:pt>
    <dgm:pt modelId="{6DDDD980-2714-46F6-97FF-B1593437D8D3}">
      <dgm:prSet phldrT="[Text]" custT="1"/>
      <dgm:spPr/>
      <dgm:t>
        <a:bodyPr anchor="ctr"/>
        <a:lstStyle/>
        <a:p>
          <a:pPr algn="ctr"/>
          <a:r>
            <a:rPr lang="en-IN" sz="8000" dirty="0"/>
            <a:t>+</a:t>
          </a:r>
        </a:p>
      </dgm:t>
    </dgm:pt>
    <dgm:pt modelId="{5C9C2721-5153-4E61-9CB9-604D7B4202EE}" type="parTrans" cxnId="{34513BD7-C385-4D6A-840A-49CF2B07A891}">
      <dgm:prSet/>
      <dgm:spPr/>
      <dgm:t>
        <a:bodyPr/>
        <a:lstStyle/>
        <a:p>
          <a:endParaRPr lang="en-IN"/>
        </a:p>
      </dgm:t>
    </dgm:pt>
    <dgm:pt modelId="{ACA302B1-664D-4325-B724-D0096754A820}" type="sibTrans" cxnId="{34513BD7-C385-4D6A-840A-49CF2B07A891}">
      <dgm:prSet/>
      <dgm:spPr/>
      <dgm:t>
        <a:bodyPr/>
        <a:lstStyle/>
        <a:p>
          <a:endParaRPr lang="en-IN"/>
        </a:p>
      </dgm:t>
    </dgm:pt>
    <dgm:pt modelId="{07E7EC32-AE3D-40A5-99E5-0909CC148771}">
      <dgm:prSet phldrT="[Text]" custT="1"/>
      <dgm:spPr/>
      <dgm:t>
        <a:bodyPr anchor="ctr"/>
        <a:lstStyle/>
        <a:p>
          <a:pPr algn="ctr"/>
          <a:r>
            <a:rPr lang="en-IN" sz="8000" dirty="0"/>
            <a:t>- </a:t>
          </a:r>
        </a:p>
      </dgm:t>
    </dgm:pt>
    <dgm:pt modelId="{AF786122-599F-4AAF-AFA6-40B4C8183794}" type="parTrans" cxnId="{30AD5424-678C-44CD-B3BD-8480D0192121}">
      <dgm:prSet/>
      <dgm:spPr/>
      <dgm:t>
        <a:bodyPr/>
        <a:lstStyle/>
        <a:p>
          <a:endParaRPr lang="en-IN"/>
        </a:p>
      </dgm:t>
    </dgm:pt>
    <dgm:pt modelId="{18F98D14-77B6-4D57-82E8-9DD168E0A592}" type="sibTrans" cxnId="{30AD5424-678C-44CD-B3BD-8480D0192121}">
      <dgm:prSet/>
      <dgm:spPr/>
      <dgm:t>
        <a:bodyPr/>
        <a:lstStyle/>
        <a:p>
          <a:endParaRPr lang="en-IN"/>
        </a:p>
      </dgm:t>
    </dgm:pt>
    <dgm:pt modelId="{1B3F7D70-BBE3-40E8-8594-BFD6ED274B66}" type="pres">
      <dgm:prSet presAssocID="{8B148451-463B-4C3D-8943-E30AE86F31FF}" presName="Name0" presStyleCnt="0">
        <dgm:presLayoutVars>
          <dgm:chMax val="2"/>
          <dgm:chPref val="2"/>
          <dgm:animLvl val="lvl"/>
        </dgm:presLayoutVars>
      </dgm:prSet>
      <dgm:spPr/>
      <dgm:t>
        <a:bodyPr/>
        <a:lstStyle/>
        <a:p>
          <a:endParaRPr lang="en-US"/>
        </a:p>
      </dgm:t>
    </dgm:pt>
    <dgm:pt modelId="{8DD68997-DF92-4742-9AA7-83B8F66AB387}" type="pres">
      <dgm:prSet presAssocID="{8B148451-463B-4C3D-8943-E30AE86F31FF}" presName="LeftText" presStyleLbl="revTx" presStyleIdx="0" presStyleCnt="0">
        <dgm:presLayoutVars>
          <dgm:bulletEnabled val="1"/>
        </dgm:presLayoutVars>
      </dgm:prSet>
      <dgm:spPr/>
      <dgm:t>
        <a:bodyPr/>
        <a:lstStyle/>
        <a:p>
          <a:endParaRPr lang="en-US"/>
        </a:p>
      </dgm:t>
    </dgm:pt>
    <dgm:pt modelId="{C3594C16-907A-41B0-BD87-D4FCE5F87FEC}" type="pres">
      <dgm:prSet presAssocID="{8B148451-463B-4C3D-8943-E30AE86F31FF}" presName="LeftNode" presStyleLbl="bgImgPlace1" presStyleIdx="0" presStyleCnt="2" custScaleY="56051">
        <dgm:presLayoutVars>
          <dgm:chMax val="2"/>
          <dgm:chPref val="2"/>
        </dgm:presLayoutVars>
      </dgm:prSet>
      <dgm:spPr/>
      <dgm:t>
        <a:bodyPr/>
        <a:lstStyle/>
        <a:p>
          <a:endParaRPr lang="en-US"/>
        </a:p>
      </dgm:t>
    </dgm:pt>
    <dgm:pt modelId="{C4430A95-5CBF-4C4F-AE82-D557428BED55}" type="pres">
      <dgm:prSet presAssocID="{8B148451-463B-4C3D-8943-E30AE86F31FF}" presName="RightText" presStyleLbl="revTx" presStyleIdx="0" presStyleCnt="0">
        <dgm:presLayoutVars>
          <dgm:bulletEnabled val="1"/>
        </dgm:presLayoutVars>
      </dgm:prSet>
      <dgm:spPr/>
      <dgm:t>
        <a:bodyPr/>
        <a:lstStyle/>
        <a:p>
          <a:endParaRPr lang="en-US"/>
        </a:p>
      </dgm:t>
    </dgm:pt>
    <dgm:pt modelId="{F4B9759E-DD15-4BC8-B80B-C7514A2F8ED7}" type="pres">
      <dgm:prSet presAssocID="{8B148451-463B-4C3D-8943-E30AE86F31FF}" presName="RightNode" presStyleLbl="bgImgPlace1" presStyleIdx="1" presStyleCnt="2" custScaleY="56051">
        <dgm:presLayoutVars>
          <dgm:chMax val="0"/>
          <dgm:chPref val="0"/>
        </dgm:presLayoutVars>
      </dgm:prSet>
      <dgm:spPr/>
      <dgm:t>
        <a:bodyPr/>
        <a:lstStyle/>
        <a:p>
          <a:endParaRPr lang="en-US"/>
        </a:p>
      </dgm:t>
    </dgm:pt>
    <dgm:pt modelId="{BA704CD7-27F0-4376-B97A-0B6A736E6258}" type="pres">
      <dgm:prSet presAssocID="{8B148451-463B-4C3D-8943-E30AE86F31FF}" presName="TopArrow" presStyleLbl="node1" presStyleIdx="0" presStyleCnt="2" custLinFactNeighborX="-1854" custLinFactNeighborY="20206"/>
      <dgm:spPr/>
      <dgm:t>
        <a:bodyPr/>
        <a:lstStyle/>
        <a:p>
          <a:endParaRPr lang="en-US"/>
        </a:p>
      </dgm:t>
    </dgm:pt>
    <dgm:pt modelId="{24892AEA-8371-4417-9FAE-4ED02A54EC61}" type="pres">
      <dgm:prSet presAssocID="{8B148451-463B-4C3D-8943-E30AE86F31FF}" presName="BottomArrow" presStyleLbl="node1" presStyleIdx="1" presStyleCnt="2" custLinFactNeighborX="1854" custLinFactNeighborY="-15758"/>
      <dgm:spPr/>
      <dgm:t>
        <a:bodyPr/>
        <a:lstStyle/>
        <a:p>
          <a:endParaRPr lang="en-US"/>
        </a:p>
      </dgm:t>
    </dgm:pt>
  </dgm:ptLst>
  <dgm:cxnLst>
    <dgm:cxn modelId="{30AD5424-678C-44CD-B3BD-8480D0192121}" srcId="{8B148451-463B-4C3D-8943-E30AE86F31FF}" destId="{07E7EC32-AE3D-40A5-99E5-0909CC148771}" srcOrd="1" destOrd="0" parTransId="{AF786122-599F-4AAF-AFA6-40B4C8183794}" sibTransId="{18F98D14-77B6-4D57-82E8-9DD168E0A592}"/>
    <dgm:cxn modelId="{BF402BA1-AE2C-4AC3-85BA-B2FD0A1B6738}" type="presOf" srcId="{8B148451-463B-4C3D-8943-E30AE86F31FF}" destId="{1B3F7D70-BBE3-40E8-8594-BFD6ED274B66}" srcOrd="0" destOrd="0" presId="urn:microsoft.com/office/officeart/2009/layout/ReverseList"/>
    <dgm:cxn modelId="{6C2247F6-DE47-484D-97F7-AC4C68581FA3}" type="presOf" srcId="{07E7EC32-AE3D-40A5-99E5-0909CC148771}" destId="{F4B9759E-DD15-4BC8-B80B-C7514A2F8ED7}" srcOrd="1" destOrd="0" presId="urn:microsoft.com/office/officeart/2009/layout/ReverseList"/>
    <dgm:cxn modelId="{16445DB7-CB9C-432F-AEDC-4A55C9BD0A67}" type="presOf" srcId="{6DDDD980-2714-46F6-97FF-B1593437D8D3}" destId="{C3594C16-907A-41B0-BD87-D4FCE5F87FEC}" srcOrd="1" destOrd="0" presId="urn:microsoft.com/office/officeart/2009/layout/ReverseList"/>
    <dgm:cxn modelId="{C5DBF761-1B5C-406B-992A-FD5CB3F3CF30}" type="presOf" srcId="{07E7EC32-AE3D-40A5-99E5-0909CC148771}" destId="{C4430A95-5CBF-4C4F-AE82-D557428BED55}" srcOrd="0" destOrd="0" presId="urn:microsoft.com/office/officeart/2009/layout/ReverseList"/>
    <dgm:cxn modelId="{90C8B528-FE7F-4248-8B27-EFB7FF17C762}" type="presOf" srcId="{6DDDD980-2714-46F6-97FF-B1593437D8D3}" destId="{8DD68997-DF92-4742-9AA7-83B8F66AB387}" srcOrd="0" destOrd="0" presId="urn:microsoft.com/office/officeart/2009/layout/ReverseList"/>
    <dgm:cxn modelId="{34513BD7-C385-4D6A-840A-49CF2B07A891}" srcId="{8B148451-463B-4C3D-8943-E30AE86F31FF}" destId="{6DDDD980-2714-46F6-97FF-B1593437D8D3}" srcOrd="0" destOrd="0" parTransId="{5C9C2721-5153-4E61-9CB9-604D7B4202EE}" sibTransId="{ACA302B1-664D-4325-B724-D0096754A820}"/>
    <dgm:cxn modelId="{DDE5DDD8-AE75-4991-B670-FF7BE954E9C8}" type="presParOf" srcId="{1B3F7D70-BBE3-40E8-8594-BFD6ED274B66}" destId="{8DD68997-DF92-4742-9AA7-83B8F66AB387}" srcOrd="0" destOrd="0" presId="urn:microsoft.com/office/officeart/2009/layout/ReverseList"/>
    <dgm:cxn modelId="{C030F217-98CA-404B-8BAD-0CE485A0B32D}" type="presParOf" srcId="{1B3F7D70-BBE3-40E8-8594-BFD6ED274B66}" destId="{C3594C16-907A-41B0-BD87-D4FCE5F87FEC}" srcOrd="1" destOrd="0" presId="urn:microsoft.com/office/officeart/2009/layout/ReverseList"/>
    <dgm:cxn modelId="{AE47ABAC-BA3F-4A39-A440-2A6BBCFFAAEB}" type="presParOf" srcId="{1B3F7D70-BBE3-40E8-8594-BFD6ED274B66}" destId="{C4430A95-5CBF-4C4F-AE82-D557428BED55}" srcOrd="2" destOrd="0" presId="urn:microsoft.com/office/officeart/2009/layout/ReverseList"/>
    <dgm:cxn modelId="{0E684251-6B1F-45B7-A88B-90FF8720CA68}" type="presParOf" srcId="{1B3F7D70-BBE3-40E8-8594-BFD6ED274B66}" destId="{F4B9759E-DD15-4BC8-B80B-C7514A2F8ED7}" srcOrd="3" destOrd="0" presId="urn:microsoft.com/office/officeart/2009/layout/ReverseList"/>
    <dgm:cxn modelId="{52AF7163-F052-4CB4-A98F-1C760862C2E8}" type="presParOf" srcId="{1B3F7D70-BBE3-40E8-8594-BFD6ED274B66}" destId="{BA704CD7-27F0-4376-B97A-0B6A736E6258}" srcOrd="4" destOrd="0" presId="urn:microsoft.com/office/officeart/2009/layout/ReverseList"/>
    <dgm:cxn modelId="{331C3835-E5CC-492E-AEF8-5010BBE73ED5}" type="presParOf" srcId="{1B3F7D70-BBE3-40E8-8594-BFD6ED274B66}" destId="{24892AEA-8371-4417-9FAE-4ED02A54EC61}" srcOrd="5" destOrd="0" presId="urn:microsoft.com/office/officeart/2009/layout/Revers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8AAF906-655C-4126-A004-7F02DE9AD334}" type="doc">
      <dgm:prSet loTypeId="urn:microsoft.com/office/officeart/2008/layout/VerticalCircleList" loCatId="list" qsTypeId="urn:microsoft.com/office/officeart/2005/8/quickstyle/simple2" qsCatId="simple" csTypeId="urn:microsoft.com/office/officeart/2005/8/colors/colorful4" csCatId="colorful" phldr="1"/>
      <dgm:spPr/>
    </dgm:pt>
    <dgm:pt modelId="{22E0D8B0-C0B5-463B-BC96-DF7B9FBD3B23}">
      <dgm:prSet phldrT="[Text]"/>
      <dgm:spPr/>
      <dgm:t>
        <a:bodyPr/>
        <a:lstStyle/>
        <a:p>
          <a:r>
            <a:rPr lang="en-IN" dirty="0"/>
            <a:t>Contra</a:t>
          </a:r>
        </a:p>
      </dgm:t>
    </dgm:pt>
    <dgm:pt modelId="{DF4D78D1-4EF7-4D06-8C41-24063CFB5D7A}" type="parTrans" cxnId="{86AEA05C-272F-4CB0-8830-516DC078A3E5}">
      <dgm:prSet/>
      <dgm:spPr/>
      <dgm:t>
        <a:bodyPr/>
        <a:lstStyle/>
        <a:p>
          <a:endParaRPr lang="en-IN"/>
        </a:p>
      </dgm:t>
    </dgm:pt>
    <dgm:pt modelId="{09D04CB0-8036-4756-A0D2-649D6DFE8512}" type="sibTrans" cxnId="{86AEA05C-272F-4CB0-8830-516DC078A3E5}">
      <dgm:prSet/>
      <dgm:spPr/>
      <dgm:t>
        <a:bodyPr/>
        <a:lstStyle/>
        <a:p>
          <a:endParaRPr lang="en-IN"/>
        </a:p>
      </dgm:t>
    </dgm:pt>
    <dgm:pt modelId="{DE4E797B-DE90-40D8-9D48-CC0A50F6CCF9}">
      <dgm:prSet phldrT="[Text]"/>
      <dgm:spPr/>
      <dgm:t>
        <a:bodyPr/>
        <a:lstStyle/>
        <a:p>
          <a:r>
            <a:rPr lang="en-IN" dirty="0"/>
            <a:t>Payment</a:t>
          </a:r>
        </a:p>
      </dgm:t>
    </dgm:pt>
    <dgm:pt modelId="{ACA523DF-9B37-471E-89F7-E2C7A28EFC6B}" type="parTrans" cxnId="{F762B529-7EFA-4438-BE60-39F4BCB1F194}">
      <dgm:prSet/>
      <dgm:spPr/>
      <dgm:t>
        <a:bodyPr/>
        <a:lstStyle/>
        <a:p>
          <a:endParaRPr lang="en-IN"/>
        </a:p>
      </dgm:t>
    </dgm:pt>
    <dgm:pt modelId="{32AD3FA2-4617-493D-AD31-9103C983106A}" type="sibTrans" cxnId="{F762B529-7EFA-4438-BE60-39F4BCB1F194}">
      <dgm:prSet/>
      <dgm:spPr/>
      <dgm:t>
        <a:bodyPr/>
        <a:lstStyle/>
        <a:p>
          <a:endParaRPr lang="en-IN"/>
        </a:p>
      </dgm:t>
    </dgm:pt>
    <dgm:pt modelId="{143B5943-B955-4C07-887E-7B25596C023F}">
      <dgm:prSet phldrT="[Text]"/>
      <dgm:spPr/>
      <dgm:t>
        <a:bodyPr/>
        <a:lstStyle/>
        <a:p>
          <a:r>
            <a:rPr lang="en-IN" dirty="0"/>
            <a:t>Receipt</a:t>
          </a:r>
        </a:p>
      </dgm:t>
    </dgm:pt>
    <dgm:pt modelId="{53490416-E7D5-4CE5-9586-CE3EC42EBFDB}" type="parTrans" cxnId="{C35B9B60-E4CF-4EFC-8B9C-99708D486BC2}">
      <dgm:prSet/>
      <dgm:spPr/>
      <dgm:t>
        <a:bodyPr/>
        <a:lstStyle/>
        <a:p>
          <a:endParaRPr lang="en-IN"/>
        </a:p>
      </dgm:t>
    </dgm:pt>
    <dgm:pt modelId="{00FE042E-C12C-4F88-A8D7-FB41B0F757B7}" type="sibTrans" cxnId="{C35B9B60-E4CF-4EFC-8B9C-99708D486BC2}">
      <dgm:prSet/>
      <dgm:spPr/>
      <dgm:t>
        <a:bodyPr/>
        <a:lstStyle/>
        <a:p>
          <a:endParaRPr lang="en-IN"/>
        </a:p>
      </dgm:t>
    </dgm:pt>
    <dgm:pt modelId="{1204FC55-A2F8-446B-A899-63009F540C68}">
      <dgm:prSet phldrT="[Text]"/>
      <dgm:spPr/>
      <dgm:t>
        <a:bodyPr/>
        <a:lstStyle/>
        <a:p>
          <a:r>
            <a:rPr lang="en-IN" dirty="0"/>
            <a:t>Purchase</a:t>
          </a:r>
        </a:p>
      </dgm:t>
    </dgm:pt>
    <dgm:pt modelId="{0395565E-2BD8-4DDB-A3EE-3DE355DD3363}" type="parTrans" cxnId="{820E82A7-5336-423A-9A88-C3ABDA211A65}">
      <dgm:prSet/>
      <dgm:spPr/>
      <dgm:t>
        <a:bodyPr/>
        <a:lstStyle/>
        <a:p>
          <a:endParaRPr lang="en-IN"/>
        </a:p>
      </dgm:t>
    </dgm:pt>
    <dgm:pt modelId="{E9FB82A4-89A4-4215-8E98-9F6EFC4E0567}" type="sibTrans" cxnId="{820E82A7-5336-423A-9A88-C3ABDA211A65}">
      <dgm:prSet/>
      <dgm:spPr/>
      <dgm:t>
        <a:bodyPr/>
        <a:lstStyle/>
        <a:p>
          <a:endParaRPr lang="en-IN"/>
        </a:p>
      </dgm:t>
    </dgm:pt>
    <dgm:pt modelId="{0FAD362F-0C66-4F60-BF8D-5F16C94FC934}">
      <dgm:prSet phldrT="[Text]"/>
      <dgm:spPr/>
      <dgm:t>
        <a:bodyPr/>
        <a:lstStyle/>
        <a:p>
          <a:r>
            <a:rPr lang="en-IN" dirty="0"/>
            <a:t>Journal</a:t>
          </a:r>
        </a:p>
      </dgm:t>
    </dgm:pt>
    <dgm:pt modelId="{2B5B2A5F-7816-4C98-A6AE-E3292A90EF30}" type="parTrans" cxnId="{AEA5C438-A161-4765-BC52-A1A48ACA08C6}">
      <dgm:prSet/>
      <dgm:spPr/>
      <dgm:t>
        <a:bodyPr/>
        <a:lstStyle/>
        <a:p>
          <a:endParaRPr lang="en-IN"/>
        </a:p>
      </dgm:t>
    </dgm:pt>
    <dgm:pt modelId="{E6F2541D-41F7-417E-BD05-042CD132C00C}" type="sibTrans" cxnId="{AEA5C438-A161-4765-BC52-A1A48ACA08C6}">
      <dgm:prSet/>
      <dgm:spPr/>
      <dgm:t>
        <a:bodyPr/>
        <a:lstStyle/>
        <a:p>
          <a:endParaRPr lang="en-IN"/>
        </a:p>
      </dgm:t>
    </dgm:pt>
    <dgm:pt modelId="{2E3760B9-E45A-4F3F-8FF7-535E393BC6DE}">
      <dgm:prSet phldrT="[Text]"/>
      <dgm:spPr/>
      <dgm:t>
        <a:bodyPr/>
        <a:lstStyle/>
        <a:p>
          <a:r>
            <a:rPr lang="en-IN" dirty="0"/>
            <a:t>Sales</a:t>
          </a:r>
        </a:p>
      </dgm:t>
    </dgm:pt>
    <dgm:pt modelId="{A71BE5B6-3A78-4E7C-8BBE-34155050F5BE}" type="parTrans" cxnId="{0BEC33A2-4549-4295-BCF5-E5ECC9B6F909}">
      <dgm:prSet/>
      <dgm:spPr/>
      <dgm:t>
        <a:bodyPr/>
        <a:lstStyle/>
        <a:p>
          <a:endParaRPr lang="en-IN"/>
        </a:p>
      </dgm:t>
    </dgm:pt>
    <dgm:pt modelId="{1F0D3FCE-B569-45B2-83C4-E74B12A6F8FF}" type="sibTrans" cxnId="{0BEC33A2-4549-4295-BCF5-E5ECC9B6F909}">
      <dgm:prSet/>
      <dgm:spPr/>
      <dgm:t>
        <a:bodyPr/>
        <a:lstStyle/>
        <a:p>
          <a:endParaRPr lang="en-IN"/>
        </a:p>
      </dgm:t>
    </dgm:pt>
    <dgm:pt modelId="{FC56EABE-9944-40C0-AD13-26B1D9C8AFCA}">
      <dgm:prSet phldrT="[Text]"/>
      <dgm:spPr/>
      <dgm:t>
        <a:bodyPr/>
        <a:lstStyle/>
        <a:p>
          <a:r>
            <a:rPr lang="en-IN" dirty="0"/>
            <a:t>Credit note</a:t>
          </a:r>
        </a:p>
      </dgm:t>
    </dgm:pt>
    <dgm:pt modelId="{191395D8-9547-4966-A020-94DC55813369}" type="parTrans" cxnId="{7F842BED-C598-4AE6-912D-2339D89B5ED1}">
      <dgm:prSet/>
      <dgm:spPr/>
      <dgm:t>
        <a:bodyPr/>
        <a:lstStyle/>
        <a:p>
          <a:endParaRPr lang="en-IN"/>
        </a:p>
      </dgm:t>
    </dgm:pt>
    <dgm:pt modelId="{C3EBAC7B-B0F4-4F69-8BA0-7ADE306BBF59}" type="sibTrans" cxnId="{7F842BED-C598-4AE6-912D-2339D89B5ED1}">
      <dgm:prSet/>
      <dgm:spPr/>
      <dgm:t>
        <a:bodyPr/>
        <a:lstStyle/>
        <a:p>
          <a:endParaRPr lang="en-IN"/>
        </a:p>
      </dgm:t>
    </dgm:pt>
    <dgm:pt modelId="{3DEC8ED1-EF50-4704-9A8E-33C7103693B3}">
      <dgm:prSet phldrT="[Text]"/>
      <dgm:spPr/>
      <dgm:t>
        <a:bodyPr/>
        <a:lstStyle/>
        <a:p>
          <a:r>
            <a:rPr lang="en-IN" dirty="0"/>
            <a:t>Debit note</a:t>
          </a:r>
        </a:p>
      </dgm:t>
    </dgm:pt>
    <dgm:pt modelId="{7997DA20-AC3A-4BDC-99E3-B55B682EDC2A}" type="parTrans" cxnId="{D9BC9F83-8CF6-41B9-A512-F57806D09419}">
      <dgm:prSet/>
      <dgm:spPr/>
      <dgm:t>
        <a:bodyPr/>
        <a:lstStyle/>
        <a:p>
          <a:endParaRPr lang="en-IN"/>
        </a:p>
      </dgm:t>
    </dgm:pt>
    <dgm:pt modelId="{9C76C401-3176-4185-A3DE-608A8E1C29B5}" type="sibTrans" cxnId="{D9BC9F83-8CF6-41B9-A512-F57806D09419}">
      <dgm:prSet/>
      <dgm:spPr/>
      <dgm:t>
        <a:bodyPr/>
        <a:lstStyle/>
        <a:p>
          <a:endParaRPr lang="en-IN"/>
        </a:p>
      </dgm:t>
    </dgm:pt>
    <dgm:pt modelId="{93ECA9E1-4AEE-4929-8562-4164ECF4348E}" type="pres">
      <dgm:prSet presAssocID="{58AAF906-655C-4126-A004-7F02DE9AD334}" presName="Name0" presStyleCnt="0">
        <dgm:presLayoutVars>
          <dgm:dir/>
        </dgm:presLayoutVars>
      </dgm:prSet>
      <dgm:spPr/>
    </dgm:pt>
    <dgm:pt modelId="{589EC011-DAB2-4B2D-91F9-87046EA8ED2E}" type="pres">
      <dgm:prSet presAssocID="{22E0D8B0-C0B5-463B-BC96-DF7B9FBD3B23}" presName="noChildren" presStyleCnt="0"/>
      <dgm:spPr/>
    </dgm:pt>
    <dgm:pt modelId="{0C1AB8FA-D98F-4FF1-BC8D-554005044CB7}" type="pres">
      <dgm:prSet presAssocID="{22E0D8B0-C0B5-463B-BC96-DF7B9FBD3B23}" presName="gap" presStyleCnt="0"/>
      <dgm:spPr/>
    </dgm:pt>
    <dgm:pt modelId="{1970AFB2-BBAA-4712-A5F9-427CABE7230A}" type="pres">
      <dgm:prSet presAssocID="{22E0D8B0-C0B5-463B-BC96-DF7B9FBD3B23}" presName="medCircle2" presStyleLbl="vennNode1" presStyleIdx="0" presStyleCnt="8"/>
      <dgm:spPr/>
    </dgm:pt>
    <dgm:pt modelId="{545CE43D-84C9-4515-B0E3-CDD612CA3680}" type="pres">
      <dgm:prSet presAssocID="{22E0D8B0-C0B5-463B-BC96-DF7B9FBD3B23}" presName="txLvlOnly1" presStyleLbl="revTx" presStyleIdx="0" presStyleCnt="8"/>
      <dgm:spPr/>
      <dgm:t>
        <a:bodyPr/>
        <a:lstStyle/>
        <a:p>
          <a:endParaRPr lang="en-US"/>
        </a:p>
      </dgm:t>
    </dgm:pt>
    <dgm:pt modelId="{A7139C59-BC5F-4BDE-906B-3D87A2B4E994}" type="pres">
      <dgm:prSet presAssocID="{DE4E797B-DE90-40D8-9D48-CC0A50F6CCF9}" presName="noChildren" presStyleCnt="0"/>
      <dgm:spPr/>
    </dgm:pt>
    <dgm:pt modelId="{7E3D72CF-6CAC-43AD-9863-0FCD4CB00BB8}" type="pres">
      <dgm:prSet presAssocID="{DE4E797B-DE90-40D8-9D48-CC0A50F6CCF9}" presName="gap" presStyleCnt="0"/>
      <dgm:spPr/>
    </dgm:pt>
    <dgm:pt modelId="{F575CDB3-7567-4C7B-B631-0E7691CBE5CA}" type="pres">
      <dgm:prSet presAssocID="{DE4E797B-DE90-40D8-9D48-CC0A50F6CCF9}" presName="medCircle2" presStyleLbl="vennNode1" presStyleIdx="1" presStyleCnt="8"/>
      <dgm:spPr/>
    </dgm:pt>
    <dgm:pt modelId="{2A5CF6A8-1215-4EF3-A945-32C74575842A}" type="pres">
      <dgm:prSet presAssocID="{DE4E797B-DE90-40D8-9D48-CC0A50F6CCF9}" presName="txLvlOnly1" presStyleLbl="revTx" presStyleIdx="1" presStyleCnt="8"/>
      <dgm:spPr/>
      <dgm:t>
        <a:bodyPr/>
        <a:lstStyle/>
        <a:p>
          <a:endParaRPr lang="en-US"/>
        </a:p>
      </dgm:t>
    </dgm:pt>
    <dgm:pt modelId="{2540C396-DA79-4A58-86C2-ED779A91C1DF}" type="pres">
      <dgm:prSet presAssocID="{143B5943-B955-4C07-887E-7B25596C023F}" presName="noChildren" presStyleCnt="0"/>
      <dgm:spPr/>
    </dgm:pt>
    <dgm:pt modelId="{02CC367F-646D-452C-B623-B206D0B212AF}" type="pres">
      <dgm:prSet presAssocID="{143B5943-B955-4C07-887E-7B25596C023F}" presName="gap" presStyleCnt="0"/>
      <dgm:spPr/>
    </dgm:pt>
    <dgm:pt modelId="{0FBA73DB-604F-4872-9D06-A7AFA255EBBD}" type="pres">
      <dgm:prSet presAssocID="{143B5943-B955-4C07-887E-7B25596C023F}" presName="medCircle2" presStyleLbl="vennNode1" presStyleIdx="2" presStyleCnt="8"/>
      <dgm:spPr/>
    </dgm:pt>
    <dgm:pt modelId="{885A26E4-5A85-400F-AF2E-2225EF784F1F}" type="pres">
      <dgm:prSet presAssocID="{143B5943-B955-4C07-887E-7B25596C023F}" presName="txLvlOnly1" presStyleLbl="revTx" presStyleIdx="2" presStyleCnt="8"/>
      <dgm:spPr/>
      <dgm:t>
        <a:bodyPr/>
        <a:lstStyle/>
        <a:p>
          <a:endParaRPr lang="en-US"/>
        </a:p>
      </dgm:t>
    </dgm:pt>
    <dgm:pt modelId="{9BF0DA1B-CABB-4924-8D0E-0D1076121F2D}" type="pres">
      <dgm:prSet presAssocID="{0FAD362F-0C66-4F60-BF8D-5F16C94FC934}" presName="noChildren" presStyleCnt="0"/>
      <dgm:spPr/>
    </dgm:pt>
    <dgm:pt modelId="{198B15C4-9A0B-40D2-8262-4F1EB4230AED}" type="pres">
      <dgm:prSet presAssocID="{0FAD362F-0C66-4F60-BF8D-5F16C94FC934}" presName="gap" presStyleCnt="0"/>
      <dgm:spPr/>
    </dgm:pt>
    <dgm:pt modelId="{A78D6303-F65A-49AC-BC51-340094C1374B}" type="pres">
      <dgm:prSet presAssocID="{0FAD362F-0C66-4F60-BF8D-5F16C94FC934}" presName="medCircle2" presStyleLbl="vennNode1" presStyleIdx="3" presStyleCnt="8"/>
      <dgm:spPr/>
    </dgm:pt>
    <dgm:pt modelId="{EC84AFC9-85F2-4828-9381-F1EAE60B4657}" type="pres">
      <dgm:prSet presAssocID="{0FAD362F-0C66-4F60-BF8D-5F16C94FC934}" presName="txLvlOnly1" presStyleLbl="revTx" presStyleIdx="3" presStyleCnt="8"/>
      <dgm:spPr/>
      <dgm:t>
        <a:bodyPr/>
        <a:lstStyle/>
        <a:p>
          <a:endParaRPr lang="en-US"/>
        </a:p>
      </dgm:t>
    </dgm:pt>
    <dgm:pt modelId="{523ED542-9EB5-4446-865D-6978B6D4E3F6}" type="pres">
      <dgm:prSet presAssocID="{2E3760B9-E45A-4F3F-8FF7-535E393BC6DE}" presName="noChildren" presStyleCnt="0"/>
      <dgm:spPr/>
    </dgm:pt>
    <dgm:pt modelId="{D2BFA171-3634-4036-8033-7BF59EC30FBB}" type="pres">
      <dgm:prSet presAssocID="{2E3760B9-E45A-4F3F-8FF7-535E393BC6DE}" presName="gap" presStyleCnt="0"/>
      <dgm:spPr/>
    </dgm:pt>
    <dgm:pt modelId="{07E1AE6F-6635-40D3-97AB-D100B8A5AE54}" type="pres">
      <dgm:prSet presAssocID="{2E3760B9-E45A-4F3F-8FF7-535E393BC6DE}" presName="medCircle2" presStyleLbl="vennNode1" presStyleIdx="4" presStyleCnt="8"/>
      <dgm:spPr/>
    </dgm:pt>
    <dgm:pt modelId="{950A2853-C5E8-4FA6-92B2-6F76E74CFA48}" type="pres">
      <dgm:prSet presAssocID="{2E3760B9-E45A-4F3F-8FF7-535E393BC6DE}" presName="txLvlOnly1" presStyleLbl="revTx" presStyleIdx="4" presStyleCnt="8"/>
      <dgm:spPr/>
      <dgm:t>
        <a:bodyPr/>
        <a:lstStyle/>
        <a:p>
          <a:endParaRPr lang="en-US"/>
        </a:p>
      </dgm:t>
    </dgm:pt>
    <dgm:pt modelId="{B0BAFF76-841F-4BFF-92A4-C24EADF6FB6E}" type="pres">
      <dgm:prSet presAssocID="{FC56EABE-9944-40C0-AD13-26B1D9C8AFCA}" presName="noChildren" presStyleCnt="0"/>
      <dgm:spPr/>
    </dgm:pt>
    <dgm:pt modelId="{9BDA4813-DBE0-4253-8FE9-5B57728F4E94}" type="pres">
      <dgm:prSet presAssocID="{FC56EABE-9944-40C0-AD13-26B1D9C8AFCA}" presName="gap" presStyleCnt="0"/>
      <dgm:spPr/>
    </dgm:pt>
    <dgm:pt modelId="{A5180747-0474-4293-A8BE-835E7BCC0F96}" type="pres">
      <dgm:prSet presAssocID="{FC56EABE-9944-40C0-AD13-26B1D9C8AFCA}" presName="medCircle2" presStyleLbl="vennNode1" presStyleIdx="5" presStyleCnt="8"/>
      <dgm:spPr/>
    </dgm:pt>
    <dgm:pt modelId="{F2E227F0-BDC6-4489-9E8F-9F3D3E6B619D}" type="pres">
      <dgm:prSet presAssocID="{FC56EABE-9944-40C0-AD13-26B1D9C8AFCA}" presName="txLvlOnly1" presStyleLbl="revTx" presStyleIdx="5" presStyleCnt="8"/>
      <dgm:spPr/>
      <dgm:t>
        <a:bodyPr/>
        <a:lstStyle/>
        <a:p>
          <a:endParaRPr lang="en-US"/>
        </a:p>
      </dgm:t>
    </dgm:pt>
    <dgm:pt modelId="{E6205190-D386-4D86-9A7B-75A7639D27B9}" type="pres">
      <dgm:prSet presAssocID="{1204FC55-A2F8-446B-A899-63009F540C68}" presName="noChildren" presStyleCnt="0"/>
      <dgm:spPr/>
    </dgm:pt>
    <dgm:pt modelId="{A3C50CA0-E9C4-4512-A041-D9772430B5A1}" type="pres">
      <dgm:prSet presAssocID="{1204FC55-A2F8-446B-A899-63009F540C68}" presName="gap" presStyleCnt="0"/>
      <dgm:spPr/>
    </dgm:pt>
    <dgm:pt modelId="{3BB31065-87E4-4914-9789-0762A8F5EC3E}" type="pres">
      <dgm:prSet presAssocID="{1204FC55-A2F8-446B-A899-63009F540C68}" presName="medCircle2" presStyleLbl="vennNode1" presStyleIdx="6" presStyleCnt="8"/>
      <dgm:spPr/>
    </dgm:pt>
    <dgm:pt modelId="{5AFCCBC4-848A-4A09-8FC1-58888EB6D18D}" type="pres">
      <dgm:prSet presAssocID="{1204FC55-A2F8-446B-A899-63009F540C68}" presName="txLvlOnly1" presStyleLbl="revTx" presStyleIdx="6" presStyleCnt="8"/>
      <dgm:spPr/>
      <dgm:t>
        <a:bodyPr/>
        <a:lstStyle/>
        <a:p>
          <a:endParaRPr lang="en-US"/>
        </a:p>
      </dgm:t>
    </dgm:pt>
    <dgm:pt modelId="{B2EBA696-EDC6-4244-8BB2-5FBDF3C86206}" type="pres">
      <dgm:prSet presAssocID="{3DEC8ED1-EF50-4704-9A8E-33C7103693B3}" presName="noChildren" presStyleCnt="0"/>
      <dgm:spPr/>
    </dgm:pt>
    <dgm:pt modelId="{05B09702-19FB-4414-AAF0-A68A92362649}" type="pres">
      <dgm:prSet presAssocID="{3DEC8ED1-EF50-4704-9A8E-33C7103693B3}" presName="gap" presStyleCnt="0"/>
      <dgm:spPr/>
    </dgm:pt>
    <dgm:pt modelId="{539A1604-E0A8-4CA7-A224-1A0ECBCD8E9C}" type="pres">
      <dgm:prSet presAssocID="{3DEC8ED1-EF50-4704-9A8E-33C7103693B3}" presName="medCircle2" presStyleLbl="vennNode1" presStyleIdx="7" presStyleCnt="8"/>
      <dgm:spPr/>
    </dgm:pt>
    <dgm:pt modelId="{1021931F-59F9-47D2-A81E-A946FA169A17}" type="pres">
      <dgm:prSet presAssocID="{3DEC8ED1-EF50-4704-9A8E-33C7103693B3}" presName="txLvlOnly1" presStyleLbl="revTx" presStyleIdx="7" presStyleCnt="8"/>
      <dgm:spPr/>
      <dgm:t>
        <a:bodyPr/>
        <a:lstStyle/>
        <a:p>
          <a:endParaRPr lang="en-US"/>
        </a:p>
      </dgm:t>
    </dgm:pt>
  </dgm:ptLst>
  <dgm:cxnLst>
    <dgm:cxn modelId="{86AEA05C-272F-4CB0-8830-516DC078A3E5}" srcId="{58AAF906-655C-4126-A004-7F02DE9AD334}" destId="{22E0D8B0-C0B5-463B-BC96-DF7B9FBD3B23}" srcOrd="0" destOrd="0" parTransId="{DF4D78D1-4EF7-4D06-8C41-24063CFB5D7A}" sibTransId="{09D04CB0-8036-4756-A0D2-649D6DFE8512}"/>
    <dgm:cxn modelId="{F762B529-7EFA-4438-BE60-39F4BCB1F194}" srcId="{58AAF906-655C-4126-A004-7F02DE9AD334}" destId="{DE4E797B-DE90-40D8-9D48-CC0A50F6CCF9}" srcOrd="1" destOrd="0" parTransId="{ACA523DF-9B37-471E-89F7-E2C7A28EFC6B}" sibTransId="{32AD3FA2-4617-493D-AD31-9103C983106A}"/>
    <dgm:cxn modelId="{0BEC33A2-4549-4295-BCF5-E5ECC9B6F909}" srcId="{58AAF906-655C-4126-A004-7F02DE9AD334}" destId="{2E3760B9-E45A-4F3F-8FF7-535E393BC6DE}" srcOrd="4" destOrd="0" parTransId="{A71BE5B6-3A78-4E7C-8BBE-34155050F5BE}" sibTransId="{1F0D3FCE-B569-45B2-83C4-E74B12A6F8FF}"/>
    <dgm:cxn modelId="{D9BC9F83-8CF6-41B9-A512-F57806D09419}" srcId="{58AAF906-655C-4126-A004-7F02DE9AD334}" destId="{3DEC8ED1-EF50-4704-9A8E-33C7103693B3}" srcOrd="7" destOrd="0" parTransId="{7997DA20-AC3A-4BDC-99E3-B55B682EDC2A}" sibTransId="{9C76C401-3176-4185-A3DE-608A8E1C29B5}"/>
    <dgm:cxn modelId="{75EB758D-8255-4FA7-8463-5333E53238C1}" type="presOf" srcId="{1204FC55-A2F8-446B-A899-63009F540C68}" destId="{5AFCCBC4-848A-4A09-8FC1-58888EB6D18D}" srcOrd="0" destOrd="0" presId="urn:microsoft.com/office/officeart/2008/layout/VerticalCircleList"/>
    <dgm:cxn modelId="{C35B9B60-E4CF-4EFC-8B9C-99708D486BC2}" srcId="{58AAF906-655C-4126-A004-7F02DE9AD334}" destId="{143B5943-B955-4C07-887E-7B25596C023F}" srcOrd="2" destOrd="0" parTransId="{53490416-E7D5-4CE5-9586-CE3EC42EBFDB}" sibTransId="{00FE042E-C12C-4F88-A8D7-FB41B0F757B7}"/>
    <dgm:cxn modelId="{24F81FC1-7558-4C96-802C-759A0237AC2F}" type="presOf" srcId="{DE4E797B-DE90-40D8-9D48-CC0A50F6CCF9}" destId="{2A5CF6A8-1215-4EF3-A945-32C74575842A}" srcOrd="0" destOrd="0" presId="urn:microsoft.com/office/officeart/2008/layout/VerticalCircleList"/>
    <dgm:cxn modelId="{5663D77C-7583-4BE9-BC25-089E77123522}" type="presOf" srcId="{143B5943-B955-4C07-887E-7B25596C023F}" destId="{885A26E4-5A85-400F-AF2E-2225EF784F1F}" srcOrd="0" destOrd="0" presId="urn:microsoft.com/office/officeart/2008/layout/VerticalCircleList"/>
    <dgm:cxn modelId="{AFF38A32-F8DB-4C48-8DC9-3D357631D814}" type="presOf" srcId="{3DEC8ED1-EF50-4704-9A8E-33C7103693B3}" destId="{1021931F-59F9-47D2-A81E-A946FA169A17}" srcOrd="0" destOrd="0" presId="urn:microsoft.com/office/officeart/2008/layout/VerticalCircleList"/>
    <dgm:cxn modelId="{353DE4B6-64C4-4131-8345-4BA840F7A770}" type="presOf" srcId="{FC56EABE-9944-40C0-AD13-26B1D9C8AFCA}" destId="{F2E227F0-BDC6-4489-9E8F-9F3D3E6B619D}" srcOrd="0" destOrd="0" presId="urn:microsoft.com/office/officeart/2008/layout/VerticalCircleList"/>
    <dgm:cxn modelId="{AF50F301-BBE6-46A0-9D4F-42BCDCD5B934}" type="presOf" srcId="{2E3760B9-E45A-4F3F-8FF7-535E393BC6DE}" destId="{950A2853-C5E8-4FA6-92B2-6F76E74CFA48}" srcOrd="0" destOrd="0" presId="urn:microsoft.com/office/officeart/2008/layout/VerticalCircleList"/>
    <dgm:cxn modelId="{357C9DD0-E71C-4245-85C1-A88D7A26E329}" type="presOf" srcId="{22E0D8B0-C0B5-463B-BC96-DF7B9FBD3B23}" destId="{545CE43D-84C9-4515-B0E3-CDD612CA3680}" srcOrd="0" destOrd="0" presId="urn:microsoft.com/office/officeart/2008/layout/VerticalCircleList"/>
    <dgm:cxn modelId="{AEA5C438-A161-4765-BC52-A1A48ACA08C6}" srcId="{58AAF906-655C-4126-A004-7F02DE9AD334}" destId="{0FAD362F-0C66-4F60-BF8D-5F16C94FC934}" srcOrd="3" destOrd="0" parTransId="{2B5B2A5F-7816-4C98-A6AE-E3292A90EF30}" sibTransId="{E6F2541D-41F7-417E-BD05-042CD132C00C}"/>
    <dgm:cxn modelId="{7F842BED-C598-4AE6-912D-2339D89B5ED1}" srcId="{58AAF906-655C-4126-A004-7F02DE9AD334}" destId="{FC56EABE-9944-40C0-AD13-26B1D9C8AFCA}" srcOrd="5" destOrd="0" parTransId="{191395D8-9547-4966-A020-94DC55813369}" sibTransId="{C3EBAC7B-B0F4-4F69-8BA0-7ADE306BBF59}"/>
    <dgm:cxn modelId="{A0402041-DAA5-4CCD-ADBA-7594C2D575C8}" type="presOf" srcId="{0FAD362F-0C66-4F60-BF8D-5F16C94FC934}" destId="{EC84AFC9-85F2-4828-9381-F1EAE60B4657}" srcOrd="0" destOrd="0" presId="urn:microsoft.com/office/officeart/2008/layout/VerticalCircleList"/>
    <dgm:cxn modelId="{820E82A7-5336-423A-9A88-C3ABDA211A65}" srcId="{58AAF906-655C-4126-A004-7F02DE9AD334}" destId="{1204FC55-A2F8-446B-A899-63009F540C68}" srcOrd="6" destOrd="0" parTransId="{0395565E-2BD8-4DDB-A3EE-3DE355DD3363}" sibTransId="{E9FB82A4-89A4-4215-8E98-9F6EFC4E0567}"/>
    <dgm:cxn modelId="{A3FFD9B8-8F95-40E2-970A-579D376A1C90}" type="presOf" srcId="{58AAF906-655C-4126-A004-7F02DE9AD334}" destId="{93ECA9E1-4AEE-4929-8562-4164ECF4348E}" srcOrd="0" destOrd="0" presId="urn:microsoft.com/office/officeart/2008/layout/VerticalCircleList"/>
    <dgm:cxn modelId="{0499630F-F6FE-4579-A2BA-692510C99C18}" type="presParOf" srcId="{93ECA9E1-4AEE-4929-8562-4164ECF4348E}" destId="{589EC011-DAB2-4B2D-91F9-87046EA8ED2E}" srcOrd="0" destOrd="0" presId="urn:microsoft.com/office/officeart/2008/layout/VerticalCircleList"/>
    <dgm:cxn modelId="{0F34A721-8E10-4EF9-9C5A-3FA123FC5BEC}" type="presParOf" srcId="{589EC011-DAB2-4B2D-91F9-87046EA8ED2E}" destId="{0C1AB8FA-D98F-4FF1-BC8D-554005044CB7}" srcOrd="0" destOrd="0" presId="urn:microsoft.com/office/officeart/2008/layout/VerticalCircleList"/>
    <dgm:cxn modelId="{88F58106-EA31-4B6E-A155-394C4E598C34}" type="presParOf" srcId="{589EC011-DAB2-4B2D-91F9-87046EA8ED2E}" destId="{1970AFB2-BBAA-4712-A5F9-427CABE7230A}" srcOrd="1" destOrd="0" presId="urn:microsoft.com/office/officeart/2008/layout/VerticalCircleList"/>
    <dgm:cxn modelId="{72A2D12C-5CAF-4F95-A367-D4899BA835E6}" type="presParOf" srcId="{589EC011-DAB2-4B2D-91F9-87046EA8ED2E}" destId="{545CE43D-84C9-4515-B0E3-CDD612CA3680}" srcOrd="2" destOrd="0" presId="urn:microsoft.com/office/officeart/2008/layout/VerticalCircleList"/>
    <dgm:cxn modelId="{05C1FACD-9C10-4DD6-A31F-EBF963508A67}" type="presParOf" srcId="{93ECA9E1-4AEE-4929-8562-4164ECF4348E}" destId="{A7139C59-BC5F-4BDE-906B-3D87A2B4E994}" srcOrd="1" destOrd="0" presId="urn:microsoft.com/office/officeart/2008/layout/VerticalCircleList"/>
    <dgm:cxn modelId="{71F844DC-780B-46D5-87A9-22DDE6634758}" type="presParOf" srcId="{A7139C59-BC5F-4BDE-906B-3D87A2B4E994}" destId="{7E3D72CF-6CAC-43AD-9863-0FCD4CB00BB8}" srcOrd="0" destOrd="0" presId="urn:microsoft.com/office/officeart/2008/layout/VerticalCircleList"/>
    <dgm:cxn modelId="{56BBBE8C-AF70-4EC3-8884-F00E64C4706F}" type="presParOf" srcId="{A7139C59-BC5F-4BDE-906B-3D87A2B4E994}" destId="{F575CDB3-7567-4C7B-B631-0E7691CBE5CA}" srcOrd="1" destOrd="0" presId="urn:microsoft.com/office/officeart/2008/layout/VerticalCircleList"/>
    <dgm:cxn modelId="{BD1D6C1F-323C-48C7-9198-396842A629A5}" type="presParOf" srcId="{A7139C59-BC5F-4BDE-906B-3D87A2B4E994}" destId="{2A5CF6A8-1215-4EF3-A945-32C74575842A}" srcOrd="2" destOrd="0" presId="urn:microsoft.com/office/officeart/2008/layout/VerticalCircleList"/>
    <dgm:cxn modelId="{9FD313BE-0333-444F-96FC-965FBB5D4DDE}" type="presParOf" srcId="{93ECA9E1-4AEE-4929-8562-4164ECF4348E}" destId="{2540C396-DA79-4A58-86C2-ED779A91C1DF}" srcOrd="2" destOrd="0" presId="urn:microsoft.com/office/officeart/2008/layout/VerticalCircleList"/>
    <dgm:cxn modelId="{42B6A796-BF99-4CE9-8DC5-FC61C9879611}" type="presParOf" srcId="{2540C396-DA79-4A58-86C2-ED779A91C1DF}" destId="{02CC367F-646D-452C-B623-B206D0B212AF}" srcOrd="0" destOrd="0" presId="urn:microsoft.com/office/officeart/2008/layout/VerticalCircleList"/>
    <dgm:cxn modelId="{C0D197FE-39D8-4077-AD12-4F7C15F7E563}" type="presParOf" srcId="{2540C396-DA79-4A58-86C2-ED779A91C1DF}" destId="{0FBA73DB-604F-4872-9D06-A7AFA255EBBD}" srcOrd="1" destOrd="0" presId="urn:microsoft.com/office/officeart/2008/layout/VerticalCircleList"/>
    <dgm:cxn modelId="{7B95A71C-613C-47C1-9495-082EB5941138}" type="presParOf" srcId="{2540C396-DA79-4A58-86C2-ED779A91C1DF}" destId="{885A26E4-5A85-400F-AF2E-2225EF784F1F}" srcOrd="2" destOrd="0" presId="urn:microsoft.com/office/officeart/2008/layout/VerticalCircleList"/>
    <dgm:cxn modelId="{0C572B05-1727-43FC-92BC-A8B24FA185B2}" type="presParOf" srcId="{93ECA9E1-4AEE-4929-8562-4164ECF4348E}" destId="{9BF0DA1B-CABB-4924-8D0E-0D1076121F2D}" srcOrd="3" destOrd="0" presId="urn:microsoft.com/office/officeart/2008/layout/VerticalCircleList"/>
    <dgm:cxn modelId="{479064F9-F2FC-4130-8C57-56D0785676B5}" type="presParOf" srcId="{9BF0DA1B-CABB-4924-8D0E-0D1076121F2D}" destId="{198B15C4-9A0B-40D2-8262-4F1EB4230AED}" srcOrd="0" destOrd="0" presId="urn:microsoft.com/office/officeart/2008/layout/VerticalCircleList"/>
    <dgm:cxn modelId="{86E1E20F-793F-460D-B4BF-AA79D6340F89}" type="presParOf" srcId="{9BF0DA1B-CABB-4924-8D0E-0D1076121F2D}" destId="{A78D6303-F65A-49AC-BC51-340094C1374B}" srcOrd="1" destOrd="0" presId="urn:microsoft.com/office/officeart/2008/layout/VerticalCircleList"/>
    <dgm:cxn modelId="{1095D7FB-77E7-4E95-AE5F-8601B60EA12E}" type="presParOf" srcId="{9BF0DA1B-CABB-4924-8D0E-0D1076121F2D}" destId="{EC84AFC9-85F2-4828-9381-F1EAE60B4657}" srcOrd="2" destOrd="0" presId="urn:microsoft.com/office/officeart/2008/layout/VerticalCircleList"/>
    <dgm:cxn modelId="{61412E27-496F-4929-BA67-525DE7938E1F}" type="presParOf" srcId="{93ECA9E1-4AEE-4929-8562-4164ECF4348E}" destId="{523ED542-9EB5-4446-865D-6978B6D4E3F6}" srcOrd="4" destOrd="0" presId="urn:microsoft.com/office/officeart/2008/layout/VerticalCircleList"/>
    <dgm:cxn modelId="{33276E5A-F757-4F53-9E44-F45E57BF6548}" type="presParOf" srcId="{523ED542-9EB5-4446-865D-6978B6D4E3F6}" destId="{D2BFA171-3634-4036-8033-7BF59EC30FBB}" srcOrd="0" destOrd="0" presId="urn:microsoft.com/office/officeart/2008/layout/VerticalCircleList"/>
    <dgm:cxn modelId="{ADA1E3E4-7796-4186-9055-5E5AE76B57BF}" type="presParOf" srcId="{523ED542-9EB5-4446-865D-6978B6D4E3F6}" destId="{07E1AE6F-6635-40D3-97AB-D100B8A5AE54}" srcOrd="1" destOrd="0" presId="urn:microsoft.com/office/officeart/2008/layout/VerticalCircleList"/>
    <dgm:cxn modelId="{6C1F228B-A3B6-4B1F-9719-93774BDCC15B}" type="presParOf" srcId="{523ED542-9EB5-4446-865D-6978B6D4E3F6}" destId="{950A2853-C5E8-4FA6-92B2-6F76E74CFA48}" srcOrd="2" destOrd="0" presId="urn:microsoft.com/office/officeart/2008/layout/VerticalCircleList"/>
    <dgm:cxn modelId="{55B7BD17-3139-4E1E-B9D1-624A29A99DE4}" type="presParOf" srcId="{93ECA9E1-4AEE-4929-8562-4164ECF4348E}" destId="{B0BAFF76-841F-4BFF-92A4-C24EADF6FB6E}" srcOrd="5" destOrd="0" presId="urn:microsoft.com/office/officeart/2008/layout/VerticalCircleList"/>
    <dgm:cxn modelId="{C4930CBC-1D50-4A6F-8708-A6FE52086010}" type="presParOf" srcId="{B0BAFF76-841F-4BFF-92A4-C24EADF6FB6E}" destId="{9BDA4813-DBE0-4253-8FE9-5B57728F4E94}" srcOrd="0" destOrd="0" presId="urn:microsoft.com/office/officeart/2008/layout/VerticalCircleList"/>
    <dgm:cxn modelId="{62E38793-5D0E-4450-9658-52C9D80ED69E}" type="presParOf" srcId="{B0BAFF76-841F-4BFF-92A4-C24EADF6FB6E}" destId="{A5180747-0474-4293-A8BE-835E7BCC0F96}" srcOrd="1" destOrd="0" presId="urn:microsoft.com/office/officeart/2008/layout/VerticalCircleList"/>
    <dgm:cxn modelId="{B4603C61-8BCA-4F21-AA29-0C3CBCD19C58}" type="presParOf" srcId="{B0BAFF76-841F-4BFF-92A4-C24EADF6FB6E}" destId="{F2E227F0-BDC6-4489-9E8F-9F3D3E6B619D}" srcOrd="2" destOrd="0" presId="urn:microsoft.com/office/officeart/2008/layout/VerticalCircleList"/>
    <dgm:cxn modelId="{2CE63C42-7AEA-4BA6-9A35-384677C052D0}" type="presParOf" srcId="{93ECA9E1-4AEE-4929-8562-4164ECF4348E}" destId="{E6205190-D386-4D86-9A7B-75A7639D27B9}" srcOrd="6" destOrd="0" presId="urn:microsoft.com/office/officeart/2008/layout/VerticalCircleList"/>
    <dgm:cxn modelId="{18B95A23-AAED-480C-9344-607263BB4257}" type="presParOf" srcId="{E6205190-D386-4D86-9A7B-75A7639D27B9}" destId="{A3C50CA0-E9C4-4512-A041-D9772430B5A1}" srcOrd="0" destOrd="0" presId="urn:microsoft.com/office/officeart/2008/layout/VerticalCircleList"/>
    <dgm:cxn modelId="{87CE2FA6-C70B-4B30-AF17-CFC1A45F9869}" type="presParOf" srcId="{E6205190-D386-4D86-9A7B-75A7639D27B9}" destId="{3BB31065-87E4-4914-9789-0762A8F5EC3E}" srcOrd="1" destOrd="0" presId="urn:microsoft.com/office/officeart/2008/layout/VerticalCircleList"/>
    <dgm:cxn modelId="{4D7623D2-B772-408C-90EC-E6BA656F60A7}" type="presParOf" srcId="{E6205190-D386-4D86-9A7B-75A7639D27B9}" destId="{5AFCCBC4-848A-4A09-8FC1-58888EB6D18D}" srcOrd="2" destOrd="0" presId="urn:microsoft.com/office/officeart/2008/layout/VerticalCircleList"/>
    <dgm:cxn modelId="{020D5088-69B3-44E1-8739-91A882059638}" type="presParOf" srcId="{93ECA9E1-4AEE-4929-8562-4164ECF4348E}" destId="{B2EBA696-EDC6-4244-8BB2-5FBDF3C86206}" srcOrd="7" destOrd="0" presId="urn:microsoft.com/office/officeart/2008/layout/VerticalCircleList"/>
    <dgm:cxn modelId="{85355024-8EC8-4336-8D1A-07802589E983}" type="presParOf" srcId="{B2EBA696-EDC6-4244-8BB2-5FBDF3C86206}" destId="{05B09702-19FB-4414-AAF0-A68A92362649}" srcOrd="0" destOrd="0" presId="urn:microsoft.com/office/officeart/2008/layout/VerticalCircleList"/>
    <dgm:cxn modelId="{2221304C-6235-4686-AC9B-73F11D5E708E}" type="presParOf" srcId="{B2EBA696-EDC6-4244-8BB2-5FBDF3C86206}" destId="{539A1604-E0A8-4CA7-A224-1A0ECBCD8E9C}" srcOrd="1" destOrd="0" presId="urn:microsoft.com/office/officeart/2008/layout/VerticalCircleList"/>
    <dgm:cxn modelId="{9E8DC811-D91B-41C5-A8AD-F7CDAEC75908}" type="presParOf" srcId="{B2EBA696-EDC6-4244-8BB2-5FBDF3C86206}" destId="{1021931F-59F9-47D2-A81E-A946FA169A17}"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ECB222A-2455-40D9-AD83-09F9F20D80CA}" type="doc">
      <dgm:prSet loTypeId="urn:microsoft.com/office/officeart/2011/layout/TabList" loCatId="list" qsTypeId="urn:microsoft.com/office/officeart/2005/8/quickstyle/simple5" qsCatId="simple" csTypeId="urn:microsoft.com/office/officeart/2005/8/colors/accent5_2" csCatId="accent5" phldr="1"/>
      <dgm:spPr/>
      <dgm:t>
        <a:bodyPr/>
        <a:lstStyle/>
        <a:p>
          <a:endParaRPr lang="en-IN"/>
        </a:p>
      </dgm:t>
    </dgm:pt>
    <dgm:pt modelId="{9C1F762D-89E1-4AE5-B702-45D8570CE505}">
      <dgm:prSet phldrT="[Text]" custT="1"/>
      <dgm:spPr/>
      <dgm:t>
        <a:bodyPr/>
        <a:lstStyle/>
        <a:p>
          <a:r>
            <a:rPr lang="en-IN" sz="4800" dirty="0"/>
            <a:t>CONTRA</a:t>
          </a:r>
        </a:p>
      </dgm:t>
    </dgm:pt>
    <dgm:pt modelId="{FBC3B532-79A1-4CF0-8222-2F0945768AFC}" type="parTrans" cxnId="{1AEFAC64-3AF7-4C09-B05C-3D2C6E6A2A20}">
      <dgm:prSet/>
      <dgm:spPr/>
      <dgm:t>
        <a:bodyPr/>
        <a:lstStyle/>
        <a:p>
          <a:endParaRPr lang="en-IN"/>
        </a:p>
      </dgm:t>
    </dgm:pt>
    <dgm:pt modelId="{CD417F06-4F95-4FA9-A250-04EEA744733D}" type="sibTrans" cxnId="{1AEFAC64-3AF7-4C09-B05C-3D2C6E6A2A20}">
      <dgm:prSet/>
      <dgm:spPr/>
      <dgm:t>
        <a:bodyPr/>
        <a:lstStyle/>
        <a:p>
          <a:endParaRPr lang="en-IN"/>
        </a:p>
      </dgm:t>
    </dgm:pt>
    <dgm:pt modelId="{B4C5BDE8-5737-4B7B-822D-B4972F880ADE}">
      <dgm:prSet phldrT="[Text]" custT="1"/>
      <dgm:spPr/>
      <dgm:t>
        <a:bodyPr/>
        <a:lstStyle/>
        <a:p>
          <a:r>
            <a:rPr lang="en-US" sz="2400" b="0" i="0" dirty="0"/>
            <a:t>Contra entry is a transaction involving transfer of cash between one Cash A/c to another or one Cash A/c to another </a:t>
          </a:r>
          <a:endParaRPr lang="en-IN" sz="2400" dirty="0"/>
        </a:p>
      </dgm:t>
    </dgm:pt>
    <dgm:pt modelId="{FAFA4042-EF12-44C3-9DDB-A62E9B431C7D}" type="parTrans" cxnId="{4C096162-9C19-46A1-8434-32C430592E73}">
      <dgm:prSet/>
      <dgm:spPr/>
      <dgm:t>
        <a:bodyPr/>
        <a:lstStyle/>
        <a:p>
          <a:endParaRPr lang="en-IN"/>
        </a:p>
      </dgm:t>
    </dgm:pt>
    <dgm:pt modelId="{732E1E9F-1D45-4842-BA65-7FC7EC4395A9}" type="sibTrans" cxnId="{4C096162-9C19-46A1-8434-32C430592E73}">
      <dgm:prSet/>
      <dgm:spPr/>
      <dgm:t>
        <a:bodyPr/>
        <a:lstStyle/>
        <a:p>
          <a:endParaRPr lang="en-IN"/>
        </a:p>
      </dgm:t>
    </dgm:pt>
    <dgm:pt modelId="{BC8857B0-3BA0-48D5-9AD6-03FFBAE1DE00}">
      <dgm:prSet phldrT="[Text]" custT="1"/>
      <dgm:spPr/>
      <dgm:t>
        <a:bodyPr/>
        <a:lstStyle/>
        <a:p>
          <a:r>
            <a:rPr lang="en-IN" sz="1800" dirty="0"/>
            <a:t>Includes transfer of -</a:t>
          </a:r>
        </a:p>
      </dgm:t>
    </dgm:pt>
    <dgm:pt modelId="{8AD8E742-5671-4F1A-9786-44D37488C70D}" type="parTrans" cxnId="{FD2BFE6B-7F78-41B2-901A-025F160E2C85}">
      <dgm:prSet/>
      <dgm:spPr/>
      <dgm:t>
        <a:bodyPr/>
        <a:lstStyle/>
        <a:p>
          <a:endParaRPr lang="en-IN"/>
        </a:p>
      </dgm:t>
    </dgm:pt>
    <dgm:pt modelId="{52EABAF2-A184-46A9-98CE-E427EA16C94B}" type="sibTrans" cxnId="{FD2BFE6B-7F78-41B2-901A-025F160E2C85}">
      <dgm:prSet/>
      <dgm:spPr/>
      <dgm:t>
        <a:bodyPr/>
        <a:lstStyle/>
        <a:p>
          <a:endParaRPr lang="en-IN"/>
        </a:p>
      </dgm:t>
    </dgm:pt>
    <dgm:pt modelId="{762E2324-8531-4DE2-A2FC-08D75D92922A}">
      <dgm:prSet phldrT="[Text]" custT="1"/>
      <dgm:spPr/>
      <dgm:t>
        <a:bodyPr/>
        <a:lstStyle/>
        <a:p>
          <a:r>
            <a:rPr lang="en-US" sz="1800" b="0" i="0" dirty="0"/>
            <a:t>Cash account to Cash account</a:t>
          </a:r>
          <a:endParaRPr lang="en-IN" sz="1800" dirty="0"/>
        </a:p>
      </dgm:t>
    </dgm:pt>
    <dgm:pt modelId="{AB057C5C-93B2-49B4-9695-066EDBB1DCD9}" type="parTrans" cxnId="{EDB2908F-CCEA-4F4A-8989-74005A14EB38}">
      <dgm:prSet/>
      <dgm:spPr/>
      <dgm:t>
        <a:bodyPr/>
        <a:lstStyle/>
        <a:p>
          <a:endParaRPr lang="en-IN"/>
        </a:p>
      </dgm:t>
    </dgm:pt>
    <dgm:pt modelId="{E5BBB699-5163-4F2F-8EA3-D5130F9A6FDF}" type="sibTrans" cxnId="{EDB2908F-CCEA-4F4A-8989-74005A14EB38}">
      <dgm:prSet/>
      <dgm:spPr/>
      <dgm:t>
        <a:bodyPr/>
        <a:lstStyle/>
        <a:p>
          <a:endParaRPr lang="en-IN"/>
        </a:p>
      </dgm:t>
    </dgm:pt>
    <dgm:pt modelId="{76CF7583-E2A9-45FD-9DEA-F4832FF5AF02}">
      <dgm:prSet custT="1"/>
      <dgm:spPr/>
      <dgm:t>
        <a:bodyPr/>
        <a:lstStyle/>
        <a:p>
          <a:r>
            <a:rPr lang="en-US" sz="1800" b="0" i="0" dirty="0"/>
            <a:t>Cash account to Bank account</a:t>
          </a:r>
        </a:p>
      </dgm:t>
    </dgm:pt>
    <dgm:pt modelId="{5682EC49-1EDC-4559-81D9-ABFBF57AFCF0}" type="parTrans" cxnId="{59E6A7B7-6736-4FF2-B4A5-C3A7FF2F2B91}">
      <dgm:prSet/>
      <dgm:spPr/>
      <dgm:t>
        <a:bodyPr/>
        <a:lstStyle/>
        <a:p>
          <a:endParaRPr lang="en-IN"/>
        </a:p>
      </dgm:t>
    </dgm:pt>
    <dgm:pt modelId="{6C2DFDCE-D8B0-4FF5-AE35-90C0CAC4DEA7}" type="sibTrans" cxnId="{59E6A7B7-6736-4FF2-B4A5-C3A7FF2F2B91}">
      <dgm:prSet/>
      <dgm:spPr/>
      <dgm:t>
        <a:bodyPr/>
        <a:lstStyle/>
        <a:p>
          <a:endParaRPr lang="en-IN"/>
        </a:p>
      </dgm:t>
    </dgm:pt>
    <dgm:pt modelId="{9525DF95-DD47-4088-BCCD-3CD07F6905DA}">
      <dgm:prSet custT="1"/>
      <dgm:spPr/>
      <dgm:t>
        <a:bodyPr/>
        <a:lstStyle/>
        <a:p>
          <a:r>
            <a:rPr lang="en-US" sz="1800" b="0" i="0" dirty="0"/>
            <a:t>Bank account to Cash account</a:t>
          </a:r>
        </a:p>
      </dgm:t>
    </dgm:pt>
    <dgm:pt modelId="{CA742180-E3B6-4A9B-B89C-7751AD315955}" type="parTrans" cxnId="{6834CA57-422F-4857-B1E7-BEEBD490C432}">
      <dgm:prSet/>
      <dgm:spPr/>
      <dgm:t>
        <a:bodyPr/>
        <a:lstStyle/>
        <a:p>
          <a:endParaRPr lang="en-IN"/>
        </a:p>
      </dgm:t>
    </dgm:pt>
    <dgm:pt modelId="{2AC0B445-3346-402B-8157-A24EFB99A7A4}" type="sibTrans" cxnId="{6834CA57-422F-4857-B1E7-BEEBD490C432}">
      <dgm:prSet/>
      <dgm:spPr/>
      <dgm:t>
        <a:bodyPr/>
        <a:lstStyle/>
        <a:p>
          <a:endParaRPr lang="en-IN"/>
        </a:p>
      </dgm:t>
    </dgm:pt>
    <dgm:pt modelId="{9CDF520D-D0ED-4D91-8012-1C76377B7910}">
      <dgm:prSet custT="1"/>
      <dgm:spPr/>
      <dgm:t>
        <a:bodyPr/>
        <a:lstStyle/>
        <a:p>
          <a:r>
            <a:rPr lang="en-US" sz="1800" b="0" i="0" dirty="0"/>
            <a:t>Bank account to Bank account</a:t>
          </a:r>
        </a:p>
      </dgm:t>
    </dgm:pt>
    <dgm:pt modelId="{FABBE067-E1BD-4595-B9E1-72BF72528000}" type="parTrans" cxnId="{768B2310-EEA9-431E-B3D1-8C30EB024AF2}">
      <dgm:prSet/>
      <dgm:spPr/>
      <dgm:t>
        <a:bodyPr/>
        <a:lstStyle/>
        <a:p>
          <a:endParaRPr lang="en-IN"/>
        </a:p>
      </dgm:t>
    </dgm:pt>
    <dgm:pt modelId="{2EDFE8A6-1C60-4461-81BE-9CC3FE06F27A}" type="sibTrans" cxnId="{768B2310-EEA9-431E-B3D1-8C30EB024AF2}">
      <dgm:prSet/>
      <dgm:spPr/>
      <dgm:t>
        <a:bodyPr/>
        <a:lstStyle/>
        <a:p>
          <a:endParaRPr lang="en-IN"/>
        </a:p>
      </dgm:t>
    </dgm:pt>
    <dgm:pt modelId="{74B934BC-D627-499E-A173-659346058943}" type="pres">
      <dgm:prSet presAssocID="{FECB222A-2455-40D9-AD83-09F9F20D80CA}" presName="Name0" presStyleCnt="0">
        <dgm:presLayoutVars>
          <dgm:chMax/>
          <dgm:chPref val="3"/>
          <dgm:dir/>
          <dgm:animOne val="branch"/>
          <dgm:animLvl val="lvl"/>
        </dgm:presLayoutVars>
      </dgm:prSet>
      <dgm:spPr/>
      <dgm:t>
        <a:bodyPr/>
        <a:lstStyle/>
        <a:p>
          <a:endParaRPr lang="en-US"/>
        </a:p>
      </dgm:t>
    </dgm:pt>
    <dgm:pt modelId="{1FC738BC-BF7B-488E-A856-1B86389519D3}" type="pres">
      <dgm:prSet presAssocID="{9C1F762D-89E1-4AE5-B702-45D8570CE505}" presName="composite" presStyleCnt="0"/>
      <dgm:spPr/>
    </dgm:pt>
    <dgm:pt modelId="{DEFABFAC-EE39-4C73-AEBA-F726212549C1}" type="pres">
      <dgm:prSet presAssocID="{9C1F762D-89E1-4AE5-B702-45D8570CE505}" presName="FirstChild" presStyleLbl="revTx" presStyleIdx="0" presStyleCnt="2">
        <dgm:presLayoutVars>
          <dgm:chMax val="0"/>
          <dgm:chPref val="0"/>
          <dgm:bulletEnabled val="1"/>
        </dgm:presLayoutVars>
      </dgm:prSet>
      <dgm:spPr/>
      <dgm:t>
        <a:bodyPr/>
        <a:lstStyle/>
        <a:p>
          <a:endParaRPr lang="en-US"/>
        </a:p>
      </dgm:t>
    </dgm:pt>
    <dgm:pt modelId="{09268E39-D1D8-472C-BE1F-D835863B3A51}" type="pres">
      <dgm:prSet presAssocID="{9C1F762D-89E1-4AE5-B702-45D8570CE505}" presName="Parent" presStyleLbl="alignNode1" presStyleIdx="0" presStyleCnt="1">
        <dgm:presLayoutVars>
          <dgm:chMax val="3"/>
          <dgm:chPref val="3"/>
          <dgm:bulletEnabled val="1"/>
        </dgm:presLayoutVars>
      </dgm:prSet>
      <dgm:spPr/>
      <dgm:t>
        <a:bodyPr/>
        <a:lstStyle/>
        <a:p>
          <a:endParaRPr lang="en-US"/>
        </a:p>
      </dgm:t>
    </dgm:pt>
    <dgm:pt modelId="{9ACE6FF8-6A5D-4AA9-AC9C-51CECC234F1F}" type="pres">
      <dgm:prSet presAssocID="{9C1F762D-89E1-4AE5-B702-45D8570CE505}" presName="Accent" presStyleLbl="parChTrans1D1" presStyleIdx="0" presStyleCnt="1"/>
      <dgm:spPr/>
    </dgm:pt>
    <dgm:pt modelId="{35900C47-516D-4866-9DD8-DD17E139B9E8}" type="pres">
      <dgm:prSet presAssocID="{9C1F762D-89E1-4AE5-B702-45D8570CE505}" presName="Child" presStyleLbl="revTx" presStyleIdx="1" presStyleCnt="2" custScaleY="86800">
        <dgm:presLayoutVars>
          <dgm:chMax val="0"/>
          <dgm:chPref val="0"/>
          <dgm:bulletEnabled val="1"/>
        </dgm:presLayoutVars>
      </dgm:prSet>
      <dgm:spPr/>
      <dgm:t>
        <a:bodyPr/>
        <a:lstStyle/>
        <a:p>
          <a:endParaRPr lang="en-US"/>
        </a:p>
      </dgm:t>
    </dgm:pt>
  </dgm:ptLst>
  <dgm:cxnLst>
    <dgm:cxn modelId="{EDB2908F-CCEA-4F4A-8989-74005A14EB38}" srcId="{BC8857B0-3BA0-48D5-9AD6-03FFBAE1DE00}" destId="{762E2324-8531-4DE2-A2FC-08D75D92922A}" srcOrd="0" destOrd="0" parTransId="{AB057C5C-93B2-49B4-9695-066EDBB1DCD9}" sibTransId="{E5BBB699-5163-4F2F-8EA3-D5130F9A6FDF}"/>
    <dgm:cxn modelId="{300DDE73-7FDA-433C-AFEE-DC65EB6B9102}" type="presOf" srcId="{9525DF95-DD47-4088-BCCD-3CD07F6905DA}" destId="{35900C47-516D-4866-9DD8-DD17E139B9E8}" srcOrd="0" destOrd="3" presId="urn:microsoft.com/office/officeart/2011/layout/TabList"/>
    <dgm:cxn modelId="{59E6A7B7-6736-4FF2-B4A5-C3A7FF2F2B91}" srcId="{BC8857B0-3BA0-48D5-9AD6-03FFBAE1DE00}" destId="{76CF7583-E2A9-45FD-9DEA-F4832FF5AF02}" srcOrd="1" destOrd="0" parTransId="{5682EC49-1EDC-4559-81D9-ABFBF57AFCF0}" sibTransId="{6C2DFDCE-D8B0-4FF5-AE35-90C0CAC4DEA7}"/>
    <dgm:cxn modelId="{3B9ECE17-9D35-487C-864B-CA700E23DE50}" type="presOf" srcId="{9CDF520D-D0ED-4D91-8012-1C76377B7910}" destId="{35900C47-516D-4866-9DD8-DD17E139B9E8}" srcOrd="0" destOrd="4" presId="urn:microsoft.com/office/officeart/2011/layout/TabList"/>
    <dgm:cxn modelId="{FAA9AD72-C420-4754-86DF-168C3E34EB9B}" type="presOf" srcId="{B4C5BDE8-5737-4B7B-822D-B4972F880ADE}" destId="{DEFABFAC-EE39-4C73-AEBA-F726212549C1}" srcOrd="0" destOrd="0" presId="urn:microsoft.com/office/officeart/2011/layout/TabList"/>
    <dgm:cxn modelId="{FD2BFE6B-7F78-41B2-901A-025F160E2C85}" srcId="{9C1F762D-89E1-4AE5-B702-45D8570CE505}" destId="{BC8857B0-3BA0-48D5-9AD6-03FFBAE1DE00}" srcOrd="1" destOrd="0" parTransId="{8AD8E742-5671-4F1A-9786-44D37488C70D}" sibTransId="{52EABAF2-A184-46A9-98CE-E427EA16C94B}"/>
    <dgm:cxn modelId="{29781D51-3431-4E17-81B8-B514077D7B85}" type="presOf" srcId="{76CF7583-E2A9-45FD-9DEA-F4832FF5AF02}" destId="{35900C47-516D-4866-9DD8-DD17E139B9E8}" srcOrd="0" destOrd="2" presId="urn:microsoft.com/office/officeart/2011/layout/TabList"/>
    <dgm:cxn modelId="{40DF9D7B-F143-4942-9EA1-340D186F9923}" type="presOf" srcId="{762E2324-8531-4DE2-A2FC-08D75D92922A}" destId="{35900C47-516D-4866-9DD8-DD17E139B9E8}" srcOrd="0" destOrd="1" presId="urn:microsoft.com/office/officeart/2011/layout/TabList"/>
    <dgm:cxn modelId="{135E122C-4157-4C6A-A870-71324389926A}" type="presOf" srcId="{FECB222A-2455-40D9-AD83-09F9F20D80CA}" destId="{74B934BC-D627-499E-A173-659346058943}" srcOrd="0" destOrd="0" presId="urn:microsoft.com/office/officeart/2011/layout/TabList"/>
    <dgm:cxn modelId="{4C7A2DC7-DBCC-498B-AFE6-A04CC9A43A16}" type="presOf" srcId="{9C1F762D-89E1-4AE5-B702-45D8570CE505}" destId="{09268E39-D1D8-472C-BE1F-D835863B3A51}" srcOrd="0" destOrd="0" presId="urn:microsoft.com/office/officeart/2011/layout/TabList"/>
    <dgm:cxn modelId="{6834CA57-422F-4857-B1E7-BEEBD490C432}" srcId="{BC8857B0-3BA0-48D5-9AD6-03FFBAE1DE00}" destId="{9525DF95-DD47-4088-BCCD-3CD07F6905DA}" srcOrd="2" destOrd="0" parTransId="{CA742180-E3B6-4A9B-B89C-7751AD315955}" sibTransId="{2AC0B445-3346-402B-8157-A24EFB99A7A4}"/>
    <dgm:cxn modelId="{768B2310-EEA9-431E-B3D1-8C30EB024AF2}" srcId="{BC8857B0-3BA0-48D5-9AD6-03FFBAE1DE00}" destId="{9CDF520D-D0ED-4D91-8012-1C76377B7910}" srcOrd="3" destOrd="0" parTransId="{FABBE067-E1BD-4595-B9E1-72BF72528000}" sibTransId="{2EDFE8A6-1C60-4461-81BE-9CC3FE06F27A}"/>
    <dgm:cxn modelId="{1AEFAC64-3AF7-4C09-B05C-3D2C6E6A2A20}" srcId="{FECB222A-2455-40D9-AD83-09F9F20D80CA}" destId="{9C1F762D-89E1-4AE5-B702-45D8570CE505}" srcOrd="0" destOrd="0" parTransId="{FBC3B532-79A1-4CF0-8222-2F0945768AFC}" sibTransId="{CD417F06-4F95-4FA9-A250-04EEA744733D}"/>
    <dgm:cxn modelId="{4C096162-9C19-46A1-8434-32C430592E73}" srcId="{9C1F762D-89E1-4AE5-B702-45D8570CE505}" destId="{B4C5BDE8-5737-4B7B-822D-B4972F880ADE}" srcOrd="0" destOrd="0" parTransId="{FAFA4042-EF12-44C3-9DDB-A62E9B431C7D}" sibTransId="{732E1E9F-1D45-4842-BA65-7FC7EC4395A9}"/>
    <dgm:cxn modelId="{F7D41F23-DC0B-4867-80C5-72695FC4CB3F}" type="presOf" srcId="{BC8857B0-3BA0-48D5-9AD6-03FFBAE1DE00}" destId="{35900C47-516D-4866-9DD8-DD17E139B9E8}" srcOrd="0" destOrd="0" presId="urn:microsoft.com/office/officeart/2011/layout/TabList"/>
    <dgm:cxn modelId="{0845D94F-9D97-49BB-960E-3451C643005C}" type="presParOf" srcId="{74B934BC-D627-499E-A173-659346058943}" destId="{1FC738BC-BF7B-488E-A856-1B86389519D3}" srcOrd="0" destOrd="0" presId="urn:microsoft.com/office/officeart/2011/layout/TabList"/>
    <dgm:cxn modelId="{D7FE7AB4-A4F5-40E3-97FF-CE210D3AA2BA}" type="presParOf" srcId="{1FC738BC-BF7B-488E-A856-1B86389519D3}" destId="{DEFABFAC-EE39-4C73-AEBA-F726212549C1}" srcOrd="0" destOrd="0" presId="urn:microsoft.com/office/officeart/2011/layout/TabList"/>
    <dgm:cxn modelId="{B953655F-D4A0-41DF-ABAD-E27A1EF02C7D}" type="presParOf" srcId="{1FC738BC-BF7B-488E-A856-1B86389519D3}" destId="{09268E39-D1D8-472C-BE1F-D835863B3A51}" srcOrd="1" destOrd="0" presId="urn:microsoft.com/office/officeart/2011/layout/TabList"/>
    <dgm:cxn modelId="{A48EBF8E-2430-4611-9E8E-5B89DB422AAB}" type="presParOf" srcId="{1FC738BC-BF7B-488E-A856-1B86389519D3}" destId="{9ACE6FF8-6A5D-4AA9-AC9C-51CECC234F1F}" srcOrd="2" destOrd="0" presId="urn:microsoft.com/office/officeart/2011/layout/TabList"/>
    <dgm:cxn modelId="{ACC8DAC2-67D3-4679-9BDF-05C3303FFEA9}" type="presParOf" srcId="{74B934BC-D627-499E-A173-659346058943}" destId="{35900C47-516D-4866-9DD8-DD17E139B9E8}" srcOrd="1"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ECB222A-2455-40D9-AD83-09F9F20D80CA}" type="doc">
      <dgm:prSet loTypeId="urn:microsoft.com/office/officeart/2011/layout/TabList" loCatId="list" qsTypeId="urn:microsoft.com/office/officeart/2005/8/quickstyle/simple5" qsCatId="simple" csTypeId="urn:microsoft.com/office/officeart/2005/8/colors/accent2_2" csCatId="accent2" phldr="1"/>
      <dgm:spPr/>
      <dgm:t>
        <a:bodyPr/>
        <a:lstStyle/>
        <a:p>
          <a:endParaRPr lang="en-IN"/>
        </a:p>
      </dgm:t>
    </dgm:pt>
    <dgm:pt modelId="{9C1F762D-89E1-4AE5-B702-45D8570CE505}">
      <dgm:prSet phldrT="[Text]" custT="1"/>
      <dgm:spPr/>
      <dgm:t>
        <a:bodyPr/>
        <a:lstStyle/>
        <a:p>
          <a:r>
            <a:rPr lang="en-IN" sz="4800" dirty="0"/>
            <a:t>PAYMENT</a:t>
          </a:r>
        </a:p>
      </dgm:t>
    </dgm:pt>
    <dgm:pt modelId="{FBC3B532-79A1-4CF0-8222-2F0945768AFC}" type="parTrans" cxnId="{1AEFAC64-3AF7-4C09-B05C-3D2C6E6A2A20}">
      <dgm:prSet/>
      <dgm:spPr/>
      <dgm:t>
        <a:bodyPr/>
        <a:lstStyle/>
        <a:p>
          <a:endParaRPr lang="en-IN"/>
        </a:p>
      </dgm:t>
    </dgm:pt>
    <dgm:pt modelId="{CD417F06-4F95-4FA9-A250-04EEA744733D}" type="sibTrans" cxnId="{1AEFAC64-3AF7-4C09-B05C-3D2C6E6A2A20}">
      <dgm:prSet/>
      <dgm:spPr/>
      <dgm:t>
        <a:bodyPr/>
        <a:lstStyle/>
        <a:p>
          <a:endParaRPr lang="en-IN"/>
        </a:p>
      </dgm:t>
    </dgm:pt>
    <dgm:pt modelId="{B4C5BDE8-5737-4B7B-822D-B4972F880ADE}">
      <dgm:prSet phldrT="[Text]" custT="1"/>
      <dgm:spPr/>
      <dgm:t>
        <a:bodyPr/>
        <a:lstStyle/>
        <a:p>
          <a:r>
            <a:rPr lang="en-US" sz="2400" b="0" i="0" dirty="0"/>
            <a:t>Used to account all the payments made by the company by way of Cash/Bank.</a:t>
          </a:r>
          <a:endParaRPr lang="en-IN" sz="2400" dirty="0"/>
        </a:p>
      </dgm:t>
    </dgm:pt>
    <dgm:pt modelId="{FAFA4042-EF12-44C3-9DDB-A62E9B431C7D}" type="parTrans" cxnId="{4C096162-9C19-46A1-8434-32C430592E73}">
      <dgm:prSet/>
      <dgm:spPr/>
      <dgm:t>
        <a:bodyPr/>
        <a:lstStyle/>
        <a:p>
          <a:endParaRPr lang="en-IN"/>
        </a:p>
      </dgm:t>
    </dgm:pt>
    <dgm:pt modelId="{732E1E9F-1D45-4842-BA65-7FC7EC4395A9}" type="sibTrans" cxnId="{4C096162-9C19-46A1-8434-32C430592E73}">
      <dgm:prSet/>
      <dgm:spPr/>
      <dgm:t>
        <a:bodyPr/>
        <a:lstStyle/>
        <a:p>
          <a:endParaRPr lang="en-IN"/>
        </a:p>
      </dgm:t>
    </dgm:pt>
    <dgm:pt modelId="{53ADECB6-A0AA-4F6C-BFE6-BF52AD03912E}">
      <dgm:prSet phldrT="[Text]" custT="1"/>
      <dgm:spPr/>
      <dgm:t>
        <a:bodyPr/>
        <a:lstStyle/>
        <a:p>
          <a:r>
            <a:rPr lang="en-IN" sz="1800" dirty="0"/>
            <a:t>Examples -</a:t>
          </a:r>
        </a:p>
      </dgm:t>
    </dgm:pt>
    <dgm:pt modelId="{3A75F282-A798-4007-84DE-18AA041E7899}" type="parTrans" cxnId="{A1D47A93-A03D-47E0-B01A-9D6058D498A1}">
      <dgm:prSet/>
      <dgm:spPr/>
      <dgm:t>
        <a:bodyPr/>
        <a:lstStyle/>
        <a:p>
          <a:endParaRPr lang="en-IN"/>
        </a:p>
      </dgm:t>
    </dgm:pt>
    <dgm:pt modelId="{1D63343C-7A63-4235-83C6-591FE7A7A48F}" type="sibTrans" cxnId="{A1D47A93-A03D-47E0-B01A-9D6058D498A1}">
      <dgm:prSet/>
      <dgm:spPr/>
      <dgm:t>
        <a:bodyPr/>
        <a:lstStyle/>
        <a:p>
          <a:endParaRPr lang="en-IN"/>
        </a:p>
      </dgm:t>
    </dgm:pt>
    <dgm:pt modelId="{3801FC74-9160-4A99-BE6D-C0A5CA0998DF}">
      <dgm:prSet phldrT="[Text]" custT="1"/>
      <dgm:spPr/>
      <dgm:t>
        <a:bodyPr/>
        <a:lstStyle/>
        <a:p>
          <a:r>
            <a:rPr lang="en-IN" sz="1800" dirty="0"/>
            <a:t>Supplier payments</a:t>
          </a:r>
        </a:p>
      </dgm:t>
    </dgm:pt>
    <dgm:pt modelId="{147507D8-2B05-4E44-8E11-E1D9879B213A}" type="parTrans" cxnId="{55085B4E-2D0A-4C32-91C1-BA8E51A92EEF}">
      <dgm:prSet/>
      <dgm:spPr/>
      <dgm:t>
        <a:bodyPr/>
        <a:lstStyle/>
        <a:p>
          <a:endParaRPr lang="en-IN"/>
        </a:p>
      </dgm:t>
    </dgm:pt>
    <dgm:pt modelId="{21400AAA-6E40-42AD-A9F3-748E4DD0C5DB}" type="sibTrans" cxnId="{55085B4E-2D0A-4C32-91C1-BA8E51A92EEF}">
      <dgm:prSet/>
      <dgm:spPr/>
      <dgm:t>
        <a:bodyPr/>
        <a:lstStyle/>
        <a:p>
          <a:endParaRPr lang="en-IN"/>
        </a:p>
      </dgm:t>
    </dgm:pt>
    <dgm:pt modelId="{0BDED2F3-3AEF-4807-8870-402ED5F22DF1}">
      <dgm:prSet phldrT="[Text]" custT="1"/>
      <dgm:spPr/>
      <dgm:t>
        <a:bodyPr/>
        <a:lstStyle/>
        <a:p>
          <a:r>
            <a:rPr lang="en-IN" sz="1800" dirty="0"/>
            <a:t>Recurring expenses like rent, maintenance, etc.</a:t>
          </a:r>
        </a:p>
      </dgm:t>
    </dgm:pt>
    <dgm:pt modelId="{2A12634C-9BF9-4E24-84AF-9DB76D4F3AE8}" type="parTrans" cxnId="{9C5512B0-844B-4294-A78C-E319C6FB43F2}">
      <dgm:prSet/>
      <dgm:spPr/>
      <dgm:t>
        <a:bodyPr/>
        <a:lstStyle/>
        <a:p>
          <a:endParaRPr lang="en-IN"/>
        </a:p>
      </dgm:t>
    </dgm:pt>
    <dgm:pt modelId="{DD8BEC2E-E7EE-491D-9F39-ECD03ADEB7D4}" type="sibTrans" cxnId="{9C5512B0-844B-4294-A78C-E319C6FB43F2}">
      <dgm:prSet/>
      <dgm:spPr/>
      <dgm:t>
        <a:bodyPr/>
        <a:lstStyle/>
        <a:p>
          <a:endParaRPr lang="en-IN"/>
        </a:p>
      </dgm:t>
    </dgm:pt>
    <dgm:pt modelId="{74B934BC-D627-499E-A173-659346058943}" type="pres">
      <dgm:prSet presAssocID="{FECB222A-2455-40D9-AD83-09F9F20D80CA}" presName="Name0" presStyleCnt="0">
        <dgm:presLayoutVars>
          <dgm:chMax/>
          <dgm:chPref val="3"/>
          <dgm:dir/>
          <dgm:animOne val="branch"/>
          <dgm:animLvl val="lvl"/>
        </dgm:presLayoutVars>
      </dgm:prSet>
      <dgm:spPr/>
      <dgm:t>
        <a:bodyPr/>
        <a:lstStyle/>
        <a:p>
          <a:endParaRPr lang="en-US"/>
        </a:p>
      </dgm:t>
    </dgm:pt>
    <dgm:pt modelId="{1FC738BC-BF7B-488E-A856-1B86389519D3}" type="pres">
      <dgm:prSet presAssocID="{9C1F762D-89E1-4AE5-B702-45D8570CE505}" presName="composite" presStyleCnt="0"/>
      <dgm:spPr/>
    </dgm:pt>
    <dgm:pt modelId="{DEFABFAC-EE39-4C73-AEBA-F726212549C1}" type="pres">
      <dgm:prSet presAssocID="{9C1F762D-89E1-4AE5-B702-45D8570CE505}" presName="FirstChild" presStyleLbl="revTx" presStyleIdx="0" presStyleCnt="2">
        <dgm:presLayoutVars>
          <dgm:chMax val="0"/>
          <dgm:chPref val="0"/>
          <dgm:bulletEnabled val="1"/>
        </dgm:presLayoutVars>
      </dgm:prSet>
      <dgm:spPr/>
      <dgm:t>
        <a:bodyPr/>
        <a:lstStyle/>
        <a:p>
          <a:endParaRPr lang="en-US"/>
        </a:p>
      </dgm:t>
    </dgm:pt>
    <dgm:pt modelId="{09268E39-D1D8-472C-BE1F-D835863B3A51}" type="pres">
      <dgm:prSet presAssocID="{9C1F762D-89E1-4AE5-B702-45D8570CE505}" presName="Parent" presStyleLbl="alignNode1" presStyleIdx="0" presStyleCnt="1">
        <dgm:presLayoutVars>
          <dgm:chMax val="3"/>
          <dgm:chPref val="3"/>
          <dgm:bulletEnabled val="1"/>
        </dgm:presLayoutVars>
      </dgm:prSet>
      <dgm:spPr/>
      <dgm:t>
        <a:bodyPr/>
        <a:lstStyle/>
        <a:p>
          <a:endParaRPr lang="en-US"/>
        </a:p>
      </dgm:t>
    </dgm:pt>
    <dgm:pt modelId="{9ACE6FF8-6A5D-4AA9-AC9C-51CECC234F1F}" type="pres">
      <dgm:prSet presAssocID="{9C1F762D-89E1-4AE5-B702-45D8570CE505}" presName="Accent" presStyleLbl="parChTrans1D1" presStyleIdx="0" presStyleCnt="1"/>
      <dgm:spPr/>
    </dgm:pt>
    <dgm:pt modelId="{0665AB29-98CE-40B9-80A6-88CDD1E9BCBA}" type="pres">
      <dgm:prSet presAssocID="{9C1F762D-89E1-4AE5-B702-45D8570CE505}" presName="Child" presStyleLbl="revTx" presStyleIdx="1" presStyleCnt="2">
        <dgm:presLayoutVars>
          <dgm:chMax val="0"/>
          <dgm:chPref val="0"/>
          <dgm:bulletEnabled val="1"/>
        </dgm:presLayoutVars>
      </dgm:prSet>
      <dgm:spPr/>
      <dgm:t>
        <a:bodyPr/>
        <a:lstStyle/>
        <a:p>
          <a:endParaRPr lang="en-US"/>
        </a:p>
      </dgm:t>
    </dgm:pt>
  </dgm:ptLst>
  <dgm:cxnLst>
    <dgm:cxn modelId="{48F0C3CE-4413-446D-9C7D-F639E555F706}" type="presOf" srcId="{0BDED2F3-3AEF-4807-8870-402ED5F22DF1}" destId="{0665AB29-98CE-40B9-80A6-88CDD1E9BCBA}" srcOrd="0" destOrd="2" presId="urn:microsoft.com/office/officeart/2011/layout/TabList"/>
    <dgm:cxn modelId="{FAA9AD72-C420-4754-86DF-168C3E34EB9B}" type="presOf" srcId="{B4C5BDE8-5737-4B7B-822D-B4972F880ADE}" destId="{DEFABFAC-EE39-4C73-AEBA-F726212549C1}" srcOrd="0" destOrd="0" presId="urn:microsoft.com/office/officeart/2011/layout/TabList"/>
    <dgm:cxn modelId="{55085B4E-2D0A-4C32-91C1-BA8E51A92EEF}" srcId="{53ADECB6-A0AA-4F6C-BFE6-BF52AD03912E}" destId="{3801FC74-9160-4A99-BE6D-C0A5CA0998DF}" srcOrd="0" destOrd="0" parTransId="{147507D8-2B05-4E44-8E11-E1D9879B213A}" sibTransId="{21400AAA-6E40-42AD-A9F3-748E4DD0C5DB}"/>
    <dgm:cxn modelId="{135E122C-4157-4C6A-A870-71324389926A}" type="presOf" srcId="{FECB222A-2455-40D9-AD83-09F9F20D80CA}" destId="{74B934BC-D627-499E-A173-659346058943}" srcOrd="0" destOrd="0" presId="urn:microsoft.com/office/officeart/2011/layout/TabList"/>
    <dgm:cxn modelId="{4C7A2DC7-DBCC-498B-AFE6-A04CC9A43A16}" type="presOf" srcId="{9C1F762D-89E1-4AE5-B702-45D8570CE505}" destId="{09268E39-D1D8-472C-BE1F-D835863B3A51}" srcOrd="0" destOrd="0" presId="urn:microsoft.com/office/officeart/2011/layout/TabList"/>
    <dgm:cxn modelId="{1AEFAC64-3AF7-4C09-B05C-3D2C6E6A2A20}" srcId="{FECB222A-2455-40D9-AD83-09F9F20D80CA}" destId="{9C1F762D-89E1-4AE5-B702-45D8570CE505}" srcOrd="0" destOrd="0" parTransId="{FBC3B532-79A1-4CF0-8222-2F0945768AFC}" sibTransId="{CD417F06-4F95-4FA9-A250-04EEA744733D}"/>
    <dgm:cxn modelId="{9C5512B0-844B-4294-A78C-E319C6FB43F2}" srcId="{53ADECB6-A0AA-4F6C-BFE6-BF52AD03912E}" destId="{0BDED2F3-3AEF-4807-8870-402ED5F22DF1}" srcOrd="1" destOrd="0" parTransId="{2A12634C-9BF9-4E24-84AF-9DB76D4F3AE8}" sibTransId="{DD8BEC2E-E7EE-491D-9F39-ECD03ADEB7D4}"/>
    <dgm:cxn modelId="{4C096162-9C19-46A1-8434-32C430592E73}" srcId="{9C1F762D-89E1-4AE5-B702-45D8570CE505}" destId="{B4C5BDE8-5737-4B7B-822D-B4972F880ADE}" srcOrd="0" destOrd="0" parTransId="{FAFA4042-EF12-44C3-9DDB-A62E9B431C7D}" sibTransId="{732E1E9F-1D45-4842-BA65-7FC7EC4395A9}"/>
    <dgm:cxn modelId="{A1D47A93-A03D-47E0-B01A-9D6058D498A1}" srcId="{9C1F762D-89E1-4AE5-B702-45D8570CE505}" destId="{53ADECB6-A0AA-4F6C-BFE6-BF52AD03912E}" srcOrd="1" destOrd="0" parTransId="{3A75F282-A798-4007-84DE-18AA041E7899}" sibTransId="{1D63343C-7A63-4235-83C6-591FE7A7A48F}"/>
    <dgm:cxn modelId="{F78AB348-1E21-4EC7-ADB1-1A9E6B59F926}" type="presOf" srcId="{3801FC74-9160-4A99-BE6D-C0A5CA0998DF}" destId="{0665AB29-98CE-40B9-80A6-88CDD1E9BCBA}" srcOrd="0" destOrd="1" presId="urn:microsoft.com/office/officeart/2011/layout/TabList"/>
    <dgm:cxn modelId="{0231F0DF-0B87-467A-B0C4-1C42655B8B7D}" type="presOf" srcId="{53ADECB6-A0AA-4F6C-BFE6-BF52AD03912E}" destId="{0665AB29-98CE-40B9-80A6-88CDD1E9BCBA}" srcOrd="0" destOrd="0" presId="urn:microsoft.com/office/officeart/2011/layout/TabList"/>
    <dgm:cxn modelId="{0845D94F-9D97-49BB-960E-3451C643005C}" type="presParOf" srcId="{74B934BC-D627-499E-A173-659346058943}" destId="{1FC738BC-BF7B-488E-A856-1B86389519D3}" srcOrd="0" destOrd="0" presId="urn:microsoft.com/office/officeart/2011/layout/TabList"/>
    <dgm:cxn modelId="{D7FE7AB4-A4F5-40E3-97FF-CE210D3AA2BA}" type="presParOf" srcId="{1FC738BC-BF7B-488E-A856-1B86389519D3}" destId="{DEFABFAC-EE39-4C73-AEBA-F726212549C1}" srcOrd="0" destOrd="0" presId="urn:microsoft.com/office/officeart/2011/layout/TabList"/>
    <dgm:cxn modelId="{B953655F-D4A0-41DF-ABAD-E27A1EF02C7D}" type="presParOf" srcId="{1FC738BC-BF7B-488E-A856-1B86389519D3}" destId="{09268E39-D1D8-472C-BE1F-D835863B3A51}" srcOrd="1" destOrd="0" presId="urn:microsoft.com/office/officeart/2011/layout/TabList"/>
    <dgm:cxn modelId="{A48EBF8E-2430-4611-9E8E-5B89DB422AAB}" type="presParOf" srcId="{1FC738BC-BF7B-488E-A856-1B86389519D3}" destId="{9ACE6FF8-6A5D-4AA9-AC9C-51CECC234F1F}" srcOrd="2" destOrd="0" presId="urn:microsoft.com/office/officeart/2011/layout/TabList"/>
    <dgm:cxn modelId="{6CA85AA6-9020-44BB-83E0-018486592D42}" type="presParOf" srcId="{74B934BC-D627-499E-A173-659346058943}" destId="{0665AB29-98CE-40B9-80A6-88CDD1E9BCBA}" srcOrd="1"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ECB222A-2455-40D9-AD83-09F9F20D80CA}" type="doc">
      <dgm:prSet loTypeId="urn:microsoft.com/office/officeart/2011/layout/TabList" loCatId="list" qsTypeId="urn:microsoft.com/office/officeart/2005/8/quickstyle/simple5" qsCatId="simple" csTypeId="urn:microsoft.com/office/officeart/2005/8/colors/accent6_2" csCatId="accent6" phldr="1"/>
      <dgm:spPr/>
      <dgm:t>
        <a:bodyPr/>
        <a:lstStyle/>
        <a:p>
          <a:endParaRPr lang="en-IN"/>
        </a:p>
      </dgm:t>
    </dgm:pt>
    <dgm:pt modelId="{9C1F762D-89E1-4AE5-B702-45D8570CE505}">
      <dgm:prSet phldrT="[Text]" custT="1"/>
      <dgm:spPr/>
      <dgm:t>
        <a:bodyPr/>
        <a:lstStyle/>
        <a:p>
          <a:r>
            <a:rPr lang="en-IN" sz="4800" dirty="0"/>
            <a:t>RECEIPT</a:t>
          </a:r>
        </a:p>
      </dgm:t>
    </dgm:pt>
    <dgm:pt modelId="{FBC3B532-79A1-4CF0-8222-2F0945768AFC}" type="parTrans" cxnId="{1AEFAC64-3AF7-4C09-B05C-3D2C6E6A2A20}">
      <dgm:prSet/>
      <dgm:spPr/>
      <dgm:t>
        <a:bodyPr/>
        <a:lstStyle/>
        <a:p>
          <a:endParaRPr lang="en-IN"/>
        </a:p>
      </dgm:t>
    </dgm:pt>
    <dgm:pt modelId="{CD417F06-4F95-4FA9-A250-04EEA744733D}" type="sibTrans" cxnId="{1AEFAC64-3AF7-4C09-B05C-3D2C6E6A2A20}">
      <dgm:prSet/>
      <dgm:spPr/>
      <dgm:t>
        <a:bodyPr/>
        <a:lstStyle/>
        <a:p>
          <a:endParaRPr lang="en-IN"/>
        </a:p>
      </dgm:t>
    </dgm:pt>
    <dgm:pt modelId="{B4C5BDE8-5737-4B7B-822D-B4972F880ADE}">
      <dgm:prSet phldrT="[Text]" custT="1"/>
      <dgm:spPr/>
      <dgm:t>
        <a:bodyPr/>
        <a:lstStyle/>
        <a:p>
          <a:r>
            <a:rPr lang="en-US" sz="2400" b="0" i="0" dirty="0"/>
            <a:t>Used to record the money received by the organization</a:t>
          </a:r>
          <a:endParaRPr lang="en-IN" sz="2400" dirty="0"/>
        </a:p>
      </dgm:t>
    </dgm:pt>
    <dgm:pt modelId="{FAFA4042-EF12-44C3-9DDB-A62E9B431C7D}" type="parTrans" cxnId="{4C096162-9C19-46A1-8434-32C430592E73}">
      <dgm:prSet/>
      <dgm:spPr/>
      <dgm:t>
        <a:bodyPr/>
        <a:lstStyle/>
        <a:p>
          <a:endParaRPr lang="en-IN"/>
        </a:p>
      </dgm:t>
    </dgm:pt>
    <dgm:pt modelId="{732E1E9F-1D45-4842-BA65-7FC7EC4395A9}" type="sibTrans" cxnId="{4C096162-9C19-46A1-8434-32C430592E73}">
      <dgm:prSet/>
      <dgm:spPr/>
      <dgm:t>
        <a:bodyPr/>
        <a:lstStyle/>
        <a:p>
          <a:endParaRPr lang="en-IN"/>
        </a:p>
      </dgm:t>
    </dgm:pt>
    <dgm:pt modelId="{BC8857B0-3BA0-48D5-9AD6-03FFBAE1DE00}">
      <dgm:prSet phldrT="[Text]" custT="1"/>
      <dgm:spPr/>
      <dgm:t>
        <a:bodyPr/>
        <a:lstStyle/>
        <a:p>
          <a:r>
            <a:rPr lang="en-IN" sz="1800" dirty="0"/>
            <a:t>Examples-</a:t>
          </a:r>
        </a:p>
      </dgm:t>
    </dgm:pt>
    <dgm:pt modelId="{8AD8E742-5671-4F1A-9786-44D37488C70D}" type="parTrans" cxnId="{FD2BFE6B-7F78-41B2-901A-025F160E2C85}">
      <dgm:prSet/>
      <dgm:spPr/>
      <dgm:t>
        <a:bodyPr/>
        <a:lstStyle/>
        <a:p>
          <a:endParaRPr lang="en-IN"/>
        </a:p>
      </dgm:t>
    </dgm:pt>
    <dgm:pt modelId="{52EABAF2-A184-46A9-98CE-E427EA16C94B}" type="sibTrans" cxnId="{FD2BFE6B-7F78-41B2-901A-025F160E2C85}">
      <dgm:prSet/>
      <dgm:spPr/>
      <dgm:t>
        <a:bodyPr/>
        <a:lstStyle/>
        <a:p>
          <a:endParaRPr lang="en-IN"/>
        </a:p>
      </dgm:t>
    </dgm:pt>
    <dgm:pt modelId="{762E2324-8531-4DE2-A2FC-08D75D92922A}">
      <dgm:prSet phldrT="[Text]" custT="1"/>
      <dgm:spPr/>
      <dgm:t>
        <a:bodyPr/>
        <a:lstStyle/>
        <a:p>
          <a:r>
            <a:rPr lang="en-IN" sz="1800" dirty="0"/>
            <a:t>Payments from customers via cash or bank</a:t>
          </a:r>
        </a:p>
      </dgm:t>
    </dgm:pt>
    <dgm:pt modelId="{AB057C5C-93B2-49B4-9695-066EDBB1DCD9}" type="parTrans" cxnId="{EDB2908F-CCEA-4F4A-8989-74005A14EB38}">
      <dgm:prSet/>
      <dgm:spPr/>
      <dgm:t>
        <a:bodyPr/>
        <a:lstStyle/>
        <a:p>
          <a:endParaRPr lang="en-IN"/>
        </a:p>
      </dgm:t>
    </dgm:pt>
    <dgm:pt modelId="{E5BBB699-5163-4F2F-8EA3-D5130F9A6FDF}" type="sibTrans" cxnId="{EDB2908F-CCEA-4F4A-8989-74005A14EB38}">
      <dgm:prSet/>
      <dgm:spPr/>
      <dgm:t>
        <a:bodyPr/>
        <a:lstStyle/>
        <a:p>
          <a:endParaRPr lang="en-IN"/>
        </a:p>
      </dgm:t>
    </dgm:pt>
    <dgm:pt modelId="{ACB61822-6453-4B36-A70D-33A288F40D4D}">
      <dgm:prSet phldrT="[Text]" custT="1"/>
      <dgm:spPr/>
      <dgm:t>
        <a:bodyPr/>
        <a:lstStyle/>
        <a:p>
          <a:r>
            <a:rPr lang="en-IN" sz="1800" dirty="0"/>
            <a:t>Non-operating incomes like dividends, interest, gain on sale of assets</a:t>
          </a:r>
        </a:p>
      </dgm:t>
    </dgm:pt>
    <dgm:pt modelId="{94645A0E-0C3A-47E7-A3CA-20FA281889A6}" type="parTrans" cxnId="{FDDEAAB7-5C12-4EA9-828A-8B73BB5C50EB}">
      <dgm:prSet/>
      <dgm:spPr/>
      <dgm:t>
        <a:bodyPr/>
        <a:lstStyle/>
        <a:p>
          <a:endParaRPr lang="en-IN"/>
        </a:p>
      </dgm:t>
    </dgm:pt>
    <dgm:pt modelId="{5DE7E991-1CBD-4EB6-9760-771D3F6C45F4}" type="sibTrans" cxnId="{FDDEAAB7-5C12-4EA9-828A-8B73BB5C50EB}">
      <dgm:prSet/>
      <dgm:spPr/>
      <dgm:t>
        <a:bodyPr/>
        <a:lstStyle/>
        <a:p>
          <a:endParaRPr lang="en-IN"/>
        </a:p>
      </dgm:t>
    </dgm:pt>
    <dgm:pt modelId="{0D7EAD1E-7A4D-4A2C-A326-684A3C44826D}">
      <dgm:prSet phldrT="[Text]" custT="1"/>
      <dgm:spPr/>
      <dgm:t>
        <a:bodyPr/>
        <a:lstStyle/>
        <a:p>
          <a:r>
            <a:rPr lang="en-IN" sz="1800" dirty="0"/>
            <a:t>Others</a:t>
          </a:r>
        </a:p>
      </dgm:t>
    </dgm:pt>
    <dgm:pt modelId="{ECAC85A9-4866-4257-A933-24ED17E53ABD}" type="parTrans" cxnId="{4DAC63DE-9500-42D4-A58B-EC3449D8E26F}">
      <dgm:prSet/>
      <dgm:spPr/>
      <dgm:t>
        <a:bodyPr/>
        <a:lstStyle/>
        <a:p>
          <a:endParaRPr lang="en-IN"/>
        </a:p>
      </dgm:t>
    </dgm:pt>
    <dgm:pt modelId="{EFE296D4-5774-4783-BC60-17693B393B4E}" type="sibTrans" cxnId="{4DAC63DE-9500-42D4-A58B-EC3449D8E26F}">
      <dgm:prSet/>
      <dgm:spPr/>
      <dgm:t>
        <a:bodyPr/>
        <a:lstStyle/>
        <a:p>
          <a:endParaRPr lang="en-IN"/>
        </a:p>
      </dgm:t>
    </dgm:pt>
    <dgm:pt modelId="{74B934BC-D627-499E-A173-659346058943}" type="pres">
      <dgm:prSet presAssocID="{FECB222A-2455-40D9-AD83-09F9F20D80CA}" presName="Name0" presStyleCnt="0">
        <dgm:presLayoutVars>
          <dgm:chMax/>
          <dgm:chPref val="3"/>
          <dgm:dir/>
          <dgm:animOne val="branch"/>
          <dgm:animLvl val="lvl"/>
        </dgm:presLayoutVars>
      </dgm:prSet>
      <dgm:spPr/>
      <dgm:t>
        <a:bodyPr/>
        <a:lstStyle/>
        <a:p>
          <a:endParaRPr lang="en-US"/>
        </a:p>
      </dgm:t>
    </dgm:pt>
    <dgm:pt modelId="{1FC738BC-BF7B-488E-A856-1B86389519D3}" type="pres">
      <dgm:prSet presAssocID="{9C1F762D-89E1-4AE5-B702-45D8570CE505}" presName="composite" presStyleCnt="0"/>
      <dgm:spPr/>
    </dgm:pt>
    <dgm:pt modelId="{DEFABFAC-EE39-4C73-AEBA-F726212549C1}" type="pres">
      <dgm:prSet presAssocID="{9C1F762D-89E1-4AE5-B702-45D8570CE505}" presName="FirstChild" presStyleLbl="revTx" presStyleIdx="0" presStyleCnt="2">
        <dgm:presLayoutVars>
          <dgm:chMax val="0"/>
          <dgm:chPref val="0"/>
          <dgm:bulletEnabled val="1"/>
        </dgm:presLayoutVars>
      </dgm:prSet>
      <dgm:spPr/>
      <dgm:t>
        <a:bodyPr/>
        <a:lstStyle/>
        <a:p>
          <a:endParaRPr lang="en-US"/>
        </a:p>
      </dgm:t>
    </dgm:pt>
    <dgm:pt modelId="{09268E39-D1D8-472C-BE1F-D835863B3A51}" type="pres">
      <dgm:prSet presAssocID="{9C1F762D-89E1-4AE5-B702-45D8570CE505}" presName="Parent" presStyleLbl="alignNode1" presStyleIdx="0" presStyleCnt="1">
        <dgm:presLayoutVars>
          <dgm:chMax val="3"/>
          <dgm:chPref val="3"/>
          <dgm:bulletEnabled val="1"/>
        </dgm:presLayoutVars>
      </dgm:prSet>
      <dgm:spPr/>
      <dgm:t>
        <a:bodyPr/>
        <a:lstStyle/>
        <a:p>
          <a:endParaRPr lang="en-US"/>
        </a:p>
      </dgm:t>
    </dgm:pt>
    <dgm:pt modelId="{9ACE6FF8-6A5D-4AA9-AC9C-51CECC234F1F}" type="pres">
      <dgm:prSet presAssocID="{9C1F762D-89E1-4AE5-B702-45D8570CE505}" presName="Accent" presStyleLbl="parChTrans1D1" presStyleIdx="0" presStyleCnt="1"/>
      <dgm:spPr/>
    </dgm:pt>
    <dgm:pt modelId="{35900C47-516D-4866-9DD8-DD17E139B9E8}" type="pres">
      <dgm:prSet presAssocID="{9C1F762D-89E1-4AE5-B702-45D8570CE505}" presName="Child" presStyleLbl="revTx" presStyleIdx="1" presStyleCnt="2" custScaleY="86800">
        <dgm:presLayoutVars>
          <dgm:chMax val="0"/>
          <dgm:chPref val="0"/>
          <dgm:bulletEnabled val="1"/>
        </dgm:presLayoutVars>
      </dgm:prSet>
      <dgm:spPr/>
      <dgm:t>
        <a:bodyPr/>
        <a:lstStyle/>
        <a:p>
          <a:endParaRPr lang="en-US"/>
        </a:p>
      </dgm:t>
    </dgm:pt>
  </dgm:ptLst>
  <dgm:cxnLst>
    <dgm:cxn modelId="{EDB2908F-CCEA-4F4A-8989-74005A14EB38}" srcId="{BC8857B0-3BA0-48D5-9AD6-03FFBAE1DE00}" destId="{762E2324-8531-4DE2-A2FC-08D75D92922A}" srcOrd="0" destOrd="0" parTransId="{AB057C5C-93B2-49B4-9695-066EDBB1DCD9}" sibTransId="{E5BBB699-5163-4F2F-8EA3-D5130F9A6FDF}"/>
    <dgm:cxn modelId="{F7D41F23-DC0B-4867-80C5-72695FC4CB3F}" type="presOf" srcId="{BC8857B0-3BA0-48D5-9AD6-03FFBAE1DE00}" destId="{35900C47-516D-4866-9DD8-DD17E139B9E8}" srcOrd="0" destOrd="0" presId="urn:microsoft.com/office/officeart/2011/layout/TabList"/>
    <dgm:cxn modelId="{52F2ECD5-EFF5-4465-A8A8-F5CBB294DBAB}" type="presOf" srcId="{ACB61822-6453-4B36-A70D-33A288F40D4D}" destId="{35900C47-516D-4866-9DD8-DD17E139B9E8}" srcOrd="0" destOrd="2" presId="urn:microsoft.com/office/officeart/2011/layout/TabList"/>
    <dgm:cxn modelId="{4DAC63DE-9500-42D4-A58B-EC3449D8E26F}" srcId="{BC8857B0-3BA0-48D5-9AD6-03FFBAE1DE00}" destId="{0D7EAD1E-7A4D-4A2C-A326-684A3C44826D}" srcOrd="2" destOrd="0" parTransId="{ECAC85A9-4866-4257-A933-24ED17E53ABD}" sibTransId="{EFE296D4-5774-4783-BC60-17693B393B4E}"/>
    <dgm:cxn modelId="{135E122C-4157-4C6A-A870-71324389926A}" type="presOf" srcId="{FECB222A-2455-40D9-AD83-09F9F20D80CA}" destId="{74B934BC-D627-499E-A173-659346058943}" srcOrd="0" destOrd="0" presId="urn:microsoft.com/office/officeart/2011/layout/TabList"/>
    <dgm:cxn modelId="{40DF9D7B-F143-4942-9EA1-340D186F9923}" type="presOf" srcId="{762E2324-8531-4DE2-A2FC-08D75D92922A}" destId="{35900C47-516D-4866-9DD8-DD17E139B9E8}" srcOrd="0" destOrd="1" presId="urn:microsoft.com/office/officeart/2011/layout/TabList"/>
    <dgm:cxn modelId="{4C096162-9C19-46A1-8434-32C430592E73}" srcId="{9C1F762D-89E1-4AE5-B702-45D8570CE505}" destId="{B4C5BDE8-5737-4B7B-822D-B4972F880ADE}" srcOrd="0" destOrd="0" parTransId="{FAFA4042-EF12-44C3-9DDB-A62E9B431C7D}" sibTransId="{732E1E9F-1D45-4842-BA65-7FC7EC4395A9}"/>
    <dgm:cxn modelId="{FD2BFE6B-7F78-41B2-901A-025F160E2C85}" srcId="{9C1F762D-89E1-4AE5-B702-45D8570CE505}" destId="{BC8857B0-3BA0-48D5-9AD6-03FFBAE1DE00}" srcOrd="1" destOrd="0" parTransId="{8AD8E742-5671-4F1A-9786-44D37488C70D}" sibTransId="{52EABAF2-A184-46A9-98CE-E427EA16C94B}"/>
    <dgm:cxn modelId="{1AEFAC64-3AF7-4C09-B05C-3D2C6E6A2A20}" srcId="{FECB222A-2455-40D9-AD83-09F9F20D80CA}" destId="{9C1F762D-89E1-4AE5-B702-45D8570CE505}" srcOrd="0" destOrd="0" parTransId="{FBC3B532-79A1-4CF0-8222-2F0945768AFC}" sibTransId="{CD417F06-4F95-4FA9-A250-04EEA744733D}"/>
    <dgm:cxn modelId="{4C7A2DC7-DBCC-498B-AFE6-A04CC9A43A16}" type="presOf" srcId="{9C1F762D-89E1-4AE5-B702-45D8570CE505}" destId="{09268E39-D1D8-472C-BE1F-D835863B3A51}" srcOrd="0" destOrd="0" presId="urn:microsoft.com/office/officeart/2011/layout/TabList"/>
    <dgm:cxn modelId="{FAA9AD72-C420-4754-86DF-168C3E34EB9B}" type="presOf" srcId="{B4C5BDE8-5737-4B7B-822D-B4972F880ADE}" destId="{DEFABFAC-EE39-4C73-AEBA-F726212549C1}" srcOrd="0" destOrd="0" presId="urn:microsoft.com/office/officeart/2011/layout/TabList"/>
    <dgm:cxn modelId="{FDDEAAB7-5C12-4EA9-828A-8B73BB5C50EB}" srcId="{BC8857B0-3BA0-48D5-9AD6-03FFBAE1DE00}" destId="{ACB61822-6453-4B36-A70D-33A288F40D4D}" srcOrd="1" destOrd="0" parTransId="{94645A0E-0C3A-47E7-A3CA-20FA281889A6}" sibTransId="{5DE7E991-1CBD-4EB6-9760-771D3F6C45F4}"/>
    <dgm:cxn modelId="{E26529ED-AE95-422C-8411-5750A5F14C3D}" type="presOf" srcId="{0D7EAD1E-7A4D-4A2C-A326-684A3C44826D}" destId="{35900C47-516D-4866-9DD8-DD17E139B9E8}" srcOrd="0" destOrd="3" presId="urn:microsoft.com/office/officeart/2011/layout/TabList"/>
    <dgm:cxn modelId="{0845D94F-9D97-49BB-960E-3451C643005C}" type="presParOf" srcId="{74B934BC-D627-499E-A173-659346058943}" destId="{1FC738BC-BF7B-488E-A856-1B86389519D3}" srcOrd="0" destOrd="0" presId="urn:microsoft.com/office/officeart/2011/layout/TabList"/>
    <dgm:cxn modelId="{D7FE7AB4-A4F5-40E3-97FF-CE210D3AA2BA}" type="presParOf" srcId="{1FC738BC-BF7B-488E-A856-1B86389519D3}" destId="{DEFABFAC-EE39-4C73-AEBA-F726212549C1}" srcOrd="0" destOrd="0" presId="urn:microsoft.com/office/officeart/2011/layout/TabList"/>
    <dgm:cxn modelId="{B953655F-D4A0-41DF-ABAD-E27A1EF02C7D}" type="presParOf" srcId="{1FC738BC-BF7B-488E-A856-1B86389519D3}" destId="{09268E39-D1D8-472C-BE1F-D835863B3A51}" srcOrd="1" destOrd="0" presId="urn:microsoft.com/office/officeart/2011/layout/TabList"/>
    <dgm:cxn modelId="{A48EBF8E-2430-4611-9E8E-5B89DB422AAB}" type="presParOf" srcId="{1FC738BC-BF7B-488E-A856-1B86389519D3}" destId="{9ACE6FF8-6A5D-4AA9-AC9C-51CECC234F1F}" srcOrd="2" destOrd="0" presId="urn:microsoft.com/office/officeart/2011/layout/TabList"/>
    <dgm:cxn modelId="{ACC8DAC2-67D3-4679-9BDF-05C3303FFEA9}" type="presParOf" srcId="{74B934BC-D627-499E-A173-659346058943}" destId="{35900C47-516D-4866-9DD8-DD17E139B9E8}" srcOrd="1"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ECB222A-2455-40D9-AD83-09F9F20D80CA}" type="doc">
      <dgm:prSet loTypeId="urn:microsoft.com/office/officeart/2011/layout/TabList" loCatId="list" qsTypeId="urn:microsoft.com/office/officeart/2005/8/quickstyle/simple5" qsCatId="simple" csTypeId="urn:microsoft.com/office/officeart/2005/8/colors/accent3_2" csCatId="accent3" phldr="1"/>
      <dgm:spPr/>
      <dgm:t>
        <a:bodyPr/>
        <a:lstStyle/>
        <a:p>
          <a:endParaRPr lang="en-IN"/>
        </a:p>
      </dgm:t>
    </dgm:pt>
    <dgm:pt modelId="{9C1F762D-89E1-4AE5-B702-45D8570CE505}">
      <dgm:prSet phldrT="[Text]" custT="1"/>
      <dgm:spPr/>
      <dgm:t>
        <a:bodyPr/>
        <a:lstStyle/>
        <a:p>
          <a:r>
            <a:rPr lang="en-IN" sz="4800" dirty="0"/>
            <a:t>JOURNAL</a:t>
          </a:r>
        </a:p>
      </dgm:t>
    </dgm:pt>
    <dgm:pt modelId="{FBC3B532-79A1-4CF0-8222-2F0945768AFC}" type="parTrans" cxnId="{1AEFAC64-3AF7-4C09-B05C-3D2C6E6A2A20}">
      <dgm:prSet/>
      <dgm:spPr/>
      <dgm:t>
        <a:bodyPr/>
        <a:lstStyle/>
        <a:p>
          <a:endParaRPr lang="en-IN"/>
        </a:p>
      </dgm:t>
    </dgm:pt>
    <dgm:pt modelId="{CD417F06-4F95-4FA9-A250-04EEA744733D}" type="sibTrans" cxnId="{1AEFAC64-3AF7-4C09-B05C-3D2C6E6A2A20}">
      <dgm:prSet/>
      <dgm:spPr/>
      <dgm:t>
        <a:bodyPr/>
        <a:lstStyle/>
        <a:p>
          <a:endParaRPr lang="en-IN"/>
        </a:p>
      </dgm:t>
    </dgm:pt>
    <dgm:pt modelId="{B4C5BDE8-5737-4B7B-822D-B4972F880ADE}">
      <dgm:prSet phldrT="[Text]" custT="1"/>
      <dgm:spPr/>
      <dgm:t>
        <a:bodyPr/>
        <a:lstStyle/>
        <a:p>
          <a:r>
            <a:rPr lang="en-US" sz="2400" b="0" i="0" dirty="0"/>
            <a:t>Used to record adjustments, corrections, internal transactions, accruals, etc.</a:t>
          </a:r>
          <a:endParaRPr lang="en-IN" sz="2400" dirty="0"/>
        </a:p>
      </dgm:t>
    </dgm:pt>
    <dgm:pt modelId="{FAFA4042-EF12-44C3-9DDB-A62E9B431C7D}" type="parTrans" cxnId="{4C096162-9C19-46A1-8434-32C430592E73}">
      <dgm:prSet/>
      <dgm:spPr/>
      <dgm:t>
        <a:bodyPr/>
        <a:lstStyle/>
        <a:p>
          <a:endParaRPr lang="en-IN"/>
        </a:p>
      </dgm:t>
    </dgm:pt>
    <dgm:pt modelId="{732E1E9F-1D45-4842-BA65-7FC7EC4395A9}" type="sibTrans" cxnId="{4C096162-9C19-46A1-8434-32C430592E73}">
      <dgm:prSet/>
      <dgm:spPr/>
      <dgm:t>
        <a:bodyPr/>
        <a:lstStyle/>
        <a:p>
          <a:endParaRPr lang="en-IN"/>
        </a:p>
      </dgm:t>
    </dgm:pt>
    <dgm:pt modelId="{53ADECB6-A0AA-4F6C-BFE6-BF52AD03912E}">
      <dgm:prSet phldrT="[Text]" custT="1"/>
      <dgm:spPr/>
      <dgm:t>
        <a:bodyPr/>
        <a:lstStyle/>
        <a:p>
          <a:r>
            <a:rPr lang="en-IN" sz="1800" dirty="0"/>
            <a:t>Examples -</a:t>
          </a:r>
        </a:p>
      </dgm:t>
    </dgm:pt>
    <dgm:pt modelId="{3A75F282-A798-4007-84DE-18AA041E7899}" type="parTrans" cxnId="{A1D47A93-A03D-47E0-B01A-9D6058D498A1}">
      <dgm:prSet/>
      <dgm:spPr/>
      <dgm:t>
        <a:bodyPr/>
        <a:lstStyle/>
        <a:p>
          <a:endParaRPr lang="en-IN"/>
        </a:p>
      </dgm:t>
    </dgm:pt>
    <dgm:pt modelId="{1D63343C-7A63-4235-83C6-591FE7A7A48F}" type="sibTrans" cxnId="{A1D47A93-A03D-47E0-B01A-9D6058D498A1}">
      <dgm:prSet/>
      <dgm:spPr/>
      <dgm:t>
        <a:bodyPr/>
        <a:lstStyle/>
        <a:p>
          <a:endParaRPr lang="en-IN"/>
        </a:p>
      </dgm:t>
    </dgm:pt>
    <dgm:pt modelId="{3801FC74-9160-4A99-BE6D-C0A5CA0998DF}">
      <dgm:prSet phldrT="[Text]" custT="1"/>
      <dgm:spPr/>
      <dgm:t>
        <a:bodyPr/>
        <a:lstStyle/>
        <a:p>
          <a:r>
            <a:rPr lang="en-IN" sz="1800" dirty="0"/>
            <a:t>Adjustments – Depreciation, Statutory adjustments like GST liability, etc</a:t>
          </a:r>
        </a:p>
      </dgm:t>
    </dgm:pt>
    <dgm:pt modelId="{147507D8-2B05-4E44-8E11-E1D9879B213A}" type="parTrans" cxnId="{55085B4E-2D0A-4C32-91C1-BA8E51A92EEF}">
      <dgm:prSet/>
      <dgm:spPr/>
      <dgm:t>
        <a:bodyPr/>
        <a:lstStyle/>
        <a:p>
          <a:endParaRPr lang="en-IN"/>
        </a:p>
      </dgm:t>
    </dgm:pt>
    <dgm:pt modelId="{21400AAA-6E40-42AD-A9F3-748E4DD0C5DB}" type="sibTrans" cxnId="{55085B4E-2D0A-4C32-91C1-BA8E51A92EEF}">
      <dgm:prSet/>
      <dgm:spPr/>
      <dgm:t>
        <a:bodyPr/>
        <a:lstStyle/>
        <a:p>
          <a:endParaRPr lang="en-IN"/>
        </a:p>
      </dgm:t>
    </dgm:pt>
    <dgm:pt modelId="{0BDED2F3-3AEF-4807-8870-402ED5F22DF1}">
      <dgm:prSet phldrT="[Text]" custT="1"/>
      <dgm:spPr/>
      <dgm:t>
        <a:bodyPr/>
        <a:lstStyle/>
        <a:p>
          <a:r>
            <a:rPr lang="en-IN" sz="1800" dirty="0"/>
            <a:t>Corrections – Errors in any transactions</a:t>
          </a:r>
        </a:p>
      </dgm:t>
    </dgm:pt>
    <dgm:pt modelId="{2A12634C-9BF9-4E24-84AF-9DB76D4F3AE8}" type="parTrans" cxnId="{9C5512B0-844B-4294-A78C-E319C6FB43F2}">
      <dgm:prSet/>
      <dgm:spPr/>
      <dgm:t>
        <a:bodyPr/>
        <a:lstStyle/>
        <a:p>
          <a:endParaRPr lang="en-IN"/>
        </a:p>
      </dgm:t>
    </dgm:pt>
    <dgm:pt modelId="{DD8BEC2E-E7EE-491D-9F39-ECD03ADEB7D4}" type="sibTrans" cxnId="{9C5512B0-844B-4294-A78C-E319C6FB43F2}">
      <dgm:prSet/>
      <dgm:spPr/>
      <dgm:t>
        <a:bodyPr/>
        <a:lstStyle/>
        <a:p>
          <a:endParaRPr lang="en-IN"/>
        </a:p>
      </dgm:t>
    </dgm:pt>
    <dgm:pt modelId="{FA64D78D-2A36-414A-BBD6-67AF3C7C7284}">
      <dgm:prSet phldrT="[Text]" custT="1"/>
      <dgm:spPr/>
      <dgm:t>
        <a:bodyPr/>
        <a:lstStyle/>
        <a:p>
          <a:r>
            <a:rPr lang="en-IN" sz="1800" dirty="0"/>
            <a:t>Internal transfers – Allocation of expenses to different depts</a:t>
          </a:r>
        </a:p>
      </dgm:t>
    </dgm:pt>
    <dgm:pt modelId="{30BDBC32-0A11-47D8-824D-226292F9582C}" type="parTrans" cxnId="{9919E6E8-1F73-41B5-B967-0AE9FF0DCF24}">
      <dgm:prSet/>
      <dgm:spPr/>
      <dgm:t>
        <a:bodyPr/>
        <a:lstStyle/>
        <a:p>
          <a:endParaRPr lang="en-IN"/>
        </a:p>
      </dgm:t>
    </dgm:pt>
    <dgm:pt modelId="{5B0C4FB6-8620-4BBC-9118-F5EE65ACBC07}" type="sibTrans" cxnId="{9919E6E8-1F73-41B5-B967-0AE9FF0DCF24}">
      <dgm:prSet/>
      <dgm:spPr/>
      <dgm:t>
        <a:bodyPr/>
        <a:lstStyle/>
        <a:p>
          <a:endParaRPr lang="en-IN"/>
        </a:p>
      </dgm:t>
    </dgm:pt>
    <dgm:pt modelId="{677D2F98-7577-4D3A-A340-983DE9BB4AB6}">
      <dgm:prSet phldrT="[Text]" custT="1"/>
      <dgm:spPr/>
      <dgm:t>
        <a:bodyPr/>
        <a:lstStyle/>
        <a:p>
          <a:r>
            <a:rPr lang="en-IN" sz="1800" dirty="0"/>
            <a:t>Accruals – Expense booking like salary</a:t>
          </a:r>
        </a:p>
      </dgm:t>
    </dgm:pt>
    <dgm:pt modelId="{6E787693-5C44-479F-9AE5-9E25CC5FBE53}" type="parTrans" cxnId="{8AD1D8EA-5721-41C5-B751-23D55F7DA9FA}">
      <dgm:prSet/>
      <dgm:spPr/>
      <dgm:t>
        <a:bodyPr/>
        <a:lstStyle/>
        <a:p>
          <a:endParaRPr lang="en-IN"/>
        </a:p>
      </dgm:t>
    </dgm:pt>
    <dgm:pt modelId="{04742E77-5182-45E8-8A7A-C5FD3F38A3BC}" type="sibTrans" cxnId="{8AD1D8EA-5721-41C5-B751-23D55F7DA9FA}">
      <dgm:prSet/>
      <dgm:spPr/>
      <dgm:t>
        <a:bodyPr/>
        <a:lstStyle/>
        <a:p>
          <a:endParaRPr lang="en-IN"/>
        </a:p>
      </dgm:t>
    </dgm:pt>
    <dgm:pt modelId="{74B934BC-D627-499E-A173-659346058943}" type="pres">
      <dgm:prSet presAssocID="{FECB222A-2455-40D9-AD83-09F9F20D80CA}" presName="Name0" presStyleCnt="0">
        <dgm:presLayoutVars>
          <dgm:chMax/>
          <dgm:chPref val="3"/>
          <dgm:dir/>
          <dgm:animOne val="branch"/>
          <dgm:animLvl val="lvl"/>
        </dgm:presLayoutVars>
      </dgm:prSet>
      <dgm:spPr/>
      <dgm:t>
        <a:bodyPr/>
        <a:lstStyle/>
        <a:p>
          <a:endParaRPr lang="en-US"/>
        </a:p>
      </dgm:t>
    </dgm:pt>
    <dgm:pt modelId="{1FC738BC-BF7B-488E-A856-1B86389519D3}" type="pres">
      <dgm:prSet presAssocID="{9C1F762D-89E1-4AE5-B702-45D8570CE505}" presName="composite" presStyleCnt="0"/>
      <dgm:spPr/>
    </dgm:pt>
    <dgm:pt modelId="{DEFABFAC-EE39-4C73-AEBA-F726212549C1}" type="pres">
      <dgm:prSet presAssocID="{9C1F762D-89E1-4AE5-B702-45D8570CE505}" presName="FirstChild" presStyleLbl="revTx" presStyleIdx="0" presStyleCnt="2">
        <dgm:presLayoutVars>
          <dgm:chMax val="0"/>
          <dgm:chPref val="0"/>
          <dgm:bulletEnabled val="1"/>
        </dgm:presLayoutVars>
      </dgm:prSet>
      <dgm:spPr/>
      <dgm:t>
        <a:bodyPr/>
        <a:lstStyle/>
        <a:p>
          <a:endParaRPr lang="en-US"/>
        </a:p>
      </dgm:t>
    </dgm:pt>
    <dgm:pt modelId="{09268E39-D1D8-472C-BE1F-D835863B3A51}" type="pres">
      <dgm:prSet presAssocID="{9C1F762D-89E1-4AE5-B702-45D8570CE505}" presName="Parent" presStyleLbl="alignNode1" presStyleIdx="0" presStyleCnt="1">
        <dgm:presLayoutVars>
          <dgm:chMax val="3"/>
          <dgm:chPref val="3"/>
          <dgm:bulletEnabled val="1"/>
        </dgm:presLayoutVars>
      </dgm:prSet>
      <dgm:spPr/>
      <dgm:t>
        <a:bodyPr/>
        <a:lstStyle/>
        <a:p>
          <a:endParaRPr lang="en-US"/>
        </a:p>
      </dgm:t>
    </dgm:pt>
    <dgm:pt modelId="{9ACE6FF8-6A5D-4AA9-AC9C-51CECC234F1F}" type="pres">
      <dgm:prSet presAssocID="{9C1F762D-89E1-4AE5-B702-45D8570CE505}" presName="Accent" presStyleLbl="parChTrans1D1" presStyleIdx="0" presStyleCnt="1"/>
      <dgm:spPr/>
    </dgm:pt>
    <dgm:pt modelId="{0665AB29-98CE-40B9-80A6-88CDD1E9BCBA}" type="pres">
      <dgm:prSet presAssocID="{9C1F762D-89E1-4AE5-B702-45D8570CE505}" presName="Child" presStyleLbl="revTx" presStyleIdx="1" presStyleCnt="2">
        <dgm:presLayoutVars>
          <dgm:chMax val="0"/>
          <dgm:chPref val="0"/>
          <dgm:bulletEnabled val="1"/>
        </dgm:presLayoutVars>
      </dgm:prSet>
      <dgm:spPr/>
      <dgm:t>
        <a:bodyPr/>
        <a:lstStyle/>
        <a:p>
          <a:endParaRPr lang="en-US"/>
        </a:p>
      </dgm:t>
    </dgm:pt>
  </dgm:ptLst>
  <dgm:cxnLst>
    <dgm:cxn modelId="{48F0C3CE-4413-446D-9C7D-F639E555F706}" type="presOf" srcId="{0BDED2F3-3AEF-4807-8870-402ED5F22DF1}" destId="{0665AB29-98CE-40B9-80A6-88CDD1E9BCBA}" srcOrd="0" destOrd="2" presId="urn:microsoft.com/office/officeart/2011/layout/TabList"/>
    <dgm:cxn modelId="{8AD1D8EA-5721-41C5-B751-23D55F7DA9FA}" srcId="{53ADECB6-A0AA-4F6C-BFE6-BF52AD03912E}" destId="{677D2F98-7577-4D3A-A340-983DE9BB4AB6}" srcOrd="3" destOrd="0" parTransId="{6E787693-5C44-479F-9AE5-9E25CC5FBE53}" sibTransId="{04742E77-5182-45E8-8A7A-C5FD3F38A3BC}"/>
    <dgm:cxn modelId="{FAA9AD72-C420-4754-86DF-168C3E34EB9B}" type="presOf" srcId="{B4C5BDE8-5737-4B7B-822D-B4972F880ADE}" destId="{DEFABFAC-EE39-4C73-AEBA-F726212549C1}" srcOrd="0" destOrd="0" presId="urn:microsoft.com/office/officeart/2011/layout/TabList"/>
    <dgm:cxn modelId="{9919E6E8-1F73-41B5-B967-0AE9FF0DCF24}" srcId="{53ADECB6-A0AA-4F6C-BFE6-BF52AD03912E}" destId="{FA64D78D-2A36-414A-BBD6-67AF3C7C7284}" srcOrd="2" destOrd="0" parTransId="{30BDBC32-0A11-47D8-824D-226292F9582C}" sibTransId="{5B0C4FB6-8620-4BBC-9118-F5EE65ACBC07}"/>
    <dgm:cxn modelId="{55085B4E-2D0A-4C32-91C1-BA8E51A92EEF}" srcId="{53ADECB6-A0AA-4F6C-BFE6-BF52AD03912E}" destId="{3801FC74-9160-4A99-BE6D-C0A5CA0998DF}" srcOrd="0" destOrd="0" parTransId="{147507D8-2B05-4E44-8E11-E1D9879B213A}" sibTransId="{21400AAA-6E40-42AD-A9F3-748E4DD0C5DB}"/>
    <dgm:cxn modelId="{135E122C-4157-4C6A-A870-71324389926A}" type="presOf" srcId="{FECB222A-2455-40D9-AD83-09F9F20D80CA}" destId="{74B934BC-D627-499E-A173-659346058943}" srcOrd="0" destOrd="0" presId="urn:microsoft.com/office/officeart/2011/layout/TabList"/>
    <dgm:cxn modelId="{5443A356-0120-4891-9E89-1A7FE5CFD1CA}" type="presOf" srcId="{677D2F98-7577-4D3A-A340-983DE9BB4AB6}" destId="{0665AB29-98CE-40B9-80A6-88CDD1E9BCBA}" srcOrd="0" destOrd="4" presId="urn:microsoft.com/office/officeart/2011/layout/TabList"/>
    <dgm:cxn modelId="{9F7F7DAF-4784-406F-9553-E6852C9D8CE4}" type="presOf" srcId="{FA64D78D-2A36-414A-BBD6-67AF3C7C7284}" destId="{0665AB29-98CE-40B9-80A6-88CDD1E9BCBA}" srcOrd="0" destOrd="3" presId="urn:microsoft.com/office/officeart/2011/layout/TabList"/>
    <dgm:cxn modelId="{4C7A2DC7-DBCC-498B-AFE6-A04CC9A43A16}" type="presOf" srcId="{9C1F762D-89E1-4AE5-B702-45D8570CE505}" destId="{09268E39-D1D8-472C-BE1F-D835863B3A51}" srcOrd="0" destOrd="0" presId="urn:microsoft.com/office/officeart/2011/layout/TabList"/>
    <dgm:cxn modelId="{1AEFAC64-3AF7-4C09-B05C-3D2C6E6A2A20}" srcId="{FECB222A-2455-40D9-AD83-09F9F20D80CA}" destId="{9C1F762D-89E1-4AE5-B702-45D8570CE505}" srcOrd="0" destOrd="0" parTransId="{FBC3B532-79A1-4CF0-8222-2F0945768AFC}" sibTransId="{CD417F06-4F95-4FA9-A250-04EEA744733D}"/>
    <dgm:cxn modelId="{9C5512B0-844B-4294-A78C-E319C6FB43F2}" srcId="{53ADECB6-A0AA-4F6C-BFE6-BF52AD03912E}" destId="{0BDED2F3-3AEF-4807-8870-402ED5F22DF1}" srcOrd="1" destOrd="0" parTransId="{2A12634C-9BF9-4E24-84AF-9DB76D4F3AE8}" sibTransId="{DD8BEC2E-E7EE-491D-9F39-ECD03ADEB7D4}"/>
    <dgm:cxn modelId="{4C096162-9C19-46A1-8434-32C430592E73}" srcId="{9C1F762D-89E1-4AE5-B702-45D8570CE505}" destId="{B4C5BDE8-5737-4B7B-822D-B4972F880ADE}" srcOrd="0" destOrd="0" parTransId="{FAFA4042-EF12-44C3-9DDB-A62E9B431C7D}" sibTransId="{732E1E9F-1D45-4842-BA65-7FC7EC4395A9}"/>
    <dgm:cxn modelId="{A1D47A93-A03D-47E0-B01A-9D6058D498A1}" srcId="{9C1F762D-89E1-4AE5-B702-45D8570CE505}" destId="{53ADECB6-A0AA-4F6C-BFE6-BF52AD03912E}" srcOrd="1" destOrd="0" parTransId="{3A75F282-A798-4007-84DE-18AA041E7899}" sibTransId="{1D63343C-7A63-4235-83C6-591FE7A7A48F}"/>
    <dgm:cxn modelId="{F78AB348-1E21-4EC7-ADB1-1A9E6B59F926}" type="presOf" srcId="{3801FC74-9160-4A99-BE6D-C0A5CA0998DF}" destId="{0665AB29-98CE-40B9-80A6-88CDD1E9BCBA}" srcOrd="0" destOrd="1" presId="urn:microsoft.com/office/officeart/2011/layout/TabList"/>
    <dgm:cxn modelId="{0231F0DF-0B87-467A-B0C4-1C42655B8B7D}" type="presOf" srcId="{53ADECB6-A0AA-4F6C-BFE6-BF52AD03912E}" destId="{0665AB29-98CE-40B9-80A6-88CDD1E9BCBA}" srcOrd="0" destOrd="0" presId="urn:microsoft.com/office/officeart/2011/layout/TabList"/>
    <dgm:cxn modelId="{0845D94F-9D97-49BB-960E-3451C643005C}" type="presParOf" srcId="{74B934BC-D627-499E-A173-659346058943}" destId="{1FC738BC-BF7B-488E-A856-1B86389519D3}" srcOrd="0" destOrd="0" presId="urn:microsoft.com/office/officeart/2011/layout/TabList"/>
    <dgm:cxn modelId="{D7FE7AB4-A4F5-40E3-97FF-CE210D3AA2BA}" type="presParOf" srcId="{1FC738BC-BF7B-488E-A856-1B86389519D3}" destId="{DEFABFAC-EE39-4C73-AEBA-F726212549C1}" srcOrd="0" destOrd="0" presId="urn:microsoft.com/office/officeart/2011/layout/TabList"/>
    <dgm:cxn modelId="{B953655F-D4A0-41DF-ABAD-E27A1EF02C7D}" type="presParOf" srcId="{1FC738BC-BF7B-488E-A856-1B86389519D3}" destId="{09268E39-D1D8-472C-BE1F-D835863B3A51}" srcOrd="1" destOrd="0" presId="urn:microsoft.com/office/officeart/2011/layout/TabList"/>
    <dgm:cxn modelId="{A48EBF8E-2430-4611-9E8E-5B89DB422AAB}" type="presParOf" srcId="{1FC738BC-BF7B-488E-A856-1B86389519D3}" destId="{9ACE6FF8-6A5D-4AA9-AC9C-51CECC234F1F}" srcOrd="2" destOrd="0" presId="urn:microsoft.com/office/officeart/2011/layout/TabList"/>
    <dgm:cxn modelId="{6CA85AA6-9020-44BB-83E0-018486592D42}" type="presParOf" srcId="{74B934BC-D627-499E-A173-659346058943}" destId="{0665AB29-98CE-40B9-80A6-88CDD1E9BCBA}" srcOrd="1"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ECB222A-2455-40D9-AD83-09F9F20D80CA}" type="doc">
      <dgm:prSet loTypeId="urn:microsoft.com/office/officeart/2011/layout/TabList" loCatId="list" qsTypeId="urn:microsoft.com/office/officeart/2005/8/quickstyle/simple5" qsCatId="simple" csTypeId="urn:microsoft.com/office/officeart/2005/8/colors/accent6_2" csCatId="accent6" phldr="1"/>
      <dgm:spPr/>
      <dgm:t>
        <a:bodyPr/>
        <a:lstStyle/>
        <a:p>
          <a:endParaRPr lang="en-IN"/>
        </a:p>
      </dgm:t>
    </dgm:pt>
    <dgm:pt modelId="{9C1F762D-89E1-4AE5-B702-45D8570CE505}">
      <dgm:prSet phldrT="[Text]" custT="1"/>
      <dgm:spPr/>
      <dgm:t>
        <a:bodyPr/>
        <a:lstStyle/>
        <a:p>
          <a:r>
            <a:rPr lang="en-IN" sz="4800" dirty="0"/>
            <a:t>SALES</a:t>
          </a:r>
        </a:p>
      </dgm:t>
    </dgm:pt>
    <dgm:pt modelId="{FBC3B532-79A1-4CF0-8222-2F0945768AFC}" type="parTrans" cxnId="{1AEFAC64-3AF7-4C09-B05C-3D2C6E6A2A20}">
      <dgm:prSet/>
      <dgm:spPr/>
      <dgm:t>
        <a:bodyPr/>
        <a:lstStyle/>
        <a:p>
          <a:endParaRPr lang="en-IN"/>
        </a:p>
      </dgm:t>
    </dgm:pt>
    <dgm:pt modelId="{CD417F06-4F95-4FA9-A250-04EEA744733D}" type="sibTrans" cxnId="{1AEFAC64-3AF7-4C09-B05C-3D2C6E6A2A20}">
      <dgm:prSet/>
      <dgm:spPr/>
      <dgm:t>
        <a:bodyPr/>
        <a:lstStyle/>
        <a:p>
          <a:endParaRPr lang="en-IN"/>
        </a:p>
      </dgm:t>
    </dgm:pt>
    <dgm:pt modelId="{B4C5BDE8-5737-4B7B-822D-B4972F880ADE}">
      <dgm:prSet phldrT="[Text]" custT="1"/>
      <dgm:spPr/>
      <dgm:t>
        <a:bodyPr/>
        <a:lstStyle/>
        <a:p>
          <a:r>
            <a:rPr lang="en-US" sz="2400" b="0" i="0" dirty="0"/>
            <a:t>Used to record the sale of goods or services as on date</a:t>
          </a:r>
          <a:endParaRPr lang="en-IN" sz="2400" dirty="0"/>
        </a:p>
      </dgm:t>
    </dgm:pt>
    <dgm:pt modelId="{FAFA4042-EF12-44C3-9DDB-A62E9B431C7D}" type="parTrans" cxnId="{4C096162-9C19-46A1-8434-32C430592E73}">
      <dgm:prSet/>
      <dgm:spPr/>
      <dgm:t>
        <a:bodyPr/>
        <a:lstStyle/>
        <a:p>
          <a:endParaRPr lang="en-IN"/>
        </a:p>
      </dgm:t>
    </dgm:pt>
    <dgm:pt modelId="{732E1E9F-1D45-4842-BA65-7FC7EC4395A9}" type="sibTrans" cxnId="{4C096162-9C19-46A1-8434-32C430592E73}">
      <dgm:prSet/>
      <dgm:spPr/>
      <dgm:t>
        <a:bodyPr/>
        <a:lstStyle/>
        <a:p>
          <a:endParaRPr lang="en-IN"/>
        </a:p>
      </dgm:t>
    </dgm:pt>
    <dgm:pt modelId="{BC8857B0-3BA0-48D5-9AD6-03FFBAE1DE00}">
      <dgm:prSet phldrT="[Text]" custT="1"/>
      <dgm:spPr/>
      <dgm:t>
        <a:bodyPr/>
        <a:lstStyle/>
        <a:p>
          <a:r>
            <a:rPr lang="en-IN" sz="1800" dirty="0"/>
            <a:t>Types of Sales voucher</a:t>
          </a:r>
        </a:p>
      </dgm:t>
    </dgm:pt>
    <dgm:pt modelId="{8AD8E742-5671-4F1A-9786-44D37488C70D}" type="parTrans" cxnId="{FD2BFE6B-7F78-41B2-901A-025F160E2C85}">
      <dgm:prSet/>
      <dgm:spPr/>
      <dgm:t>
        <a:bodyPr/>
        <a:lstStyle/>
        <a:p>
          <a:endParaRPr lang="en-IN"/>
        </a:p>
      </dgm:t>
    </dgm:pt>
    <dgm:pt modelId="{52EABAF2-A184-46A9-98CE-E427EA16C94B}" type="sibTrans" cxnId="{FD2BFE6B-7F78-41B2-901A-025F160E2C85}">
      <dgm:prSet/>
      <dgm:spPr/>
      <dgm:t>
        <a:bodyPr/>
        <a:lstStyle/>
        <a:p>
          <a:endParaRPr lang="en-IN"/>
        </a:p>
      </dgm:t>
    </dgm:pt>
    <dgm:pt modelId="{762E2324-8531-4DE2-A2FC-08D75D92922A}">
      <dgm:prSet phldrT="[Text]" custT="1"/>
      <dgm:spPr/>
      <dgm:t>
        <a:bodyPr/>
        <a:lstStyle/>
        <a:p>
          <a:r>
            <a:rPr lang="en-IN" sz="1800" dirty="0"/>
            <a:t>Cash sales</a:t>
          </a:r>
        </a:p>
      </dgm:t>
    </dgm:pt>
    <dgm:pt modelId="{AB057C5C-93B2-49B4-9695-066EDBB1DCD9}" type="parTrans" cxnId="{EDB2908F-CCEA-4F4A-8989-74005A14EB38}">
      <dgm:prSet/>
      <dgm:spPr/>
      <dgm:t>
        <a:bodyPr/>
        <a:lstStyle/>
        <a:p>
          <a:endParaRPr lang="en-IN"/>
        </a:p>
      </dgm:t>
    </dgm:pt>
    <dgm:pt modelId="{E5BBB699-5163-4F2F-8EA3-D5130F9A6FDF}" type="sibTrans" cxnId="{EDB2908F-CCEA-4F4A-8989-74005A14EB38}">
      <dgm:prSet/>
      <dgm:spPr/>
      <dgm:t>
        <a:bodyPr/>
        <a:lstStyle/>
        <a:p>
          <a:endParaRPr lang="en-IN"/>
        </a:p>
      </dgm:t>
    </dgm:pt>
    <dgm:pt modelId="{ACB61822-6453-4B36-A70D-33A288F40D4D}">
      <dgm:prSet phldrT="[Text]" custT="1"/>
      <dgm:spPr/>
      <dgm:t>
        <a:bodyPr/>
        <a:lstStyle/>
        <a:p>
          <a:r>
            <a:rPr lang="en-IN" sz="1800" dirty="0"/>
            <a:t>POS</a:t>
          </a:r>
        </a:p>
      </dgm:t>
    </dgm:pt>
    <dgm:pt modelId="{94645A0E-0C3A-47E7-A3CA-20FA281889A6}" type="parTrans" cxnId="{FDDEAAB7-5C12-4EA9-828A-8B73BB5C50EB}">
      <dgm:prSet/>
      <dgm:spPr/>
      <dgm:t>
        <a:bodyPr/>
        <a:lstStyle/>
        <a:p>
          <a:endParaRPr lang="en-IN"/>
        </a:p>
      </dgm:t>
    </dgm:pt>
    <dgm:pt modelId="{5DE7E991-1CBD-4EB6-9760-771D3F6C45F4}" type="sibTrans" cxnId="{FDDEAAB7-5C12-4EA9-828A-8B73BB5C50EB}">
      <dgm:prSet/>
      <dgm:spPr/>
      <dgm:t>
        <a:bodyPr/>
        <a:lstStyle/>
        <a:p>
          <a:endParaRPr lang="en-IN"/>
        </a:p>
      </dgm:t>
    </dgm:pt>
    <dgm:pt modelId="{4BF574A7-B183-4DE1-A0AB-BF96D0089019}">
      <dgm:prSet phldrT="[Text]" custT="1"/>
      <dgm:spPr/>
      <dgm:t>
        <a:bodyPr/>
        <a:lstStyle/>
        <a:p>
          <a:r>
            <a:rPr lang="en-IN" sz="1800" dirty="0"/>
            <a:t>Credit Sales</a:t>
          </a:r>
        </a:p>
      </dgm:t>
    </dgm:pt>
    <dgm:pt modelId="{8538EB8F-8C95-439B-B502-0C637A102375}" type="parTrans" cxnId="{B49D804E-9E17-4C96-90D0-20942E467A39}">
      <dgm:prSet/>
      <dgm:spPr/>
      <dgm:t>
        <a:bodyPr/>
        <a:lstStyle/>
        <a:p>
          <a:endParaRPr lang="en-IN"/>
        </a:p>
      </dgm:t>
    </dgm:pt>
    <dgm:pt modelId="{96AA9711-1C2C-4C18-9A8F-814ECAD641F0}" type="sibTrans" cxnId="{B49D804E-9E17-4C96-90D0-20942E467A39}">
      <dgm:prSet/>
      <dgm:spPr/>
      <dgm:t>
        <a:bodyPr/>
        <a:lstStyle/>
        <a:p>
          <a:endParaRPr lang="en-IN"/>
        </a:p>
      </dgm:t>
    </dgm:pt>
    <dgm:pt modelId="{74B934BC-D627-499E-A173-659346058943}" type="pres">
      <dgm:prSet presAssocID="{FECB222A-2455-40D9-AD83-09F9F20D80CA}" presName="Name0" presStyleCnt="0">
        <dgm:presLayoutVars>
          <dgm:chMax/>
          <dgm:chPref val="3"/>
          <dgm:dir/>
          <dgm:animOne val="branch"/>
          <dgm:animLvl val="lvl"/>
        </dgm:presLayoutVars>
      </dgm:prSet>
      <dgm:spPr/>
      <dgm:t>
        <a:bodyPr/>
        <a:lstStyle/>
        <a:p>
          <a:endParaRPr lang="en-US"/>
        </a:p>
      </dgm:t>
    </dgm:pt>
    <dgm:pt modelId="{1FC738BC-BF7B-488E-A856-1B86389519D3}" type="pres">
      <dgm:prSet presAssocID="{9C1F762D-89E1-4AE5-B702-45D8570CE505}" presName="composite" presStyleCnt="0"/>
      <dgm:spPr/>
    </dgm:pt>
    <dgm:pt modelId="{DEFABFAC-EE39-4C73-AEBA-F726212549C1}" type="pres">
      <dgm:prSet presAssocID="{9C1F762D-89E1-4AE5-B702-45D8570CE505}" presName="FirstChild" presStyleLbl="revTx" presStyleIdx="0" presStyleCnt="2">
        <dgm:presLayoutVars>
          <dgm:chMax val="0"/>
          <dgm:chPref val="0"/>
          <dgm:bulletEnabled val="1"/>
        </dgm:presLayoutVars>
      </dgm:prSet>
      <dgm:spPr/>
      <dgm:t>
        <a:bodyPr/>
        <a:lstStyle/>
        <a:p>
          <a:endParaRPr lang="en-US"/>
        </a:p>
      </dgm:t>
    </dgm:pt>
    <dgm:pt modelId="{09268E39-D1D8-472C-BE1F-D835863B3A51}" type="pres">
      <dgm:prSet presAssocID="{9C1F762D-89E1-4AE5-B702-45D8570CE505}" presName="Parent" presStyleLbl="alignNode1" presStyleIdx="0" presStyleCnt="1">
        <dgm:presLayoutVars>
          <dgm:chMax val="3"/>
          <dgm:chPref val="3"/>
          <dgm:bulletEnabled val="1"/>
        </dgm:presLayoutVars>
      </dgm:prSet>
      <dgm:spPr/>
      <dgm:t>
        <a:bodyPr/>
        <a:lstStyle/>
        <a:p>
          <a:endParaRPr lang="en-US"/>
        </a:p>
      </dgm:t>
    </dgm:pt>
    <dgm:pt modelId="{9ACE6FF8-6A5D-4AA9-AC9C-51CECC234F1F}" type="pres">
      <dgm:prSet presAssocID="{9C1F762D-89E1-4AE5-B702-45D8570CE505}" presName="Accent" presStyleLbl="parChTrans1D1" presStyleIdx="0" presStyleCnt="1"/>
      <dgm:spPr/>
    </dgm:pt>
    <dgm:pt modelId="{35900C47-516D-4866-9DD8-DD17E139B9E8}" type="pres">
      <dgm:prSet presAssocID="{9C1F762D-89E1-4AE5-B702-45D8570CE505}" presName="Child" presStyleLbl="revTx" presStyleIdx="1" presStyleCnt="2" custScaleY="86800">
        <dgm:presLayoutVars>
          <dgm:chMax val="0"/>
          <dgm:chPref val="0"/>
          <dgm:bulletEnabled val="1"/>
        </dgm:presLayoutVars>
      </dgm:prSet>
      <dgm:spPr/>
      <dgm:t>
        <a:bodyPr/>
        <a:lstStyle/>
        <a:p>
          <a:endParaRPr lang="en-US"/>
        </a:p>
      </dgm:t>
    </dgm:pt>
  </dgm:ptLst>
  <dgm:cxnLst>
    <dgm:cxn modelId="{EDB2908F-CCEA-4F4A-8989-74005A14EB38}" srcId="{BC8857B0-3BA0-48D5-9AD6-03FFBAE1DE00}" destId="{762E2324-8531-4DE2-A2FC-08D75D92922A}" srcOrd="0" destOrd="0" parTransId="{AB057C5C-93B2-49B4-9695-066EDBB1DCD9}" sibTransId="{E5BBB699-5163-4F2F-8EA3-D5130F9A6FDF}"/>
    <dgm:cxn modelId="{B49D804E-9E17-4C96-90D0-20942E467A39}" srcId="{BC8857B0-3BA0-48D5-9AD6-03FFBAE1DE00}" destId="{4BF574A7-B183-4DE1-A0AB-BF96D0089019}" srcOrd="1" destOrd="0" parTransId="{8538EB8F-8C95-439B-B502-0C637A102375}" sibTransId="{96AA9711-1C2C-4C18-9A8F-814ECAD641F0}"/>
    <dgm:cxn modelId="{FAA9AD72-C420-4754-86DF-168C3E34EB9B}" type="presOf" srcId="{B4C5BDE8-5737-4B7B-822D-B4972F880ADE}" destId="{DEFABFAC-EE39-4C73-AEBA-F726212549C1}" srcOrd="0" destOrd="0" presId="urn:microsoft.com/office/officeart/2011/layout/TabList"/>
    <dgm:cxn modelId="{6511AF7B-000F-4007-AD05-9095C143090F}" type="presOf" srcId="{4BF574A7-B183-4DE1-A0AB-BF96D0089019}" destId="{35900C47-516D-4866-9DD8-DD17E139B9E8}" srcOrd="0" destOrd="2" presId="urn:microsoft.com/office/officeart/2011/layout/TabList"/>
    <dgm:cxn modelId="{FD2BFE6B-7F78-41B2-901A-025F160E2C85}" srcId="{9C1F762D-89E1-4AE5-B702-45D8570CE505}" destId="{BC8857B0-3BA0-48D5-9AD6-03FFBAE1DE00}" srcOrd="1" destOrd="0" parTransId="{8AD8E742-5671-4F1A-9786-44D37488C70D}" sibTransId="{52EABAF2-A184-46A9-98CE-E427EA16C94B}"/>
    <dgm:cxn modelId="{135E122C-4157-4C6A-A870-71324389926A}" type="presOf" srcId="{FECB222A-2455-40D9-AD83-09F9F20D80CA}" destId="{74B934BC-D627-499E-A173-659346058943}" srcOrd="0" destOrd="0" presId="urn:microsoft.com/office/officeart/2011/layout/TabList"/>
    <dgm:cxn modelId="{40DF9D7B-F143-4942-9EA1-340D186F9923}" type="presOf" srcId="{762E2324-8531-4DE2-A2FC-08D75D92922A}" destId="{35900C47-516D-4866-9DD8-DD17E139B9E8}" srcOrd="0" destOrd="1" presId="urn:microsoft.com/office/officeart/2011/layout/TabList"/>
    <dgm:cxn modelId="{4C7A2DC7-DBCC-498B-AFE6-A04CC9A43A16}" type="presOf" srcId="{9C1F762D-89E1-4AE5-B702-45D8570CE505}" destId="{09268E39-D1D8-472C-BE1F-D835863B3A51}" srcOrd="0" destOrd="0" presId="urn:microsoft.com/office/officeart/2011/layout/TabList"/>
    <dgm:cxn modelId="{1AEFAC64-3AF7-4C09-B05C-3D2C6E6A2A20}" srcId="{FECB222A-2455-40D9-AD83-09F9F20D80CA}" destId="{9C1F762D-89E1-4AE5-B702-45D8570CE505}" srcOrd="0" destOrd="0" parTransId="{FBC3B532-79A1-4CF0-8222-2F0945768AFC}" sibTransId="{CD417F06-4F95-4FA9-A250-04EEA744733D}"/>
    <dgm:cxn modelId="{4C096162-9C19-46A1-8434-32C430592E73}" srcId="{9C1F762D-89E1-4AE5-B702-45D8570CE505}" destId="{B4C5BDE8-5737-4B7B-822D-B4972F880ADE}" srcOrd="0" destOrd="0" parTransId="{FAFA4042-EF12-44C3-9DDB-A62E9B431C7D}" sibTransId="{732E1E9F-1D45-4842-BA65-7FC7EC4395A9}"/>
    <dgm:cxn modelId="{52F2ECD5-EFF5-4465-A8A8-F5CBB294DBAB}" type="presOf" srcId="{ACB61822-6453-4B36-A70D-33A288F40D4D}" destId="{35900C47-516D-4866-9DD8-DD17E139B9E8}" srcOrd="0" destOrd="3" presId="urn:microsoft.com/office/officeart/2011/layout/TabList"/>
    <dgm:cxn modelId="{FDDEAAB7-5C12-4EA9-828A-8B73BB5C50EB}" srcId="{BC8857B0-3BA0-48D5-9AD6-03FFBAE1DE00}" destId="{ACB61822-6453-4B36-A70D-33A288F40D4D}" srcOrd="2" destOrd="0" parTransId="{94645A0E-0C3A-47E7-A3CA-20FA281889A6}" sibTransId="{5DE7E991-1CBD-4EB6-9760-771D3F6C45F4}"/>
    <dgm:cxn modelId="{F7D41F23-DC0B-4867-80C5-72695FC4CB3F}" type="presOf" srcId="{BC8857B0-3BA0-48D5-9AD6-03FFBAE1DE00}" destId="{35900C47-516D-4866-9DD8-DD17E139B9E8}" srcOrd="0" destOrd="0" presId="urn:microsoft.com/office/officeart/2011/layout/TabList"/>
    <dgm:cxn modelId="{0845D94F-9D97-49BB-960E-3451C643005C}" type="presParOf" srcId="{74B934BC-D627-499E-A173-659346058943}" destId="{1FC738BC-BF7B-488E-A856-1B86389519D3}" srcOrd="0" destOrd="0" presId="urn:microsoft.com/office/officeart/2011/layout/TabList"/>
    <dgm:cxn modelId="{D7FE7AB4-A4F5-40E3-97FF-CE210D3AA2BA}" type="presParOf" srcId="{1FC738BC-BF7B-488E-A856-1B86389519D3}" destId="{DEFABFAC-EE39-4C73-AEBA-F726212549C1}" srcOrd="0" destOrd="0" presId="urn:microsoft.com/office/officeart/2011/layout/TabList"/>
    <dgm:cxn modelId="{B953655F-D4A0-41DF-ABAD-E27A1EF02C7D}" type="presParOf" srcId="{1FC738BC-BF7B-488E-A856-1B86389519D3}" destId="{09268E39-D1D8-472C-BE1F-D835863B3A51}" srcOrd="1" destOrd="0" presId="urn:microsoft.com/office/officeart/2011/layout/TabList"/>
    <dgm:cxn modelId="{A48EBF8E-2430-4611-9E8E-5B89DB422AAB}" type="presParOf" srcId="{1FC738BC-BF7B-488E-A856-1B86389519D3}" destId="{9ACE6FF8-6A5D-4AA9-AC9C-51CECC234F1F}" srcOrd="2" destOrd="0" presId="urn:microsoft.com/office/officeart/2011/layout/TabList"/>
    <dgm:cxn modelId="{ACC8DAC2-67D3-4679-9BDF-05C3303FFEA9}" type="presParOf" srcId="{74B934BC-D627-499E-A173-659346058943}" destId="{35900C47-516D-4866-9DD8-DD17E139B9E8}" srcOrd="1"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ECB222A-2455-40D9-AD83-09F9F20D80CA}" type="doc">
      <dgm:prSet loTypeId="urn:microsoft.com/office/officeart/2011/layout/TabList" loCatId="list" qsTypeId="urn:microsoft.com/office/officeart/2005/8/quickstyle/simple5" qsCatId="simple" csTypeId="urn:microsoft.com/office/officeart/2005/8/colors/accent3_2" csCatId="accent3" phldr="1"/>
      <dgm:spPr/>
      <dgm:t>
        <a:bodyPr/>
        <a:lstStyle/>
        <a:p>
          <a:endParaRPr lang="en-IN"/>
        </a:p>
      </dgm:t>
    </dgm:pt>
    <dgm:pt modelId="{9C1F762D-89E1-4AE5-B702-45D8570CE505}">
      <dgm:prSet phldrT="[Text]" custT="1"/>
      <dgm:spPr/>
      <dgm:t>
        <a:bodyPr/>
        <a:lstStyle/>
        <a:p>
          <a:r>
            <a:rPr lang="en-IN" sz="3600" dirty="0"/>
            <a:t>CREDIT NOTE</a:t>
          </a:r>
        </a:p>
      </dgm:t>
    </dgm:pt>
    <dgm:pt modelId="{FBC3B532-79A1-4CF0-8222-2F0945768AFC}" type="parTrans" cxnId="{1AEFAC64-3AF7-4C09-B05C-3D2C6E6A2A20}">
      <dgm:prSet/>
      <dgm:spPr/>
      <dgm:t>
        <a:bodyPr/>
        <a:lstStyle/>
        <a:p>
          <a:endParaRPr lang="en-IN"/>
        </a:p>
      </dgm:t>
    </dgm:pt>
    <dgm:pt modelId="{CD417F06-4F95-4FA9-A250-04EEA744733D}" type="sibTrans" cxnId="{1AEFAC64-3AF7-4C09-B05C-3D2C6E6A2A20}">
      <dgm:prSet/>
      <dgm:spPr/>
      <dgm:t>
        <a:bodyPr/>
        <a:lstStyle/>
        <a:p>
          <a:endParaRPr lang="en-IN"/>
        </a:p>
      </dgm:t>
    </dgm:pt>
    <dgm:pt modelId="{B4C5BDE8-5737-4B7B-822D-B4972F880ADE}">
      <dgm:prSet phldrT="[Text]" custT="1"/>
      <dgm:spPr/>
      <dgm:t>
        <a:bodyPr/>
        <a:lstStyle/>
        <a:p>
          <a:r>
            <a:rPr lang="en-US" sz="2400" b="0" i="0" dirty="0"/>
            <a:t>Used to record sales returns or corrections in the sales/purchase invoices</a:t>
          </a:r>
          <a:endParaRPr lang="en-IN" sz="2400" dirty="0"/>
        </a:p>
      </dgm:t>
    </dgm:pt>
    <dgm:pt modelId="{FAFA4042-EF12-44C3-9DDB-A62E9B431C7D}" type="parTrans" cxnId="{4C096162-9C19-46A1-8434-32C430592E73}">
      <dgm:prSet/>
      <dgm:spPr/>
      <dgm:t>
        <a:bodyPr/>
        <a:lstStyle/>
        <a:p>
          <a:endParaRPr lang="en-IN"/>
        </a:p>
      </dgm:t>
    </dgm:pt>
    <dgm:pt modelId="{732E1E9F-1D45-4842-BA65-7FC7EC4395A9}" type="sibTrans" cxnId="{4C096162-9C19-46A1-8434-32C430592E73}">
      <dgm:prSet/>
      <dgm:spPr/>
      <dgm:t>
        <a:bodyPr/>
        <a:lstStyle/>
        <a:p>
          <a:endParaRPr lang="en-IN"/>
        </a:p>
      </dgm:t>
    </dgm:pt>
    <dgm:pt modelId="{53ADECB6-A0AA-4F6C-BFE6-BF52AD03912E}">
      <dgm:prSet phldrT="[Text]" custT="1"/>
      <dgm:spPr/>
      <dgm:t>
        <a:bodyPr/>
        <a:lstStyle/>
        <a:p>
          <a:r>
            <a:rPr lang="en-IN" sz="1800" dirty="0"/>
            <a:t>Examples -</a:t>
          </a:r>
        </a:p>
      </dgm:t>
    </dgm:pt>
    <dgm:pt modelId="{3A75F282-A798-4007-84DE-18AA041E7899}" type="parTrans" cxnId="{A1D47A93-A03D-47E0-B01A-9D6058D498A1}">
      <dgm:prSet/>
      <dgm:spPr/>
      <dgm:t>
        <a:bodyPr/>
        <a:lstStyle/>
        <a:p>
          <a:endParaRPr lang="en-IN"/>
        </a:p>
      </dgm:t>
    </dgm:pt>
    <dgm:pt modelId="{1D63343C-7A63-4235-83C6-591FE7A7A48F}" type="sibTrans" cxnId="{A1D47A93-A03D-47E0-B01A-9D6058D498A1}">
      <dgm:prSet/>
      <dgm:spPr/>
      <dgm:t>
        <a:bodyPr/>
        <a:lstStyle/>
        <a:p>
          <a:endParaRPr lang="en-IN"/>
        </a:p>
      </dgm:t>
    </dgm:pt>
    <dgm:pt modelId="{3801FC74-9160-4A99-BE6D-C0A5CA0998DF}">
      <dgm:prSet phldrT="[Text]" custT="1"/>
      <dgm:spPr/>
      <dgm:t>
        <a:bodyPr/>
        <a:lstStyle/>
        <a:p>
          <a:r>
            <a:rPr lang="en-IN" sz="1800" dirty="0"/>
            <a:t>Returns – fully or partial </a:t>
          </a:r>
        </a:p>
      </dgm:t>
    </dgm:pt>
    <dgm:pt modelId="{147507D8-2B05-4E44-8E11-E1D9879B213A}" type="parTrans" cxnId="{55085B4E-2D0A-4C32-91C1-BA8E51A92EEF}">
      <dgm:prSet/>
      <dgm:spPr/>
      <dgm:t>
        <a:bodyPr/>
        <a:lstStyle/>
        <a:p>
          <a:endParaRPr lang="en-IN"/>
        </a:p>
      </dgm:t>
    </dgm:pt>
    <dgm:pt modelId="{21400AAA-6E40-42AD-A9F3-748E4DD0C5DB}" type="sibTrans" cxnId="{55085B4E-2D0A-4C32-91C1-BA8E51A92EEF}">
      <dgm:prSet/>
      <dgm:spPr/>
      <dgm:t>
        <a:bodyPr/>
        <a:lstStyle/>
        <a:p>
          <a:endParaRPr lang="en-IN"/>
        </a:p>
      </dgm:t>
    </dgm:pt>
    <dgm:pt modelId="{914EFAED-7CFF-46C6-BF3E-C69AB5848A96}">
      <dgm:prSet phldrT="[Text]" custT="1"/>
      <dgm:spPr/>
      <dgm:t>
        <a:bodyPr/>
        <a:lstStyle/>
        <a:p>
          <a:r>
            <a:rPr lang="en-IN" sz="1800" dirty="0"/>
            <a:t>Corrections – Reduction in sales value, Increase in purchase value</a:t>
          </a:r>
        </a:p>
      </dgm:t>
    </dgm:pt>
    <dgm:pt modelId="{4821AF21-446B-46ED-954C-31CB483EA559}" type="parTrans" cxnId="{5C6C41CC-07F0-430A-92F3-DB248C4CD06A}">
      <dgm:prSet/>
      <dgm:spPr/>
      <dgm:t>
        <a:bodyPr/>
        <a:lstStyle/>
        <a:p>
          <a:endParaRPr lang="en-IN"/>
        </a:p>
      </dgm:t>
    </dgm:pt>
    <dgm:pt modelId="{75ECD9B7-9D76-4D44-A1FC-1AA07590AC4F}" type="sibTrans" cxnId="{5C6C41CC-07F0-430A-92F3-DB248C4CD06A}">
      <dgm:prSet/>
      <dgm:spPr/>
      <dgm:t>
        <a:bodyPr/>
        <a:lstStyle/>
        <a:p>
          <a:endParaRPr lang="en-IN"/>
        </a:p>
      </dgm:t>
    </dgm:pt>
    <dgm:pt modelId="{74B934BC-D627-499E-A173-659346058943}" type="pres">
      <dgm:prSet presAssocID="{FECB222A-2455-40D9-AD83-09F9F20D80CA}" presName="Name0" presStyleCnt="0">
        <dgm:presLayoutVars>
          <dgm:chMax/>
          <dgm:chPref val="3"/>
          <dgm:dir/>
          <dgm:animOne val="branch"/>
          <dgm:animLvl val="lvl"/>
        </dgm:presLayoutVars>
      </dgm:prSet>
      <dgm:spPr/>
      <dgm:t>
        <a:bodyPr/>
        <a:lstStyle/>
        <a:p>
          <a:endParaRPr lang="en-US"/>
        </a:p>
      </dgm:t>
    </dgm:pt>
    <dgm:pt modelId="{1FC738BC-BF7B-488E-A856-1B86389519D3}" type="pres">
      <dgm:prSet presAssocID="{9C1F762D-89E1-4AE5-B702-45D8570CE505}" presName="composite" presStyleCnt="0"/>
      <dgm:spPr/>
    </dgm:pt>
    <dgm:pt modelId="{DEFABFAC-EE39-4C73-AEBA-F726212549C1}" type="pres">
      <dgm:prSet presAssocID="{9C1F762D-89E1-4AE5-B702-45D8570CE505}" presName="FirstChild" presStyleLbl="revTx" presStyleIdx="0" presStyleCnt="2">
        <dgm:presLayoutVars>
          <dgm:chMax val="0"/>
          <dgm:chPref val="0"/>
          <dgm:bulletEnabled val="1"/>
        </dgm:presLayoutVars>
      </dgm:prSet>
      <dgm:spPr/>
      <dgm:t>
        <a:bodyPr/>
        <a:lstStyle/>
        <a:p>
          <a:endParaRPr lang="en-US"/>
        </a:p>
      </dgm:t>
    </dgm:pt>
    <dgm:pt modelId="{09268E39-D1D8-472C-BE1F-D835863B3A51}" type="pres">
      <dgm:prSet presAssocID="{9C1F762D-89E1-4AE5-B702-45D8570CE505}" presName="Parent" presStyleLbl="alignNode1" presStyleIdx="0" presStyleCnt="1">
        <dgm:presLayoutVars>
          <dgm:chMax val="3"/>
          <dgm:chPref val="3"/>
          <dgm:bulletEnabled val="1"/>
        </dgm:presLayoutVars>
      </dgm:prSet>
      <dgm:spPr/>
      <dgm:t>
        <a:bodyPr/>
        <a:lstStyle/>
        <a:p>
          <a:endParaRPr lang="en-US"/>
        </a:p>
      </dgm:t>
    </dgm:pt>
    <dgm:pt modelId="{9ACE6FF8-6A5D-4AA9-AC9C-51CECC234F1F}" type="pres">
      <dgm:prSet presAssocID="{9C1F762D-89E1-4AE5-B702-45D8570CE505}" presName="Accent" presStyleLbl="parChTrans1D1" presStyleIdx="0" presStyleCnt="1"/>
      <dgm:spPr/>
    </dgm:pt>
    <dgm:pt modelId="{0665AB29-98CE-40B9-80A6-88CDD1E9BCBA}" type="pres">
      <dgm:prSet presAssocID="{9C1F762D-89E1-4AE5-B702-45D8570CE505}" presName="Child" presStyleLbl="revTx" presStyleIdx="1" presStyleCnt="2">
        <dgm:presLayoutVars>
          <dgm:chMax val="0"/>
          <dgm:chPref val="0"/>
          <dgm:bulletEnabled val="1"/>
        </dgm:presLayoutVars>
      </dgm:prSet>
      <dgm:spPr/>
      <dgm:t>
        <a:bodyPr/>
        <a:lstStyle/>
        <a:p>
          <a:endParaRPr lang="en-US"/>
        </a:p>
      </dgm:t>
    </dgm:pt>
  </dgm:ptLst>
  <dgm:cxnLst>
    <dgm:cxn modelId="{0231F0DF-0B87-467A-B0C4-1C42655B8B7D}" type="presOf" srcId="{53ADECB6-A0AA-4F6C-BFE6-BF52AD03912E}" destId="{0665AB29-98CE-40B9-80A6-88CDD1E9BCBA}" srcOrd="0" destOrd="0" presId="urn:microsoft.com/office/officeart/2011/layout/TabList"/>
    <dgm:cxn modelId="{F78AB348-1E21-4EC7-ADB1-1A9E6B59F926}" type="presOf" srcId="{3801FC74-9160-4A99-BE6D-C0A5CA0998DF}" destId="{0665AB29-98CE-40B9-80A6-88CDD1E9BCBA}" srcOrd="0" destOrd="1" presId="urn:microsoft.com/office/officeart/2011/layout/TabList"/>
    <dgm:cxn modelId="{135E122C-4157-4C6A-A870-71324389926A}" type="presOf" srcId="{FECB222A-2455-40D9-AD83-09F9F20D80CA}" destId="{74B934BC-D627-499E-A173-659346058943}" srcOrd="0" destOrd="0" presId="urn:microsoft.com/office/officeart/2011/layout/TabList"/>
    <dgm:cxn modelId="{4C096162-9C19-46A1-8434-32C430592E73}" srcId="{9C1F762D-89E1-4AE5-B702-45D8570CE505}" destId="{B4C5BDE8-5737-4B7B-822D-B4972F880ADE}" srcOrd="0" destOrd="0" parTransId="{FAFA4042-EF12-44C3-9DDB-A62E9B431C7D}" sibTransId="{732E1E9F-1D45-4842-BA65-7FC7EC4395A9}"/>
    <dgm:cxn modelId="{55085B4E-2D0A-4C32-91C1-BA8E51A92EEF}" srcId="{53ADECB6-A0AA-4F6C-BFE6-BF52AD03912E}" destId="{3801FC74-9160-4A99-BE6D-C0A5CA0998DF}" srcOrd="0" destOrd="0" parTransId="{147507D8-2B05-4E44-8E11-E1D9879B213A}" sibTransId="{21400AAA-6E40-42AD-A9F3-748E4DD0C5DB}"/>
    <dgm:cxn modelId="{A1D47A93-A03D-47E0-B01A-9D6058D498A1}" srcId="{9C1F762D-89E1-4AE5-B702-45D8570CE505}" destId="{53ADECB6-A0AA-4F6C-BFE6-BF52AD03912E}" srcOrd="1" destOrd="0" parTransId="{3A75F282-A798-4007-84DE-18AA041E7899}" sibTransId="{1D63343C-7A63-4235-83C6-591FE7A7A48F}"/>
    <dgm:cxn modelId="{7244581B-C2BA-4C52-8A8C-54CBBDE63BB6}" type="presOf" srcId="{914EFAED-7CFF-46C6-BF3E-C69AB5848A96}" destId="{0665AB29-98CE-40B9-80A6-88CDD1E9BCBA}" srcOrd="0" destOrd="2" presId="urn:microsoft.com/office/officeart/2011/layout/TabList"/>
    <dgm:cxn modelId="{5C6C41CC-07F0-430A-92F3-DB248C4CD06A}" srcId="{53ADECB6-A0AA-4F6C-BFE6-BF52AD03912E}" destId="{914EFAED-7CFF-46C6-BF3E-C69AB5848A96}" srcOrd="1" destOrd="0" parTransId="{4821AF21-446B-46ED-954C-31CB483EA559}" sibTransId="{75ECD9B7-9D76-4D44-A1FC-1AA07590AC4F}"/>
    <dgm:cxn modelId="{1AEFAC64-3AF7-4C09-B05C-3D2C6E6A2A20}" srcId="{FECB222A-2455-40D9-AD83-09F9F20D80CA}" destId="{9C1F762D-89E1-4AE5-B702-45D8570CE505}" srcOrd="0" destOrd="0" parTransId="{FBC3B532-79A1-4CF0-8222-2F0945768AFC}" sibTransId="{CD417F06-4F95-4FA9-A250-04EEA744733D}"/>
    <dgm:cxn modelId="{4C7A2DC7-DBCC-498B-AFE6-A04CC9A43A16}" type="presOf" srcId="{9C1F762D-89E1-4AE5-B702-45D8570CE505}" destId="{09268E39-D1D8-472C-BE1F-D835863B3A51}" srcOrd="0" destOrd="0" presId="urn:microsoft.com/office/officeart/2011/layout/TabList"/>
    <dgm:cxn modelId="{FAA9AD72-C420-4754-86DF-168C3E34EB9B}" type="presOf" srcId="{B4C5BDE8-5737-4B7B-822D-B4972F880ADE}" destId="{DEFABFAC-EE39-4C73-AEBA-F726212549C1}" srcOrd="0" destOrd="0" presId="urn:microsoft.com/office/officeart/2011/layout/TabList"/>
    <dgm:cxn modelId="{0845D94F-9D97-49BB-960E-3451C643005C}" type="presParOf" srcId="{74B934BC-D627-499E-A173-659346058943}" destId="{1FC738BC-BF7B-488E-A856-1B86389519D3}" srcOrd="0" destOrd="0" presId="urn:microsoft.com/office/officeart/2011/layout/TabList"/>
    <dgm:cxn modelId="{D7FE7AB4-A4F5-40E3-97FF-CE210D3AA2BA}" type="presParOf" srcId="{1FC738BC-BF7B-488E-A856-1B86389519D3}" destId="{DEFABFAC-EE39-4C73-AEBA-F726212549C1}" srcOrd="0" destOrd="0" presId="urn:microsoft.com/office/officeart/2011/layout/TabList"/>
    <dgm:cxn modelId="{B953655F-D4A0-41DF-ABAD-E27A1EF02C7D}" type="presParOf" srcId="{1FC738BC-BF7B-488E-A856-1B86389519D3}" destId="{09268E39-D1D8-472C-BE1F-D835863B3A51}" srcOrd="1" destOrd="0" presId="urn:microsoft.com/office/officeart/2011/layout/TabList"/>
    <dgm:cxn modelId="{A48EBF8E-2430-4611-9E8E-5B89DB422AAB}" type="presParOf" srcId="{1FC738BC-BF7B-488E-A856-1B86389519D3}" destId="{9ACE6FF8-6A5D-4AA9-AC9C-51CECC234F1F}" srcOrd="2" destOrd="0" presId="urn:microsoft.com/office/officeart/2011/layout/TabList"/>
    <dgm:cxn modelId="{6CA85AA6-9020-44BB-83E0-018486592D42}" type="presParOf" srcId="{74B934BC-D627-499E-A173-659346058943}" destId="{0665AB29-98CE-40B9-80A6-88CDD1E9BCBA}" srcOrd="1"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ECB222A-2455-40D9-AD83-09F9F20D80CA}" type="doc">
      <dgm:prSet loTypeId="urn:microsoft.com/office/officeart/2011/layout/TabList" loCatId="list" qsTypeId="urn:microsoft.com/office/officeart/2005/8/quickstyle/simple5" qsCatId="simple" csTypeId="urn:microsoft.com/office/officeart/2005/8/colors/accent2_2" csCatId="accent2" phldr="1"/>
      <dgm:spPr/>
      <dgm:t>
        <a:bodyPr/>
        <a:lstStyle/>
        <a:p>
          <a:endParaRPr lang="en-IN"/>
        </a:p>
      </dgm:t>
    </dgm:pt>
    <dgm:pt modelId="{9C1F762D-89E1-4AE5-B702-45D8570CE505}">
      <dgm:prSet phldrT="[Text]" custT="1"/>
      <dgm:spPr/>
      <dgm:t>
        <a:bodyPr/>
        <a:lstStyle/>
        <a:p>
          <a:r>
            <a:rPr lang="en-IN" sz="4400" dirty="0"/>
            <a:t>PURCHASE</a:t>
          </a:r>
        </a:p>
      </dgm:t>
    </dgm:pt>
    <dgm:pt modelId="{FBC3B532-79A1-4CF0-8222-2F0945768AFC}" type="parTrans" cxnId="{1AEFAC64-3AF7-4C09-B05C-3D2C6E6A2A20}">
      <dgm:prSet/>
      <dgm:spPr/>
      <dgm:t>
        <a:bodyPr/>
        <a:lstStyle/>
        <a:p>
          <a:endParaRPr lang="en-IN"/>
        </a:p>
      </dgm:t>
    </dgm:pt>
    <dgm:pt modelId="{CD417F06-4F95-4FA9-A250-04EEA744733D}" type="sibTrans" cxnId="{1AEFAC64-3AF7-4C09-B05C-3D2C6E6A2A20}">
      <dgm:prSet/>
      <dgm:spPr/>
      <dgm:t>
        <a:bodyPr/>
        <a:lstStyle/>
        <a:p>
          <a:endParaRPr lang="en-IN"/>
        </a:p>
      </dgm:t>
    </dgm:pt>
    <dgm:pt modelId="{B4C5BDE8-5737-4B7B-822D-B4972F880ADE}">
      <dgm:prSet phldrT="[Text]" custT="1"/>
      <dgm:spPr/>
      <dgm:t>
        <a:bodyPr/>
        <a:lstStyle/>
        <a:p>
          <a:r>
            <a:rPr lang="en-US" sz="2400" b="0" i="0" dirty="0"/>
            <a:t>Used to record the purchase of goods or services as on date</a:t>
          </a:r>
          <a:endParaRPr lang="en-IN" sz="2400" dirty="0"/>
        </a:p>
      </dgm:t>
    </dgm:pt>
    <dgm:pt modelId="{FAFA4042-EF12-44C3-9DDB-A62E9B431C7D}" type="parTrans" cxnId="{4C096162-9C19-46A1-8434-32C430592E73}">
      <dgm:prSet/>
      <dgm:spPr/>
      <dgm:t>
        <a:bodyPr/>
        <a:lstStyle/>
        <a:p>
          <a:endParaRPr lang="en-IN"/>
        </a:p>
      </dgm:t>
    </dgm:pt>
    <dgm:pt modelId="{732E1E9F-1D45-4842-BA65-7FC7EC4395A9}" type="sibTrans" cxnId="{4C096162-9C19-46A1-8434-32C430592E73}">
      <dgm:prSet/>
      <dgm:spPr/>
      <dgm:t>
        <a:bodyPr/>
        <a:lstStyle/>
        <a:p>
          <a:endParaRPr lang="en-IN"/>
        </a:p>
      </dgm:t>
    </dgm:pt>
    <dgm:pt modelId="{BC8857B0-3BA0-48D5-9AD6-03FFBAE1DE00}">
      <dgm:prSet phldrT="[Text]" custT="1"/>
      <dgm:spPr/>
      <dgm:t>
        <a:bodyPr/>
        <a:lstStyle/>
        <a:p>
          <a:r>
            <a:rPr lang="en-IN" sz="1800" dirty="0"/>
            <a:t>Types of purchase voucher</a:t>
          </a:r>
        </a:p>
      </dgm:t>
    </dgm:pt>
    <dgm:pt modelId="{8AD8E742-5671-4F1A-9786-44D37488C70D}" type="parTrans" cxnId="{FD2BFE6B-7F78-41B2-901A-025F160E2C85}">
      <dgm:prSet/>
      <dgm:spPr/>
      <dgm:t>
        <a:bodyPr/>
        <a:lstStyle/>
        <a:p>
          <a:endParaRPr lang="en-IN"/>
        </a:p>
      </dgm:t>
    </dgm:pt>
    <dgm:pt modelId="{52EABAF2-A184-46A9-98CE-E427EA16C94B}" type="sibTrans" cxnId="{FD2BFE6B-7F78-41B2-901A-025F160E2C85}">
      <dgm:prSet/>
      <dgm:spPr/>
      <dgm:t>
        <a:bodyPr/>
        <a:lstStyle/>
        <a:p>
          <a:endParaRPr lang="en-IN"/>
        </a:p>
      </dgm:t>
    </dgm:pt>
    <dgm:pt modelId="{762E2324-8531-4DE2-A2FC-08D75D92922A}">
      <dgm:prSet phldrT="[Text]" custT="1"/>
      <dgm:spPr/>
      <dgm:t>
        <a:bodyPr/>
        <a:lstStyle/>
        <a:p>
          <a:r>
            <a:rPr lang="en-IN" sz="1800" dirty="0"/>
            <a:t>Cash purchase</a:t>
          </a:r>
        </a:p>
      </dgm:t>
    </dgm:pt>
    <dgm:pt modelId="{AB057C5C-93B2-49B4-9695-066EDBB1DCD9}" type="parTrans" cxnId="{EDB2908F-CCEA-4F4A-8989-74005A14EB38}">
      <dgm:prSet/>
      <dgm:spPr/>
      <dgm:t>
        <a:bodyPr/>
        <a:lstStyle/>
        <a:p>
          <a:endParaRPr lang="en-IN"/>
        </a:p>
      </dgm:t>
    </dgm:pt>
    <dgm:pt modelId="{E5BBB699-5163-4F2F-8EA3-D5130F9A6FDF}" type="sibTrans" cxnId="{EDB2908F-CCEA-4F4A-8989-74005A14EB38}">
      <dgm:prSet/>
      <dgm:spPr/>
      <dgm:t>
        <a:bodyPr/>
        <a:lstStyle/>
        <a:p>
          <a:endParaRPr lang="en-IN"/>
        </a:p>
      </dgm:t>
    </dgm:pt>
    <dgm:pt modelId="{4BF574A7-B183-4DE1-A0AB-BF96D0089019}">
      <dgm:prSet phldrT="[Text]" custT="1"/>
      <dgm:spPr/>
      <dgm:t>
        <a:bodyPr/>
        <a:lstStyle/>
        <a:p>
          <a:r>
            <a:rPr lang="en-IN" sz="1800" dirty="0"/>
            <a:t>Credit purchase</a:t>
          </a:r>
        </a:p>
      </dgm:t>
    </dgm:pt>
    <dgm:pt modelId="{8538EB8F-8C95-439B-B502-0C637A102375}" type="parTrans" cxnId="{B49D804E-9E17-4C96-90D0-20942E467A39}">
      <dgm:prSet/>
      <dgm:spPr/>
      <dgm:t>
        <a:bodyPr/>
        <a:lstStyle/>
        <a:p>
          <a:endParaRPr lang="en-IN"/>
        </a:p>
      </dgm:t>
    </dgm:pt>
    <dgm:pt modelId="{96AA9711-1C2C-4C18-9A8F-814ECAD641F0}" type="sibTrans" cxnId="{B49D804E-9E17-4C96-90D0-20942E467A39}">
      <dgm:prSet/>
      <dgm:spPr/>
      <dgm:t>
        <a:bodyPr/>
        <a:lstStyle/>
        <a:p>
          <a:endParaRPr lang="en-IN"/>
        </a:p>
      </dgm:t>
    </dgm:pt>
    <dgm:pt modelId="{74B934BC-D627-499E-A173-659346058943}" type="pres">
      <dgm:prSet presAssocID="{FECB222A-2455-40D9-AD83-09F9F20D80CA}" presName="Name0" presStyleCnt="0">
        <dgm:presLayoutVars>
          <dgm:chMax/>
          <dgm:chPref val="3"/>
          <dgm:dir/>
          <dgm:animOne val="branch"/>
          <dgm:animLvl val="lvl"/>
        </dgm:presLayoutVars>
      </dgm:prSet>
      <dgm:spPr/>
      <dgm:t>
        <a:bodyPr/>
        <a:lstStyle/>
        <a:p>
          <a:endParaRPr lang="en-US"/>
        </a:p>
      </dgm:t>
    </dgm:pt>
    <dgm:pt modelId="{1FC738BC-BF7B-488E-A856-1B86389519D3}" type="pres">
      <dgm:prSet presAssocID="{9C1F762D-89E1-4AE5-B702-45D8570CE505}" presName="composite" presStyleCnt="0"/>
      <dgm:spPr/>
    </dgm:pt>
    <dgm:pt modelId="{DEFABFAC-EE39-4C73-AEBA-F726212549C1}" type="pres">
      <dgm:prSet presAssocID="{9C1F762D-89E1-4AE5-B702-45D8570CE505}" presName="FirstChild" presStyleLbl="revTx" presStyleIdx="0" presStyleCnt="2">
        <dgm:presLayoutVars>
          <dgm:chMax val="0"/>
          <dgm:chPref val="0"/>
          <dgm:bulletEnabled val="1"/>
        </dgm:presLayoutVars>
      </dgm:prSet>
      <dgm:spPr/>
      <dgm:t>
        <a:bodyPr/>
        <a:lstStyle/>
        <a:p>
          <a:endParaRPr lang="en-US"/>
        </a:p>
      </dgm:t>
    </dgm:pt>
    <dgm:pt modelId="{09268E39-D1D8-472C-BE1F-D835863B3A51}" type="pres">
      <dgm:prSet presAssocID="{9C1F762D-89E1-4AE5-B702-45D8570CE505}" presName="Parent" presStyleLbl="alignNode1" presStyleIdx="0" presStyleCnt="1">
        <dgm:presLayoutVars>
          <dgm:chMax val="3"/>
          <dgm:chPref val="3"/>
          <dgm:bulletEnabled val="1"/>
        </dgm:presLayoutVars>
      </dgm:prSet>
      <dgm:spPr/>
      <dgm:t>
        <a:bodyPr/>
        <a:lstStyle/>
        <a:p>
          <a:endParaRPr lang="en-US"/>
        </a:p>
      </dgm:t>
    </dgm:pt>
    <dgm:pt modelId="{9ACE6FF8-6A5D-4AA9-AC9C-51CECC234F1F}" type="pres">
      <dgm:prSet presAssocID="{9C1F762D-89E1-4AE5-B702-45D8570CE505}" presName="Accent" presStyleLbl="parChTrans1D1" presStyleIdx="0" presStyleCnt="1"/>
      <dgm:spPr/>
    </dgm:pt>
    <dgm:pt modelId="{35900C47-516D-4866-9DD8-DD17E139B9E8}" type="pres">
      <dgm:prSet presAssocID="{9C1F762D-89E1-4AE5-B702-45D8570CE505}" presName="Child" presStyleLbl="revTx" presStyleIdx="1" presStyleCnt="2" custScaleY="86800">
        <dgm:presLayoutVars>
          <dgm:chMax val="0"/>
          <dgm:chPref val="0"/>
          <dgm:bulletEnabled val="1"/>
        </dgm:presLayoutVars>
      </dgm:prSet>
      <dgm:spPr/>
      <dgm:t>
        <a:bodyPr/>
        <a:lstStyle/>
        <a:p>
          <a:endParaRPr lang="en-US"/>
        </a:p>
      </dgm:t>
    </dgm:pt>
  </dgm:ptLst>
  <dgm:cxnLst>
    <dgm:cxn modelId="{EDB2908F-CCEA-4F4A-8989-74005A14EB38}" srcId="{BC8857B0-3BA0-48D5-9AD6-03FFBAE1DE00}" destId="{762E2324-8531-4DE2-A2FC-08D75D92922A}" srcOrd="0" destOrd="0" parTransId="{AB057C5C-93B2-49B4-9695-066EDBB1DCD9}" sibTransId="{E5BBB699-5163-4F2F-8EA3-D5130F9A6FDF}"/>
    <dgm:cxn modelId="{B49D804E-9E17-4C96-90D0-20942E467A39}" srcId="{BC8857B0-3BA0-48D5-9AD6-03FFBAE1DE00}" destId="{4BF574A7-B183-4DE1-A0AB-BF96D0089019}" srcOrd="1" destOrd="0" parTransId="{8538EB8F-8C95-439B-B502-0C637A102375}" sibTransId="{96AA9711-1C2C-4C18-9A8F-814ECAD641F0}"/>
    <dgm:cxn modelId="{FAA9AD72-C420-4754-86DF-168C3E34EB9B}" type="presOf" srcId="{B4C5BDE8-5737-4B7B-822D-B4972F880ADE}" destId="{DEFABFAC-EE39-4C73-AEBA-F726212549C1}" srcOrd="0" destOrd="0" presId="urn:microsoft.com/office/officeart/2011/layout/TabList"/>
    <dgm:cxn modelId="{6511AF7B-000F-4007-AD05-9095C143090F}" type="presOf" srcId="{4BF574A7-B183-4DE1-A0AB-BF96D0089019}" destId="{35900C47-516D-4866-9DD8-DD17E139B9E8}" srcOrd="0" destOrd="2" presId="urn:microsoft.com/office/officeart/2011/layout/TabList"/>
    <dgm:cxn modelId="{FD2BFE6B-7F78-41B2-901A-025F160E2C85}" srcId="{9C1F762D-89E1-4AE5-B702-45D8570CE505}" destId="{BC8857B0-3BA0-48D5-9AD6-03FFBAE1DE00}" srcOrd="1" destOrd="0" parTransId="{8AD8E742-5671-4F1A-9786-44D37488C70D}" sibTransId="{52EABAF2-A184-46A9-98CE-E427EA16C94B}"/>
    <dgm:cxn modelId="{135E122C-4157-4C6A-A870-71324389926A}" type="presOf" srcId="{FECB222A-2455-40D9-AD83-09F9F20D80CA}" destId="{74B934BC-D627-499E-A173-659346058943}" srcOrd="0" destOrd="0" presId="urn:microsoft.com/office/officeart/2011/layout/TabList"/>
    <dgm:cxn modelId="{40DF9D7B-F143-4942-9EA1-340D186F9923}" type="presOf" srcId="{762E2324-8531-4DE2-A2FC-08D75D92922A}" destId="{35900C47-516D-4866-9DD8-DD17E139B9E8}" srcOrd="0" destOrd="1" presId="urn:microsoft.com/office/officeart/2011/layout/TabList"/>
    <dgm:cxn modelId="{4C7A2DC7-DBCC-498B-AFE6-A04CC9A43A16}" type="presOf" srcId="{9C1F762D-89E1-4AE5-B702-45D8570CE505}" destId="{09268E39-D1D8-472C-BE1F-D835863B3A51}" srcOrd="0" destOrd="0" presId="urn:microsoft.com/office/officeart/2011/layout/TabList"/>
    <dgm:cxn modelId="{1AEFAC64-3AF7-4C09-B05C-3D2C6E6A2A20}" srcId="{FECB222A-2455-40D9-AD83-09F9F20D80CA}" destId="{9C1F762D-89E1-4AE5-B702-45D8570CE505}" srcOrd="0" destOrd="0" parTransId="{FBC3B532-79A1-4CF0-8222-2F0945768AFC}" sibTransId="{CD417F06-4F95-4FA9-A250-04EEA744733D}"/>
    <dgm:cxn modelId="{4C096162-9C19-46A1-8434-32C430592E73}" srcId="{9C1F762D-89E1-4AE5-B702-45D8570CE505}" destId="{B4C5BDE8-5737-4B7B-822D-B4972F880ADE}" srcOrd="0" destOrd="0" parTransId="{FAFA4042-EF12-44C3-9DDB-A62E9B431C7D}" sibTransId="{732E1E9F-1D45-4842-BA65-7FC7EC4395A9}"/>
    <dgm:cxn modelId="{F7D41F23-DC0B-4867-80C5-72695FC4CB3F}" type="presOf" srcId="{BC8857B0-3BA0-48D5-9AD6-03FFBAE1DE00}" destId="{35900C47-516D-4866-9DD8-DD17E139B9E8}" srcOrd="0" destOrd="0" presId="urn:microsoft.com/office/officeart/2011/layout/TabList"/>
    <dgm:cxn modelId="{0845D94F-9D97-49BB-960E-3451C643005C}" type="presParOf" srcId="{74B934BC-D627-499E-A173-659346058943}" destId="{1FC738BC-BF7B-488E-A856-1B86389519D3}" srcOrd="0" destOrd="0" presId="urn:microsoft.com/office/officeart/2011/layout/TabList"/>
    <dgm:cxn modelId="{D7FE7AB4-A4F5-40E3-97FF-CE210D3AA2BA}" type="presParOf" srcId="{1FC738BC-BF7B-488E-A856-1B86389519D3}" destId="{DEFABFAC-EE39-4C73-AEBA-F726212549C1}" srcOrd="0" destOrd="0" presId="urn:microsoft.com/office/officeart/2011/layout/TabList"/>
    <dgm:cxn modelId="{B953655F-D4A0-41DF-ABAD-E27A1EF02C7D}" type="presParOf" srcId="{1FC738BC-BF7B-488E-A856-1B86389519D3}" destId="{09268E39-D1D8-472C-BE1F-D835863B3A51}" srcOrd="1" destOrd="0" presId="urn:microsoft.com/office/officeart/2011/layout/TabList"/>
    <dgm:cxn modelId="{A48EBF8E-2430-4611-9E8E-5B89DB422AAB}" type="presParOf" srcId="{1FC738BC-BF7B-488E-A856-1B86389519D3}" destId="{9ACE6FF8-6A5D-4AA9-AC9C-51CECC234F1F}" srcOrd="2" destOrd="0" presId="urn:microsoft.com/office/officeart/2011/layout/TabList"/>
    <dgm:cxn modelId="{ACC8DAC2-67D3-4679-9BDF-05C3303FFEA9}" type="presParOf" srcId="{74B934BC-D627-499E-A173-659346058943}" destId="{35900C47-516D-4866-9DD8-DD17E139B9E8}" srcOrd="1"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ECB222A-2455-40D9-AD83-09F9F20D80CA}" type="doc">
      <dgm:prSet loTypeId="urn:microsoft.com/office/officeart/2011/layout/TabList" loCatId="list" qsTypeId="urn:microsoft.com/office/officeart/2005/8/quickstyle/simple5" qsCatId="simple" csTypeId="urn:microsoft.com/office/officeart/2005/8/colors/accent3_2" csCatId="accent3" phldr="1"/>
      <dgm:spPr/>
      <dgm:t>
        <a:bodyPr/>
        <a:lstStyle/>
        <a:p>
          <a:endParaRPr lang="en-IN"/>
        </a:p>
      </dgm:t>
    </dgm:pt>
    <dgm:pt modelId="{9C1F762D-89E1-4AE5-B702-45D8570CE505}">
      <dgm:prSet phldrT="[Text]" custT="1"/>
      <dgm:spPr/>
      <dgm:t>
        <a:bodyPr/>
        <a:lstStyle/>
        <a:p>
          <a:r>
            <a:rPr lang="en-IN" sz="3600" dirty="0"/>
            <a:t>DEBIT NOTE</a:t>
          </a:r>
        </a:p>
      </dgm:t>
    </dgm:pt>
    <dgm:pt modelId="{FBC3B532-79A1-4CF0-8222-2F0945768AFC}" type="parTrans" cxnId="{1AEFAC64-3AF7-4C09-B05C-3D2C6E6A2A20}">
      <dgm:prSet/>
      <dgm:spPr/>
      <dgm:t>
        <a:bodyPr/>
        <a:lstStyle/>
        <a:p>
          <a:endParaRPr lang="en-IN"/>
        </a:p>
      </dgm:t>
    </dgm:pt>
    <dgm:pt modelId="{CD417F06-4F95-4FA9-A250-04EEA744733D}" type="sibTrans" cxnId="{1AEFAC64-3AF7-4C09-B05C-3D2C6E6A2A20}">
      <dgm:prSet/>
      <dgm:spPr/>
      <dgm:t>
        <a:bodyPr/>
        <a:lstStyle/>
        <a:p>
          <a:endParaRPr lang="en-IN"/>
        </a:p>
      </dgm:t>
    </dgm:pt>
    <dgm:pt modelId="{B4C5BDE8-5737-4B7B-822D-B4972F880ADE}">
      <dgm:prSet phldrT="[Text]" custT="1"/>
      <dgm:spPr/>
      <dgm:t>
        <a:bodyPr/>
        <a:lstStyle/>
        <a:p>
          <a:r>
            <a:rPr lang="en-US" sz="2400" b="0" i="0" dirty="0"/>
            <a:t>Used to record purchase returns or corrections in the sales/purchase invoices</a:t>
          </a:r>
          <a:endParaRPr lang="en-IN" sz="2400" dirty="0"/>
        </a:p>
      </dgm:t>
    </dgm:pt>
    <dgm:pt modelId="{FAFA4042-EF12-44C3-9DDB-A62E9B431C7D}" type="parTrans" cxnId="{4C096162-9C19-46A1-8434-32C430592E73}">
      <dgm:prSet/>
      <dgm:spPr/>
      <dgm:t>
        <a:bodyPr/>
        <a:lstStyle/>
        <a:p>
          <a:endParaRPr lang="en-IN"/>
        </a:p>
      </dgm:t>
    </dgm:pt>
    <dgm:pt modelId="{732E1E9F-1D45-4842-BA65-7FC7EC4395A9}" type="sibTrans" cxnId="{4C096162-9C19-46A1-8434-32C430592E73}">
      <dgm:prSet/>
      <dgm:spPr/>
      <dgm:t>
        <a:bodyPr/>
        <a:lstStyle/>
        <a:p>
          <a:endParaRPr lang="en-IN"/>
        </a:p>
      </dgm:t>
    </dgm:pt>
    <dgm:pt modelId="{53ADECB6-A0AA-4F6C-BFE6-BF52AD03912E}">
      <dgm:prSet phldrT="[Text]" custT="1"/>
      <dgm:spPr/>
      <dgm:t>
        <a:bodyPr/>
        <a:lstStyle/>
        <a:p>
          <a:r>
            <a:rPr lang="en-IN" sz="1800" dirty="0"/>
            <a:t>Examples -</a:t>
          </a:r>
        </a:p>
      </dgm:t>
    </dgm:pt>
    <dgm:pt modelId="{3A75F282-A798-4007-84DE-18AA041E7899}" type="parTrans" cxnId="{A1D47A93-A03D-47E0-B01A-9D6058D498A1}">
      <dgm:prSet/>
      <dgm:spPr/>
      <dgm:t>
        <a:bodyPr/>
        <a:lstStyle/>
        <a:p>
          <a:endParaRPr lang="en-IN"/>
        </a:p>
      </dgm:t>
    </dgm:pt>
    <dgm:pt modelId="{1D63343C-7A63-4235-83C6-591FE7A7A48F}" type="sibTrans" cxnId="{A1D47A93-A03D-47E0-B01A-9D6058D498A1}">
      <dgm:prSet/>
      <dgm:spPr/>
      <dgm:t>
        <a:bodyPr/>
        <a:lstStyle/>
        <a:p>
          <a:endParaRPr lang="en-IN"/>
        </a:p>
      </dgm:t>
    </dgm:pt>
    <dgm:pt modelId="{3801FC74-9160-4A99-BE6D-C0A5CA0998DF}">
      <dgm:prSet phldrT="[Text]" custT="1"/>
      <dgm:spPr/>
      <dgm:t>
        <a:bodyPr/>
        <a:lstStyle/>
        <a:p>
          <a:r>
            <a:rPr lang="en-IN" sz="1800" dirty="0"/>
            <a:t>Returns – fully or partial </a:t>
          </a:r>
        </a:p>
      </dgm:t>
    </dgm:pt>
    <dgm:pt modelId="{147507D8-2B05-4E44-8E11-E1D9879B213A}" type="parTrans" cxnId="{55085B4E-2D0A-4C32-91C1-BA8E51A92EEF}">
      <dgm:prSet/>
      <dgm:spPr/>
      <dgm:t>
        <a:bodyPr/>
        <a:lstStyle/>
        <a:p>
          <a:endParaRPr lang="en-IN"/>
        </a:p>
      </dgm:t>
    </dgm:pt>
    <dgm:pt modelId="{21400AAA-6E40-42AD-A9F3-748E4DD0C5DB}" type="sibTrans" cxnId="{55085B4E-2D0A-4C32-91C1-BA8E51A92EEF}">
      <dgm:prSet/>
      <dgm:spPr/>
      <dgm:t>
        <a:bodyPr/>
        <a:lstStyle/>
        <a:p>
          <a:endParaRPr lang="en-IN"/>
        </a:p>
      </dgm:t>
    </dgm:pt>
    <dgm:pt modelId="{914EFAED-7CFF-46C6-BF3E-C69AB5848A96}">
      <dgm:prSet phldrT="[Text]" custT="1"/>
      <dgm:spPr/>
      <dgm:t>
        <a:bodyPr/>
        <a:lstStyle/>
        <a:p>
          <a:r>
            <a:rPr lang="en-IN" sz="1800" dirty="0"/>
            <a:t>Corrections – Increase in sales value, Decrease in purchase value</a:t>
          </a:r>
        </a:p>
      </dgm:t>
    </dgm:pt>
    <dgm:pt modelId="{4821AF21-446B-46ED-954C-31CB483EA559}" type="parTrans" cxnId="{5C6C41CC-07F0-430A-92F3-DB248C4CD06A}">
      <dgm:prSet/>
      <dgm:spPr/>
      <dgm:t>
        <a:bodyPr/>
        <a:lstStyle/>
        <a:p>
          <a:endParaRPr lang="en-IN"/>
        </a:p>
      </dgm:t>
    </dgm:pt>
    <dgm:pt modelId="{75ECD9B7-9D76-4D44-A1FC-1AA07590AC4F}" type="sibTrans" cxnId="{5C6C41CC-07F0-430A-92F3-DB248C4CD06A}">
      <dgm:prSet/>
      <dgm:spPr/>
      <dgm:t>
        <a:bodyPr/>
        <a:lstStyle/>
        <a:p>
          <a:endParaRPr lang="en-IN"/>
        </a:p>
      </dgm:t>
    </dgm:pt>
    <dgm:pt modelId="{74B934BC-D627-499E-A173-659346058943}" type="pres">
      <dgm:prSet presAssocID="{FECB222A-2455-40D9-AD83-09F9F20D80CA}" presName="Name0" presStyleCnt="0">
        <dgm:presLayoutVars>
          <dgm:chMax/>
          <dgm:chPref val="3"/>
          <dgm:dir/>
          <dgm:animOne val="branch"/>
          <dgm:animLvl val="lvl"/>
        </dgm:presLayoutVars>
      </dgm:prSet>
      <dgm:spPr/>
      <dgm:t>
        <a:bodyPr/>
        <a:lstStyle/>
        <a:p>
          <a:endParaRPr lang="en-US"/>
        </a:p>
      </dgm:t>
    </dgm:pt>
    <dgm:pt modelId="{1FC738BC-BF7B-488E-A856-1B86389519D3}" type="pres">
      <dgm:prSet presAssocID="{9C1F762D-89E1-4AE5-B702-45D8570CE505}" presName="composite" presStyleCnt="0"/>
      <dgm:spPr/>
    </dgm:pt>
    <dgm:pt modelId="{DEFABFAC-EE39-4C73-AEBA-F726212549C1}" type="pres">
      <dgm:prSet presAssocID="{9C1F762D-89E1-4AE5-B702-45D8570CE505}" presName="FirstChild" presStyleLbl="revTx" presStyleIdx="0" presStyleCnt="2">
        <dgm:presLayoutVars>
          <dgm:chMax val="0"/>
          <dgm:chPref val="0"/>
          <dgm:bulletEnabled val="1"/>
        </dgm:presLayoutVars>
      </dgm:prSet>
      <dgm:spPr/>
      <dgm:t>
        <a:bodyPr/>
        <a:lstStyle/>
        <a:p>
          <a:endParaRPr lang="en-US"/>
        </a:p>
      </dgm:t>
    </dgm:pt>
    <dgm:pt modelId="{09268E39-D1D8-472C-BE1F-D835863B3A51}" type="pres">
      <dgm:prSet presAssocID="{9C1F762D-89E1-4AE5-B702-45D8570CE505}" presName="Parent" presStyleLbl="alignNode1" presStyleIdx="0" presStyleCnt="1">
        <dgm:presLayoutVars>
          <dgm:chMax val="3"/>
          <dgm:chPref val="3"/>
          <dgm:bulletEnabled val="1"/>
        </dgm:presLayoutVars>
      </dgm:prSet>
      <dgm:spPr/>
      <dgm:t>
        <a:bodyPr/>
        <a:lstStyle/>
        <a:p>
          <a:endParaRPr lang="en-US"/>
        </a:p>
      </dgm:t>
    </dgm:pt>
    <dgm:pt modelId="{9ACE6FF8-6A5D-4AA9-AC9C-51CECC234F1F}" type="pres">
      <dgm:prSet presAssocID="{9C1F762D-89E1-4AE5-B702-45D8570CE505}" presName="Accent" presStyleLbl="parChTrans1D1" presStyleIdx="0" presStyleCnt="1"/>
      <dgm:spPr/>
    </dgm:pt>
    <dgm:pt modelId="{0665AB29-98CE-40B9-80A6-88CDD1E9BCBA}" type="pres">
      <dgm:prSet presAssocID="{9C1F762D-89E1-4AE5-B702-45D8570CE505}" presName="Child" presStyleLbl="revTx" presStyleIdx="1" presStyleCnt="2">
        <dgm:presLayoutVars>
          <dgm:chMax val="0"/>
          <dgm:chPref val="0"/>
          <dgm:bulletEnabled val="1"/>
        </dgm:presLayoutVars>
      </dgm:prSet>
      <dgm:spPr/>
      <dgm:t>
        <a:bodyPr/>
        <a:lstStyle/>
        <a:p>
          <a:endParaRPr lang="en-US"/>
        </a:p>
      </dgm:t>
    </dgm:pt>
  </dgm:ptLst>
  <dgm:cxnLst>
    <dgm:cxn modelId="{0231F0DF-0B87-467A-B0C4-1C42655B8B7D}" type="presOf" srcId="{53ADECB6-A0AA-4F6C-BFE6-BF52AD03912E}" destId="{0665AB29-98CE-40B9-80A6-88CDD1E9BCBA}" srcOrd="0" destOrd="0" presId="urn:microsoft.com/office/officeart/2011/layout/TabList"/>
    <dgm:cxn modelId="{F78AB348-1E21-4EC7-ADB1-1A9E6B59F926}" type="presOf" srcId="{3801FC74-9160-4A99-BE6D-C0A5CA0998DF}" destId="{0665AB29-98CE-40B9-80A6-88CDD1E9BCBA}" srcOrd="0" destOrd="1" presId="urn:microsoft.com/office/officeart/2011/layout/TabList"/>
    <dgm:cxn modelId="{135E122C-4157-4C6A-A870-71324389926A}" type="presOf" srcId="{FECB222A-2455-40D9-AD83-09F9F20D80CA}" destId="{74B934BC-D627-499E-A173-659346058943}" srcOrd="0" destOrd="0" presId="urn:microsoft.com/office/officeart/2011/layout/TabList"/>
    <dgm:cxn modelId="{4C096162-9C19-46A1-8434-32C430592E73}" srcId="{9C1F762D-89E1-4AE5-B702-45D8570CE505}" destId="{B4C5BDE8-5737-4B7B-822D-B4972F880ADE}" srcOrd="0" destOrd="0" parTransId="{FAFA4042-EF12-44C3-9DDB-A62E9B431C7D}" sibTransId="{732E1E9F-1D45-4842-BA65-7FC7EC4395A9}"/>
    <dgm:cxn modelId="{55085B4E-2D0A-4C32-91C1-BA8E51A92EEF}" srcId="{53ADECB6-A0AA-4F6C-BFE6-BF52AD03912E}" destId="{3801FC74-9160-4A99-BE6D-C0A5CA0998DF}" srcOrd="0" destOrd="0" parTransId="{147507D8-2B05-4E44-8E11-E1D9879B213A}" sibTransId="{21400AAA-6E40-42AD-A9F3-748E4DD0C5DB}"/>
    <dgm:cxn modelId="{A1D47A93-A03D-47E0-B01A-9D6058D498A1}" srcId="{9C1F762D-89E1-4AE5-B702-45D8570CE505}" destId="{53ADECB6-A0AA-4F6C-BFE6-BF52AD03912E}" srcOrd="1" destOrd="0" parTransId="{3A75F282-A798-4007-84DE-18AA041E7899}" sibTransId="{1D63343C-7A63-4235-83C6-591FE7A7A48F}"/>
    <dgm:cxn modelId="{7244581B-C2BA-4C52-8A8C-54CBBDE63BB6}" type="presOf" srcId="{914EFAED-7CFF-46C6-BF3E-C69AB5848A96}" destId="{0665AB29-98CE-40B9-80A6-88CDD1E9BCBA}" srcOrd="0" destOrd="2" presId="urn:microsoft.com/office/officeart/2011/layout/TabList"/>
    <dgm:cxn modelId="{5C6C41CC-07F0-430A-92F3-DB248C4CD06A}" srcId="{53ADECB6-A0AA-4F6C-BFE6-BF52AD03912E}" destId="{914EFAED-7CFF-46C6-BF3E-C69AB5848A96}" srcOrd="1" destOrd="0" parTransId="{4821AF21-446B-46ED-954C-31CB483EA559}" sibTransId="{75ECD9B7-9D76-4D44-A1FC-1AA07590AC4F}"/>
    <dgm:cxn modelId="{1AEFAC64-3AF7-4C09-B05C-3D2C6E6A2A20}" srcId="{FECB222A-2455-40D9-AD83-09F9F20D80CA}" destId="{9C1F762D-89E1-4AE5-B702-45D8570CE505}" srcOrd="0" destOrd="0" parTransId="{FBC3B532-79A1-4CF0-8222-2F0945768AFC}" sibTransId="{CD417F06-4F95-4FA9-A250-04EEA744733D}"/>
    <dgm:cxn modelId="{4C7A2DC7-DBCC-498B-AFE6-A04CC9A43A16}" type="presOf" srcId="{9C1F762D-89E1-4AE5-B702-45D8570CE505}" destId="{09268E39-D1D8-472C-BE1F-D835863B3A51}" srcOrd="0" destOrd="0" presId="urn:microsoft.com/office/officeart/2011/layout/TabList"/>
    <dgm:cxn modelId="{FAA9AD72-C420-4754-86DF-168C3E34EB9B}" type="presOf" srcId="{B4C5BDE8-5737-4B7B-822D-B4972F880ADE}" destId="{DEFABFAC-EE39-4C73-AEBA-F726212549C1}" srcOrd="0" destOrd="0" presId="urn:microsoft.com/office/officeart/2011/layout/TabList"/>
    <dgm:cxn modelId="{0845D94F-9D97-49BB-960E-3451C643005C}" type="presParOf" srcId="{74B934BC-D627-499E-A173-659346058943}" destId="{1FC738BC-BF7B-488E-A856-1B86389519D3}" srcOrd="0" destOrd="0" presId="urn:microsoft.com/office/officeart/2011/layout/TabList"/>
    <dgm:cxn modelId="{D7FE7AB4-A4F5-40E3-97FF-CE210D3AA2BA}" type="presParOf" srcId="{1FC738BC-BF7B-488E-A856-1B86389519D3}" destId="{DEFABFAC-EE39-4C73-AEBA-F726212549C1}" srcOrd="0" destOrd="0" presId="urn:microsoft.com/office/officeart/2011/layout/TabList"/>
    <dgm:cxn modelId="{B953655F-D4A0-41DF-ABAD-E27A1EF02C7D}" type="presParOf" srcId="{1FC738BC-BF7B-488E-A856-1B86389519D3}" destId="{09268E39-D1D8-472C-BE1F-D835863B3A51}" srcOrd="1" destOrd="0" presId="urn:microsoft.com/office/officeart/2011/layout/TabList"/>
    <dgm:cxn modelId="{A48EBF8E-2430-4611-9E8E-5B89DB422AAB}" type="presParOf" srcId="{1FC738BC-BF7B-488E-A856-1B86389519D3}" destId="{9ACE6FF8-6A5D-4AA9-AC9C-51CECC234F1F}" srcOrd="2" destOrd="0" presId="urn:microsoft.com/office/officeart/2011/layout/TabList"/>
    <dgm:cxn modelId="{6CA85AA6-9020-44BB-83E0-018486592D42}" type="presParOf" srcId="{74B934BC-D627-499E-A173-659346058943}" destId="{0665AB29-98CE-40B9-80A6-88CDD1E9BCBA}" srcOrd="1"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2674797-1809-43C8-8AD9-DF2C54F3FE00}" type="doc">
      <dgm:prSet loTypeId="urn:microsoft.com/office/officeart/2005/8/layout/list1" loCatId="list" qsTypeId="urn:microsoft.com/office/officeart/2005/8/quickstyle/3d1" qsCatId="3D" csTypeId="urn:microsoft.com/office/officeart/2005/8/colors/colorful1" csCatId="colorful" phldr="1"/>
      <dgm:spPr/>
      <dgm:t>
        <a:bodyPr/>
        <a:lstStyle/>
        <a:p>
          <a:endParaRPr lang="en-US"/>
        </a:p>
      </dgm:t>
    </dgm:pt>
    <dgm:pt modelId="{64B10ED6-D02A-4AAA-AC45-3EE9956DB114}">
      <dgm:prSet phldrT="[Text]" custT="1"/>
      <dgm:spPr/>
      <dgm:t>
        <a:bodyPr/>
        <a:lstStyle/>
        <a:p>
          <a:r>
            <a:rPr lang="en-IN" sz="2400" dirty="0"/>
            <a:t>Automatic is defaulted in all voucher types; Voucher numbers starts from 1 and is incremented automatically in all vouchers</a:t>
          </a:r>
          <a:endParaRPr lang="en-US" sz="2400" dirty="0"/>
        </a:p>
      </dgm:t>
    </dgm:pt>
    <dgm:pt modelId="{8DAFBF98-BAF3-47EC-82FD-1B104C3321C9}" type="parTrans" cxnId="{B0E42A00-F43D-401C-90DA-D5EFD76EF2D3}">
      <dgm:prSet/>
      <dgm:spPr/>
      <dgm:t>
        <a:bodyPr/>
        <a:lstStyle/>
        <a:p>
          <a:endParaRPr lang="en-US"/>
        </a:p>
      </dgm:t>
    </dgm:pt>
    <dgm:pt modelId="{00F8F2C7-1FB6-4468-B30E-085EB9396750}" type="sibTrans" cxnId="{B0E42A00-F43D-401C-90DA-D5EFD76EF2D3}">
      <dgm:prSet/>
      <dgm:spPr/>
      <dgm:t>
        <a:bodyPr/>
        <a:lstStyle/>
        <a:p>
          <a:endParaRPr lang="en-US"/>
        </a:p>
      </dgm:t>
    </dgm:pt>
    <dgm:pt modelId="{E546652D-C5E7-4446-8B91-F08FFDCB8B9C}">
      <dgm:prSet phldrT="[Text]" custT="1"/>
      <dgm:spPr/>
      <dgm:t>
        <a:bodyPr/>
        <a:lstStyle/>
        <a:p>
          <a:r>
            <a:rPr lang="en-IN" sz="2400" dirty="0"/>
            <a:t>Numbering behaviour on insertion/deletion</a:t>
          </a:r>
          <a:endParaRPr lang="en-US" sz="2400" dirty="0"/>
        </a:p>
      </dgm:t>
    </dgm:pt>
    <dgm:pt modelId="{C41C6ECE-516A-40D8-AD81-0EDF1E4167F4}" type="parTrans" cxnId="{998FD961-400A-43A8-AF55-8EA9C7881A33}">
      <dgm:prSet/>
      <dgm:spPr/>
      <dgm:t>
        <a:bodyPr/>
        <a:lstStyle/>
        <a:p>
          <a:endParaRPr lang="en-US"/>
        </a:p>
      </dgm:t>
    </dgm:pt>
    <dgm:pt modelId="{58B2AD86-C1AA-4971-8060-7F279015B926}" type="sibTrans" cxnId="{998FD961-400A-43A8-AF55-8EA9C7881A33}">
      <dgm:prSet/>
      <dgm:spPr/>
      <dgm:t>
        <a:bodyPr/>
        <a:lstStyle/>
        <a:p>
          <a:endParaRPr lang="en-US"/>
        </a:p>
      </dgm:t>
    </dgm:pt>
    <dgm:pt modelId="{2F46ED80-77FC-46B7-BFC6-110E873F639F}">
      <dgm:prSet phldrT="[Text]"/>
      <dgm:spPr/>
      <dgm:t>
        <a:bodyPr/>
        <a:lstStyle/>
        <a:p>
          <a:r>
            <a:rPr lang="en-IN" dirty="0"/>
            <a:t>Renumber vouchers</a:t>
          </a:r>
          <a:endParaRPr lang="en-US" dirty="0"/>
        </a:p>
      </dgm:t>
    </dgm:pt>
    <dgm:pt modelId="{1B1B5297-2829-4792-AC3F-C1FA49195C4A}" type="parTrans" cxnId="{212DE3E4-C8A3-484B-B437-D1851409B7BB}">
      <dgm:prSet/>
      <dgm:spPr/>
      <dgm:t>
        <a:bodyPr/>
        <a:lstStyle/>
        <a:p>
          <a:endParaRPr lang="en-US"/>
        </a:p>
      </dgm:t>
    </dgm:pt>
    <dgm:pt modelId="{65CE29AA-08DC-4598-902A-16F9BD2C713D}" type="sibTrans" cxnId="{212DE3E4-C8A3-484B-B437-D1851409B7BB}">
      <dgm:prSet/>
      <dgm:spPr/>
      <dgm:t>
        <a:bodyPr/>
        <a:lstStyle/>
        <a:p>
          <a:endParaRPr lang="en-US"/>
        </a:p>
      </dgm:t>
    </dgm:pt>
    <dgm:pt modelId="{CF5C2237-CF80-431E-9282-6B12E05AEEEA}">
      <dgm:prSet phldrT="[Text]"/>
      <dgm:spPr/>
      <dgm:t>
        <a:bodyPr/>
        <a:lstStyle/>
        <a:p>
          <a:r>
            <a:rPr lang="en-IN" dirty="0"/>
            <a:t>Retain original voucher numbers</a:t>
          </a:r>
          <a:endParaRPr lang="en-US" dirty="0"/>
        </a:p>
      </dgm:t>
    </dgm:pt>
    <dgm:pt modelId="{5AB513CB-0706-45E8-AC94-383383A46560}" type="parTrans" cxnId="{93ECDCF3-8BD4-411E-BFD9-672FA07D3B3C}">
      <dgm:prSet/>
      <dgm:spPr/>
      <dgm:t>
        <a:bodyPr/>
        <a:lstStyle/>
        <a:p>
          <a:endParaRPr lang="en-US"/>
        </a:p>
      </dgm:t>
    </dgm:pt>
    <dgm:pt modelId="{33A1C910-314A-491D-BA1C-2EA83E76ECE0}" type="sibTrans" cxnId="{93ECDCF3-8BD4-411E-BFD9-672FA07D3B3C}">
      <dgm:prSet/>
      <dgm:spPr/>
      <dgm:t>
        <a:bodyPr/>
        <a:lstStyle/>
        <a:p>
          <a:endParaRPr lang="en-US"/>
        </a:p>
      </dgm:t>
    </dgm:pt>
    <dgm:pt modelId="{5AB0EF5E-3282-49BD-932E-7246870FEE10}" type="pres">
      <dgm:prSet presAssocID="{02674797-1809-43C8-8AD9-DF2C54F3FE00}" presName="linear" presStyleCnt="0">
        <dgm:presLayoutVars>
          <dgm:dir/>
          <dgm:animLvl val="lvl"/>
          <dgm:resizeHandles val="exact"/>
        </dgm:presLayoutVars>
      </dgm:prSet>
      <dgm:spPr/>
      <dgm:t>
        <a:bodyPr/>
        <a:lstStyle/>
        <a:p>
          <a:endParaRPr lang="en-US"/>
        </a:p>
      </dgm:t>
    </dgm:pt>
    <dgm:pt modelId="{DFCC6D90-F4E4-402E-B416-A654D6FE1BDB}" type="pres">
      <dgm:prSet presAssocID="{64B10ED6-D02A-4AAA-AC45-3EE9956DB114}" presName="parentLin" presStyleCnt="0"/>
      <dgm:spPr/>
    </dgm:pt>
    <dgm:pt modelId="{CDF3F906-CFB8-4BB0-8F9A-46EA60984719}" type="pres">
      <dgm:prSet presAssocID="{64B10ED6-D02A-4AAA-AC45-3EE9956DB114}" presName="parentLeftMargin" presStyleLbl="node1" presStyleIdx="0" presStyleCnt="2"/>
      <dgm:spPr/>
      <dgm:t>
        <a:bodyPr/>
        <a:lstStyle/>
        <a:p>
          <a:endParaRPr lang="en-US"/>
        </a:p>
      </dgm:t>
    </dgm:pt>
    <dgm:pt modelId="{4D9910C2-1F9F-4CD1-9B1C-BF9FFD97B2AE}" type="pres">
      <dgm:prSet presAssocID="{64B10ED6-D02A-4AAA-AC45-3EE9956DB114}" presName="parentText" presStyleLbl="node1" presStyleIdx="0" presStyleCnt="2" custScaleX="125521">
        <dgm:presLayoutVars>
          <dgm:chMax val="0"/>
          <dgm:bulletEnabled val="1"/>
        </dgm:presLayoutVars>
      </dgm:prSet>
      <dgm:spPr/>
      <dgm:t>
        <a:bodyPr/>
        <a:lstStyle/>
        <a:p>
          <a:endParaRPr lang="en-US"/>
        </a:p>
      </dgm:t>
    </dgm:pt>
    <dgm:pt modelId="{206BDA59-7B9F-4332-A344-B0C20F2D1EBA}" type="pres">
      <dgm:prSet presAssocID="{64B10ED6-D02A-4AAA-AC45-3EE9956DB114}" presName="negativeSpace" presStyleCnt="0"/>
      <dgm:spPr/>
    </dgm:pt>
    <dgm:pt modelId="{39725603-BB73-4F00-936C-783D6DFFD5C2}" type="pres">
      <dgm:prSet presAssocID="{64B10ED6-D02A-4AAA-AC45-3EE9956DB114}" presName="childText" presStyleLbl="conFgAcc1" presStyleIdx="0" presStyleCnt="2">
        <dgm:presLayoutVars>
          <dgm:bulletEnabled val="1"/>
        </dgm:presLayoutVars>
      </dgm:prSet>
      <dgm:spPr/>
    </dgm:pt>
    <dgm:pt modelId="{FF076D80-8B4F-4CF5-85C2-81B796DE3482}" type="pres">
      <dgm:prSet presAssocID="{00F8F2C7-1FB6-4468-B30E-085EB9396750}" presName="spaceBetweenRectangles" presStyleCnt="0"/>
      <dgm:spPr/>
    </dgm:pt>
    <dgm:pt modelId="{7EC4AA09-F887-4D62-A0EB-8823FAF5EB28}" type="pres">
      <dgm:prSet presAssocID="{E546652D-C5E7-4446-8B91-F08FFDCB8B9C}" presName="parentLin" presStyleCnt="0"/>
      <dgm:spPr/>
    </dgm:pt>
    <dgm:pt modelId="{2D7FCDCB-FC8E-4D19-9FFF-0150C6378D3B}" type="pres">
      <dgm:prSet presAssocID="{E546652D-C5E7-4446-8B91-F08FFDCB8B9C}" presName="parentLeftMargin" presStyleLbl="node1" presStyleIdx="0" presStyleCnt="2"/>
      <dgm:spPr/>
      <dgm:t>
        <a:bodyPr/>
        <a:lstStyle/>
        <a:p>
          <a:endParaRPr lang="en-US"/>
        </a:p>
      </dgm:t>
    </dgm:pt>
    <dgm:pt modelId="{20773280-810F-4581-B1CF-59789A894098}" type="pres">
      <dgm:prSet presAssocID="{E546652D-C5E7-4446-8B91-F08FFDCB8B9C}" presName="parentText" presStyleLbl="node1" presStyleIdx="1" presStyleCnt="2" custScaleX="125521">
        <dgm:presLayoutVars>
          <dgm:chMax val="0"/>
          <dgm:bulletEnabled val="1"/>
        </dgm:presLayoutVars>
      </dgm:prSet>
      <dgm:spPr/>
      <dgm:t>
        <a:bodyPr/>
        <a:lstStyle/>
        <a:p>
          <a:endParaRPr lang="en-US"/>
        </a:p>
      </dgm:t>
    </dgm:pt>
    <dgm:pt modelId="{3ED1CAC6-0E0E-43AF-9A33-2B4618F7CA5D}" type="pres">
      <dgm:prSet presAssocID="{E546652D-C5E7-4446-8B91-F08FFDCB8B9C}" presName="negativeSpace" presStyleCnt="0"/>
      <dgm:spPr/>
    </dgm:pt>
    <dgm:pt modelId="{7F2EA6FD-4188-42DA-96F4-70031100C735}" type="pres">
      <dgm:prSet presAssocID="{E546652D-C5E7-4446-8B91-F08FFDCB8B9C}" presName="childText" presStyleLbl="conFgAcc1" presStyleIdx="1" presStyleCnt="2">
        <dgm:presLayoutVars>
          <dgm:bulletEnabled val="1"/>
        </dgm:presLayoutVars>
      </dgm:prSet>
      <dgm:spPr/>
      <dgm:t>
        <a:bodyPr/>
        <a:lstStyle/>
        <a:p>
          <a:endParaRPr lang="en-US"/>
        </a:p>
      </dgm:t>
    </dgm:pt>
  </dgm:ptLst>
  <dgm:cxnLst>
    <dgm:cxn modelId="{998FD961-400A-43A8-AF55-8EA9C7881A33}" srcId="{02674797-1809-43C8-8AD9-DF2C54F3FE00}" destId="{E546652D-C5E7-4446-8B91-F08FFDCB8B9C}" srcOrd="1" destOrd="0" parTransId="{C41C6ECE-516A-40D8-AD81-0EDF1E4167F4}" sibTransId="{58B2AD86-C1AA-4971-8060-7F279015B926}"/>
    <dgm:cxn modelId="{93ECDCF3-8BD4-411E-BFD9-672FA07D3B3C}" srcId="{E546652D-C5E7-4446-8B91-F08FFDCB8B9C}" destId="{CF5C2237-CF80-431E-9282-6B12E05AEEEA}" srcOrd="1" destOrd="0" parTransId="{5AB513CB-0706-45E8-AC94-383383A46560}" sibTransId="{33A1C910-314A-491D-BA1C-2EA83E76ECE0}"/>
    <dgm:cxn modelId="{4F486072-0E86-4743-AF8C-4B8E262860CA}" type="presOf" srcId="{E546652D-C5E7-4446-8B91-F08FFDCB8B9C}" destId="{20773280-810F-4581-B1CF-59789A894098}" srcOrd="1" destOrd="0" presId="urn:microsoft.com/office/officeart/2005/8/layout/list1"/>
    <dgm:cxn modelId="{AB666ED1-AB57-4AC1-B749-3CBDD2E55902}" type="presOf" srcId="{2F46ED80-77FC-46B7-BFC6-110E873F639F}" destId="{7F2EA6FD-4188-42DA-96F4-70031100C735}" srcOrd="0" destOrd="0" presId="urn:microsoft.com/office/officeart/2005/8/layout/list1"/>
    <dgm:cxn modelId="{B0E42A00-F43D-401C-90DA-D5EFD76EF2D3}" srcId="{02674797-1809-43C8-8AD9-DF2C54F3FE00}" destId="{64B10ED6-D02A-4AAA-AC45-3EE9956DB114}" srcOrd="0" destOrd="0" parTransId="{8DAFBF98-BAF3-47EC-82FD-1B104C3321C9}" sibTransId="{00F8F2C7-1FB6-4468-B30E-085EB9396750}"/>
    <dgm:cxn modelId="{A9EDBB46-C46B-44A2-AA7A-816A8239D609}" type="presOf" srcId="{02674797-1809-43C8-8AD9-DF2C54F3FE00}" destId="{5AB0EF5E-3282-49BD-932E-7246870FEE10}" srcOrd="0" destOrd="0" presId="urn:microsoft.com/office/officeart/2005/8/layout/list1"/>
    <dgm:cxn modelId="{95A5ACAD-58AB-4EB3-B2C8-FA5C332E9486}" type="presOf" srcId="{64B10ED6-D02A-4AAA-AC45-3EE9956DB114}" destId="{4D9910C2-1F9F-4CD1-9B1C-BF9FFD97B2AE}" srcOrd="1" destOrd="0" presId="urn:microsoft.com/office/officeart/2005/8/layout/list1"/>
    <dgm:cxn modelId="{580001B1-7A95-4A4C-A090-31282DACB173}" type="presOf" srcId="{CF5C2237-CF80-431E-9282-6B12E05AEEEA}" destId="{7F2EA6FD-4188-42DA-96F4-70031100C735}" srcOrd="0" destOrd="1" presId="urn:microsoft.com/office/officeart/2005/8/layout/list1"/>
    <dgm:cxn modelId="{9EAA6226-EC8F-4329-95F9-7E47D5C09728}" type="presOf" srcId="{E546652D-C5E7-4446-8B91-F08FFDCB8B9C}" destId="{2D7FCDCB-FC8E-4D19-9FFF-0150C6378D3B}" srcOrd="0" destOrd="0" presId="urn:microsoft.com/office/officeart/2005/8/layout/list1"/>
    <dgm:cxn modelId="{212DE3E4-C8A3-484B-B437-D1851409B7BB}" srcId="{E546652D-C5E7-4446-8B91-F08FFDCB8B9C}" destId="{2F46ED80-77FC-46B7-BFC6-110E873F639F}" srcOrd="0" destOrd="0" parTransId="{1B1B5297-2829-4792-AC3F-C1FA49195C4A}" sibTransId="{65CE29AA-08DC-4598-902A-16F9BD2C713D}"/>
    <dgm:cxn modelId="{6145D740-5116-4F82-9F6C-E261204D121B}" type="presOf" srcId="{64B10ED6-D02A-4AAA-AC45-3EE9956DB114}" destId="{CDF3F906-CFB8-4BB0-8F9A-46EA60984719}" srcOrd="0" destOrd="0" presId="urn:microsoft.com/office/officeart/2005/8/layout/list1"/>
    <dgm:cxn modelId="{B005AF1E-DBEA-4FC3-89A5-5A669DAB64EB}" type="presParOf" srcId="{5AB0EF5E-3282-49BD-932E-7246870FEE10}" destId="{DFCC6D90-F4E4-402E-B416-A654D6FE1BDB}" srcOrd="0" destOrd="0" presId="urn:microsoft.com/office/officeart/2005/8/layout/list1"/>
    <dgm:cxn modelId="{31C34A39-9FAF-483F-9208-25FA28ECE796}" type="presParOf" srcId="{DFCC6D90-F4E4-402E-B416-A654D6FE1BDB}" destId="{CDF3F906-CFB8-4BB0-8F9A-46EA60984719}" srcOrd="0" destOrd="0" presId="urn:microsoft.com/office/officeart/2005/8/layout/list1"/>
    <dgm:cxn modelId="{67053DB3-B639-46EB-A438-2F5AE83B0F7A}" type="presParOf" srcId="{DFCC6D90-F4E4-402E-B416-A654D6FE1BDB}" destId="{4D9910C2-1F9F-4CD1-9B1C-BF9FFD97B2AE}" srcOrd="1" destOrd="0" presId="urn:microsoft.com/office/officeart/2005/8/layout/list1"/>
    <dgm:cxn modelId="{70B2C88C-18BA-46D5-9A61-C331C37A360E}" type="presParOf" srcId="{5AB0EF5E-3282-49BD-932E-7246870FEE10}" destId="{206BDA59-7B9F-4332-A344-B0C20F2D1EBA}" srcOrd="1" destOrd="0" presId="urn:microsoft.com/office/officeart/2005/8/layout/list1"/>
    <dgm:cxn modelId="{04FBFE38-74BE-45C5-B4C1-2852CB188FF7}" type="presParOf" srcId="{5AB0EF5E-3282-49BD-932E-7246870FEE10}" destId="{39725603-BB73-4F00-936C-783D6DFFD5C2}" srcOrd="2" destOrd="0" presId="urn:microsoft.com/office/officeart/2005/8/layout/list1"/>
    <dgm:cxn modelId="{18F4009F-8722-48B2-9B19-A47D40F4E631}" type="presParOf" srcId="{5AB0EF5E-3282-49BD-932E-7246870FEE10}" destId="{FF076D80-8B4F-4CF5-85C2-81B796DE3482}" srcOrd="3" destOrd="0" presId="urn:microsoft.com/office/officeart/2005/8/layout/list1"/>
    <dgm:cxn modelId="{6E8F8FE2-06BA-4554-A6E0-63F397D4C7D8}" type="presParOf" srcId="{5AB0EF5E-3282-49BD-932E-7246870FEE10}" destId="{7EC4AA09-F887-4D62-A0EB-8823FAF5EB28}" srcOrd="4" destOrd="0" presId="urn:microsoft.com/office/officeart/2005/8/layout/list1"/>
    <dgm:cxn modelId="{ECA0AB86-E145-4C69-B217-20CCE0DC6981}" type="presParOf" srcId="{7EC4AA09-F887-4D62-A0EB-8823FAF5EB28}" destId="{2D7FCDCB-FC8E-4D19-9FFF-0150C6378D3B}" srcOrd="0" destOrd="0" presId="urn:microsoft.com/office/officeart/2005/8/layout/list1"/>
    <dgm:cxn modelId="{F54E514D-FEB4-43BF-971D-FA01984BF003}" type="presParOf" srcId="{7EC4AA09-F887-4D62-A0EB-8823FAF5EB28}" destId="{20773280-810F-4581-B1CF-59789A894098}" srcOrd="1" destOrd="0" presId="urn:microsoft.com/office/officeart/2005/8/layout/list1"/>
    <dgm:cxn modelId="{B3D33A6C-CC5A-4F80-BE5A-0920338CD918}" type="presParOf" srcId="{5AB0EF5E-3282-49BD-932E-7246870FEE10}" destId="{3ED1CAC6-0E0E-43AF-9A33-2B4618F7CA5D}" srcOrd="5" destOrd="0" presId="urn:microsoft.com/office/officeart/2005/8/layout/list1"/>
    <dgm:cxn modelId="{6F25F46C-101E-43B8-B4D4-25D162FC85EA}" type="presParOf" srcId="{5AB0EF5E-3282-49BD-932E-7246870FEE10}" destId="{7F2EA6FD-4188-42DA-96F4-70031100C73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A0CFA7-3DB3-4467-A666-1BBB77164FEA}" type="doc">
      <dgm:prSet loTypeId="urn:microsoft.com/office/officeart/2005/8/layout/lProcess2" loCatId="list" qsTypeId="urn:microsoft.com/office/officeart/2005/8/quickstyle/simple4" qsCatId="simple" csTypeId="urn:microsoft.com/office/officeart/2005/8/colors/accent0_2" csCatId="mainScheme" phldr="1"/>
      <dgm:spPr/>
      <dgm:t>
        <a:bodyPr/>
        <a:lstStyle/>
        <a:p>
          <a:endParaRPr lang="en-IN"/>
        </a:p>
      </dgm:t>
    </dgm:pt>
    <dgm:pt modelId="{BFBE1A79-CA37-4A15-BAA8-A057F5D1A285}">
      <dgm:prSet phldrT="[Text]"/>
      <dgm:spPr/>
      <dgm:t>
        <a:bodyPr/>
        <a:lstStyle/>
        <a:p>
          <a:r>
            <a:rPr lang="en-IN" dirty="0"/>
            <a:t>DEBIT</a:t>
          </a:r>
        </a:p>
      </dgm:t>
    </dgm:pt>
    <dgm:pt modelId="{05DE060A-0406-482E-BC52-DFE95C62F42C}" type="parTrans" cxnId="{B6908C81-8AEC-4BEA-93B1-811E4D892574}">
      <dgm:prSet/>
      <dgm:spPr/>
      <dgm:t>
        <a:bodyPr/>
        <a:lstStyle/>
        <a:p>
          <a:endParaRPr lang="en-IN"/>
        </a:p>
      </dgm:t>
    </dgm:pt>
    <dgm:pt modelId="{E8ABB56C-BD84-482A-8C0E-8AFA7D2672BE}" type="sibTrans" cxnId="{B6908C81-8AEC-4BEA-93B1-811E4D892574}">
      <dgm:prSet/>
      <dgm:spPr/>
      <dgm:t>
        <a:bodyPr/>
        <a:lstStyle/>
        <a:p>
          <a:endParaRPr lang="en-IN"/>
        </a:p>
      </dgm:t>
    </dgm:pt>
    <dgm:pt modelId="{670E6071-7FE4-4D85-A472-3AC048134000}">
      <dgm:prSet phldrT="[Text]" custT="1"/>
      <dgm:spPr/>
      <dgm:t>
        <a:bodyPr/>
        <a:lstStyle/>
        <a:p>
          <a:r>
            <a:rPr lang="en-US" sz="1700" b="1" i="0" dirty="0">
              <a:solidFill>
                <a:schemeClr val="tx1"/>
              </a:solidFill>
            </a:rPr>
            <a:t>Entry to increase</a:t>
          </a:r>
          <a:endParaRPr lang="en-IN" sz="1700" b="1" dirty="0">
            <a:solidFill>
              <a:schemeClr val="tx1"/>
            </a:solidFill>
          </a:endParaRPr>
        </a:p>
      </dgm:t>
    </dgm:pt>
    <dgm:pt modelId="{3D89B7DF-5595-42D4-BD7C-2A825E3CE327}" type="parTrans" cxnId="{148352FB-BD2A-495A-B805-6534318396F5}">
      <dgm:prSet/>
      <dgm:spPr/>
      <dgm:t>
        <a:bodyPr/>
        <a:lstStyle/>
        <a:p>
          <a:endParaRPr lang="en-IN"/>
        </a:p>
      </dgm:t>
    </dgm:pt>
    <dgm:pt modelId="{699416BC-A0E4-4B4E-BCA2-0BB750B0E6DC}" type="sibTrans" cxnId="{148352FB-BD2A-495A-B805-6534318396F5}">
      <dgm:prSet/>
      <dgm:spPr/>
      <dgm:t>
        <a:bodyPr/>
        <a:lstStyle/>
        <a:p>
          <a:endParaRPr lang="en-IN"/>
        </a:p>
      </dgm:t>
    </dgm:pt>
    <dgm:pt modelId="{35E3B8FE-F037-400F-BFAD-58D174669D8E}">
      <dgm:prSet phldrT="[Text]"/>
      <dgm:spPr/>
      <dgm:t>
        <a:bodyPr/>
        <a:lstStyle/>
        <a:p>
          <a:r>
            <a:rPr lang="en-IN" dirty="0"/>
            <a:t>CREDIT</a:t>
          </a:r>
        </a:p>
      </dgm:t>
    </dgm:pt>
    <dgm:pt modelId="{A65192E0-0150-4851-ABF3-33416EA113AE}" type="parTrans" cxnId="{CE982632-8029-498B-B3DC-0AB5A0A23020}">
      <dgm:prSet/>
      <dgm:spPr/>
      <dgm:t>
        <a:bodyPr/>
        <a:lstStyle/>
        <a:p>
          <a:endParaRPr lang="en-IN"/>
        </a:p>
      </dgm:t>
    </dgm:pt>
    <dgm:pt modelId="{35CE0170-DEE8-4B67-874A-AE03BF88F723}" type="sibTrans" cxnId="{CE982632-8029-498B-B3DC-0AB5A0A23020}">
      <dgm:prSet/>
      <dgm:spPr/>
      <dgm:t>
        <a:bodyPr/>
        <a:lstStyle/>
        <a:p>
          <a:endParaRPr lang="en-IN"/>
        </a:p>
      </dgm:t>
    </dgm:pt>
    <dgm:pt modelId="{6FE2E006-96B6-4614-A196-2FB1E088CF29}">
      <dgm:prSet phldrT="[Text]" custT="1"/>
      <dgm:spPr/>
      <dgm:t>
        <a:bodyPr/>
        <a:lstStyle/>
        <a:p>
          <a:r>
            <a:rPr lang="en-IN" sz="1700" b="1" dirty="0">
              <a:solidFill>
                <a:schemeClr val="tx1"/>
              </a:solidFill>
            </a:rPr>
            <a:t>Entry to increase</a:t>
          </a:r>
        </a:p>
      </dgm:t>
    </dgm:pt>
    <dgm:pt modelId="{42EC03A2-A99F-45A3-84B5-0A1620BE83B0}" type="parTrans" cxnId="{60518227-8A59-42AA-92C6-14D5BD351B80}">
      <dgm:prSet/>
      <dgm:spPr/>
      <dgm:t>
        <a:bodyPr/>
        <a:lstStyle/>
        <a:p>
          <a:endParaRPr lang="en-IN"/>
        </a:p>
      </dgm:t>
    </dgm:pt>
    <dgm:pt modelId="{EC2625A6-4EAF-4F75-A969-D42814246ABC}" type="sibTrans" cxnId="{60518227-8A59-42AA-92C6-14D5BD351B80}">
      <dgm:prSet/>
      <dgm:spPr/>
      <dgm:t>
        <a:bodyPr/>
        <a:lstStyle/>
        <a:p>
          <a:endParaRPr lang="en-IN"/>
        </a:p>
      </dgm:t>
    </dgm:pt>
    <dgm:pt modelId="{526735DD-8106-4DE3-88D7-0A13D49C10AD}">
      <dgm:prSet phldrT="[Text]" custT="1"/>
      <dgm:spPr/>
      <dgm:t>
        <a:bodyPr/>
        <a:lstStyle/>
        <a:p>
          <a:r>
            <a:rPr lang="en-US" sz="1700" b="0" i="0" dirty="0">
              <a:solidFill>
                <a:schemeClr val="tx1"/>
              </a:solidFill>
            </a:rPr>
            <a:t>Assets</a:t>
          </a:r>
          <a:endParaRPr lang="en-IN" sz="1700" dirty="0">
            <a:solidFill>
              <a:schemeClr val="tx1"/>
            </a:solidFill>
          </a:endParaRPr>
        </a:p>
      </dgm:t>
    </dgm:pt>
    <dgm:pt modelId="{C6B8BA90-9397-41D0-A602-69E4AEDADCF6}" type="parTrans" cxnId="{B2B9E940-E2C5-4F87-A8BF-AC32ADF9F521}">
      <dgm:prSet/>
      <dgm:spPr/>
      <dgm:t>
        <a:bodyPr/>
        <a:lstStyle/>
        <a:p>
          <a:endParaRPr lang="en-IN"/>
        </a:p>
      </dgm:t>
    </dgm:pt>
    <dgm:pt modelId="{ADBC9304-F34A-4F79-B377-86D7D20400C9}" type="sibTrans" cxnId="{B2B9E940-E2C5-4F87-A8BF-AC32ADF9F521}">
      <dgm:prSet/>
      <dgm:spPr/>
      <dgm:t>
        <a:bodyPr/>
        <a:lstStyle/>
        <a:p>
          <a:endParaRPr lang="en-IN"/>
        </a:p>
      </dgm:t>
    </dgm:pt>
    <dgm:pt modelId="{9AEA7A25-615B-4A51-BDA8-528D57584E9E}">
      <dgm:prSet phldrT="[Text]" custT="1"/>
      <dgm:spPr/>
      <dgm:t>
        <a:bodyPr/>
        <a:lstStyle/>
        <a:p>
          <a:r>
            <a:rPr lang="en-US" sz="1700" b="0" i="0" dirty="0">
              <a:solidFill>
                <a:schemeClr val="tx1"/>
              </a:solidFill>
            </a:rPr>
            <a:t>Expenses</a:t>
          </a:r>
          <a:endParaRPr lang="en-IN" sz="1700" dirty="0">
            <a:solidFill>
              <a:schemeClr val="tx1"/>
            </a:solidFill>
          </a:endParaRPr>
        </a:p>
      </dgm:t>
    </dgm:pt>
    <dgm:pt modelId="{10FBD46B-02EF-41E0-8810-DC945EF6392C}" type="parTrans" cxnId="{4829334D-26F0-48BB-BA72-D1D3519BBBCC}">
      <dgm:prSet/>
      <dgm:spPr/>
      <dgm:t>
        <a:bodyPr/>
        <a:lstStyle/>
        <a:p>
          <a:endParaRPr lang="en-IN"/>
        </a:p>
      </dgm:t>
    </dgm:pt>
    <dgm:pt modelId="{A47FCB8C-996E-4813-B7AC-C2E4C8CD0667}" type="sibTrans" cxnId="{4829334D-26F0-48BB-BA72-D1D3519BBBCC}">
      <dgm:prSet/>
      <dgm:spPr/>
      <dgm:t>
        <a:bodyPr/>
        <a:lstStyle/>
        <a:p>
          <a:endParaRPr lang="en-IN"/>
        </a:p>
      </dgm:t>
    </dgm:pt>
    <dgm:pt modelId="{A62B4EEA-32A0-4801-886A-6F5D3FED7F04}">
      <dgm:prSet phldrT="[Text]" custT="1"/>
      <dgm:spPr/>
      <dgm:t>
        <a:bodyPr/>
        <a:lstStyle/>
        <a:p>
          <a:r>
            <a:rPr lang="en-US" sz="1700" b="1" i="0" dirty="0">
              <a:solidFill>
                <a:schemeClr val="tx1"/>
              </a:solidFill>
            </a:rPr>
            <a:t>Entry to decrease</a:t>
          </a:r>
          <a:endParaRPr lang="en-IN" sz="1700" b="1" dirty="0">
            <a:solidFill>
              <a:schemeClr val="tx1"/>
            </a:solidFill>
          </a:endParaRPr>
        </a:p>
      </dgm:t>
    </dgm:pt>
    <dgm:pt modelId="{C7583C82-B492-4936-B94B-7ED71F76ACCC}" type="parTrans" cxnId="{536BD2E2-699F-4F78-90CF-468589C0C45D}">
      <dgm:prSet/>
      <dgm:spPr/>
      <dgm:t>
        <a:bodyPr/>
        <a:lstStyle/>
        <a:p>
          <a:endParaRPr lang="en-IN"/>
        </a:p>
      </dgm:t>
    </dgm:pt>
    <dgm:pt modelId="{04A92D0B-E3DB-4330-A7B0-EECDBB3EF014}" type="sibTrans" cxnId="{536BD2E2-699F-4F78-90CF-468589C0C45D}">
      <dgm:prSet/>
      <dgm:spPr/>
      <dgm:t>
        <a:bodyPr/>
        <a:lstStyle/>
        <a:p>
          <a:endParaRPr lang="en-IN"/>
        </a:p>
      </dgm:t>
    </dgm:pt>
    <dgm:pt modelId="{DA201B0D-7D7B-42A1-9215-A7D61B39689B}">
      <dgm:prSet phldrT="[Text]" custT="1"/>
      <dgm:spPr/>
      <dgm:t>
        <a:bodyPr/>
        <a:lstStyle/>
        <a:p>
          <a:r>
            <a:rPr lang="en-US" sz="1700" b="0" i="0" dirty="0">
              <a:solidFill>
                <a:schemeClr val="tx1"/>
              </a:solidFill>
            </a:rPr>
            <a:t>Liabilities</a:t>
          </a:r>
          <a:endParaRPr lang="en-IN" sz="1700" dirty="0">
            <a:solidFill>
              <a:schemeClr val="tx1"/>
            </a:solidFill>
          </a:endParaRPr>
        </a:p>
      </dgm:t>
    </dgm:pt>
    <dgm:pt modelId="{C082C0F8-59B3-4486-B504-752E6BD76264}" type="parTrans" cxnId="{397CAF87-B151-40B2-ADAC-7F5C42CAE222}">
      <dgm:prSet/>
      <dgm:spPr/>
      <dgm:t>
        <a:bodyPr/>
        <a:lstStyle/>
        <a:p>
          <a:endParaRPr lang="en-IN"/>
        </a:p>
      </dgm:t>
    </dgm:pt>
    <dgm:pt modelId="{D09857D0-AD6E-48E8-8095-A16887398F95}" type="sibTrans" cxnId="{397CAF87-B151-40B2-ADAC-7F5C42CAE222}">
      <dgm:prSet/>
      <dgm:spPr/>
      <dgm:t>
        <a:bodyPr/>
        <a:lstStyle/>
        <a:p>
          <a:endParaRPr lang="en-IN"/>
        </a:p>
      </dgm:t>
    </dgm:pt>
    <dgm:pt modelId="{428C590C-EB5B-443F-B499-0DBCBB6C48D5}">
      <dgm:prSet phldrT="[Text]" custT="1"/>
      <dgm:spPr/>
      <dgm:t>
        <a:bodyPr/>
        <a:lstStyle/>
        <a:p>
          <a:r>
            <a:rPr lang="en-US" sz="1700" b="0" i="0" dirty="0">
              <a:solidFill>
                <a:schemeClr val="tx1"/>
              </a:solidFill>
            </a:rPr>
            <a:t>Income</a:t>
          </a:r>
        </a:p>
      </dgm:t>
    </dgm:pt>
    <dgm:pt modelId="{B932F7A0-CBC5-4BE4-8E24-25E37FB8F0D1}" type="parTrans" cxnId="{B6E6BE11-471F-4D65-B5C8-359B81A953E6}">
      <dgm:prSet/>
      <dgm:spPr/>
      <dgm:t>
        <a:bodyPr/>
        <a:lstStyle/>
        <a:p>
          <a:endParaRPr lang="en-IN"/>
        </a:p>
      </dgm:t>
    </dgm:pt>
    <dgm:pt modelId="{3E1372B8-4D30-4588-A6F9-505FC8F9BB49}" type="sibTrans" cxnId="{B6E6BE11-471F-4D65-B5C8-359B81A953E6}">
      <dgm:prSet/>
      <dgm:spPr/>
      <dgm:t>
        <a:bodyPr/>
        <a:lstStyle/>
        <a:p>
          <a:endParaRPr lang="en-IN"/>
        </a:p>
      </dgm:t>
    </dgm:pt>
    <dgm:pt modelId="{84ED63ED-0743-4D59-8901-8757D65C7783}">
      <dgm:prSet phldrT="[Text]" custT="1"/>
      <dgm:spPr/>
      <dgm:t>
        <a:bodyPr/>
        <a:lstStyle/>
        <a:p>
          <a:r>
            <a:rPr lang="en-IN" sz="1700" b="1" dirty="0">
              <a:solidFill>
                <a:schemeClr val="tx1"/>
              </a:solidFill>
            </a:rPr>
            <a:t>Entry to decrease</a:t>
          </a:r>
        </a:p>
      </dgm:t>
    </dgm:pt>
    <dgm:pt modelId="{021C15E3-7318-44DF-9C19-5FCB903AFC54}" type="parTrans" cxnId="{5C36315F-95F7-4A77-98B3-17FAA750ED8B}">
      <dgm:prSet/>
      <dgm:spPr/>
      <dgm:t>
        <a:bodyPr/>
        <a:lstStyle/>
        <a:p>
          <a:endParaRPr lang="en-IN"/>
        </a:p>
      </dgm:t>
    </dgm:pt>
    <dgm:pt modelId="{EFEDFFD5-916E-4D1F-B972-1D7A8295F23C}" type="sibTrans" cxnId="{5C36315F-95F7-4A77-98B3-17FAA750ED8B}">
      <dgm:prSet/>
      <dgm:spPr/>
      <dgm:t>
        <a:bodyPr/>
        <a:lstStyle/>
        <a:p>
          <a:endParaRPr lang="en-IN"/>
        </a:p>
      </dgm:t>
    </dgm:pt>
    <dgm:pt modelId="{635B6E8A-979C-4C4B-88D0-F3B414FC3E68}">
      <dgm:prSet phldrT="[Text]" custT="1"/>
      <dgm:spPr/>
      <dgm:t>
        <a:bodyPr/>
        <a:lstStyle/>
        <a:p>
          <a:r>
            <a:rPr lang="en-IN" sz="1700" dirty="0">
              <a:solidFill>
                <a:schemeClr val="tx1"/>
              </a:solidFill>
            </a:rPr>
            <a:t>Assets</a:t>
          </a:r>
        </a:p>
      </dgm:t>
    </dgm:pt>
    <dgm:pt modelId="{E44DD39B-9E86-4CA1-852B-5F429B98F0A3}" type="parTrans" cxnId="{87BB797A-2C75-4A09-8EC8-3E294A90BEFC}">
      <dgm:prSet/>
      <dgm:spPr/>
      <dgm:t>
        <a:bodyPr/>
        <a:lstStyle/>
        <a:p>
          <a:endParaRPr lang="en-IN"/>
        </a:p>
      </dgm:t>
    </dgm:pt>
    <dgm:pt modelId="{9245BB1A-F8A8-4C14-A456-43BFFA98CC5A}" type="sibTrans" cxnId="{87BB797A-2C75-4A09-8EC8-3E294A90BEFC}">
      <dgm:prSet/>
      <dgm:spPr/>
      <dgm:t>
        <a:bodyPr/>
        <a:lstStyle/>
        <a:p>
          <a:endParaRPr lang="en-IN"/>
        </a:p>
      </dgm:t>
    </dgm:pt>
    <dgm:pt modelId="{D00BE302-B4CB-4968-9BF6-245A8D569388}">
      <dgm:prSet phldrT="[Text]" custT="1"/>
      <dgm:spPr/>
      <dgm:t>
        <a:bodyPr/>
        <a:lstStyle/>
        <a:p>
          <a:r>
            <a:rPr lang="en-IN" sz="1700" dirty="0">
              <a:solidFill>
                <a:schemeClr val="tx1"/>
              </a:solidFill>
            </a:rPr>
            <a:t>Lability</a:t>
          </a:r>
        </a:p>
      </dgm:t>
    </dgm:pt>
    <dgm:pt modelId="{1D695A38-2661-4600-A2E7-D966CCF57E24}" type="parTrans" cxnId="{C3F94C3C-E15B-40BF-BEBD-7313486F97E5}">
      <dgm:prSet/>
      <dgm:spPr/>
      <dgm:t>
        <a:bodyPr/>
        <a:lstStyle/>
        <a:p>
          <a:endParaRPr lang="en-IN"/>
        </a:p>
      </dgm:t>
    </dgm:pt>
    <dgm:pt modelId="{E1D9E670-A9A1-425F-9570-0440223DED68}" type="sibTrans" cxnId="{C3F94C3C-E15B-40BF-BEBD-7313486F97E5}">
      <dgm:prSet/>
      <dgm:spPr/>
      <dgm:t>
        <a:bodyPr/>
        <a:lstStyle/>
        <a:p>
          <a:endParaRPr lang="en-IN"/>
        </a:p>
      </dgm:t>
    </dgm:pt>
    <dgm:pt modelId="{8AC75460-E3D6-4598-BD87-9D18BB3D0926}">
      <dgm:prSet phldrT="[Text]" custT="1"/>
      <dgm:spPr/>
      <dgm:t>
        <a:bodyPr/>
        <a:lstStyle/>
        <a:p>
          <a:r>
            <a:rPr lang="en-IN" sz="1700" dirty="0">
              <a:solidFill>
                <a:schemeClr val="tx1"/>
              </a:solidFill>
            </a:rPr>
            <a:t>Income</a:t>
          </a:r>
        </a:p>
      </dgm:t>
    </dgm:pt>
    <dgm:pt modelId="{6AB30237-1799-47C5-837E-F617DC58E980}" type="parTrans" cxnId="{84305C02-F7B1-48B3-B4EE-0AF6887EDF23}">
      <dgm:prSet/>
      <dgm:spPr/>
      <dgm:t>
        <a:bodyPr/>
        <a:lstStyle/>
        <a:p>
          <a:endParaRPr lang="en-IN"/>
        </a:p>
      </dgm:t>
    </dgm:pt>
    <dgm:pt modelId="{8655AC93-8226-4EE7-9FBA-1840D27AE892}" type="sibTrans" cxnId="{84305C02-F7B1-48B3-B4EE-0AF6887EDF23}">
      <dgm:prSet/>
      <dgm:spPr/>
      <dgm:t>
        <a:bodyPr/>
        <a:lstStyle/>
        <a:p>
          <a:endParaRPr lang="en-IN"/>
        </a:p>
      </dgm:t>
    </dgm:pt>
    <dgm:pt modelId="{23124639-67D6-42CE-82D4-BA53FE5333D8}">
      <dgm:prSet phldrT="[Text]" custT="1"/>
      <dgm:spPr/>
      <dgm:t>
        <a:bodyPr/>
        <a:lstStyle/>
        <a:p>
          <a:r>
            <a:rPr lang="en-IN" sz="1700" dirty="0">
              <a:solidFill>
                <a:schemeClr val="tx1"/>
              </a:solidFill>
            </a:rPr>
            <a:t>Expenses</a:t>
          </a:r>
        </a:p>
      </dgm:t>
    </dgm:pt>
    <dgm:pt modelId="{BD0C4B7D-E549-414D-AA79-D4D924073C74}" type="parTrans" cxnId="{D4E1820E-D5FA-402C-9DA5-525071A7D49E}">
      <dgm:prSet/>
      <dgm:spPr/>
      <dgm:t>
        <a:bodyPr/>
        <a:lstStyle/>
        <a:p>
          <a:endParaRPr lang="en-IN"/>
        </a:p>
      </dgm:t>
    </dgm:pt>
    <dgm:pt modelId="{6A8AAF32-772F-447D-A0DF-79503470A7F7}" type="sibTrans" cxnId="{D4E1820E-D5FA-402C-9DA5-525071A7D49E}">
      <dgm:prSet/>
      <dgm:spPr/>
      <dgm:t>
        <a:bodyPr/>
        <a:lstStyle/>
        <a:p>
          <a:endParaRPr lang="en-IN"/>
        </a:p>
      </dgm:t>
    </dgm:pt>
    <dgm:pt modelId="{9C7623CB-A7DF-4159-9499-7B57AEA0D29E}" type="pres">
      <dgm:prSet presAssocID="{0BA0CFA7-3DB3-4467-A666-1BBB77164FEA}" presName="theList" presStyleCnt="0">
        <dgm:presLayoutVars>
          <dgm:dir/>
          <dgm:animLvl val="lvl"/>
          <dgm:resizeHandles val="exact"/>
        </dgm:presLayoutVars>
      </dgm:prSet>
      <dgm:spPr/>
      <dgm:t>
        <a:bodyPr/>
        <a:lstStyle/>
        <a:p>
          <a:endParaRPr lang="en-US"/>
        </a:p>
      </dgm:t>
    </dgm:pt>
    <dgm:pt modelId="{9E582EB4-F857-4C0B-A0AD-822B757E9115}" type="pres">
      <dgm:prSet presAssocID="{BFBE1A79-CA37-4A15-BAA8-A057F5D1A285}" presName="compNode" presStyleCnt="0"/>
      <dgm:spPr/>
    </dgm:pt>
    <dgm:pt modelId="{7A011B9F-06DA-48DC-91BD-1BD562D4F7E4}" type="pres">
      <dgm:prSet presAssocID="{BFBE1A79-CA37-4A15-BAA8-A057F5D1A285}" presName="aNode" presStyleLbl="bgShp" presStyleIdx="0" presStyleCnt="2"/>
      <dgm:spPr/>
      <dgm:t>
        <a:bodyPr/>
        <a:lstStyle/>
        <a:p>
          <a:endParaRPr lang="en-US"/>
        </a:p>
      </dgm:t>
    </dgm:pt>
    <dgm:pt modelId="{9603B721-FF76-4BF6-BA4D-26C9A4A6BD77}" type="pres">
      <dgm:prSet presAssocID="{BFBE1A79-CA37-4A15-BAA8-A057F5D1A285}" presName="textNode" presStyleLbl="bgShp" presStyleIdx="0" presStyleCnt="2"/>
      <dgm:spPr/>
      <dgm:t>
        <a:bodyPr/>
        <a:lstStyle/>
        <a:p>
          <a:endParaRPr lang="en-US"/>
        </a:p>
      </dgm:t>
    </dgm:pt>
    <dgm:pt modelId="{9696C7F1-8458-481A-8D10-F8BFD82998D1}" type="pres">
      <dgm:prSet presAssocID="{BFBE1A79-CA37-4A15-BAA8-A057F5D1A285}" presName="compChildNode" presStyleCnt="0"/>
      <dgm:spPr/>
    </dgm:pt>
    <dgm:pt modelId="{C0BD63DE-3474-4AF9-A656-21B9B59C2052}" type="pres">
      <dgm:prSet presAssocID="{BFBE1A79-CA37-4A15-BAA8-A057F5D1A285}" presName="theInnerList" presStyleCnt="0"/>
      <dgm:spPr/>
    </dgm:pt>
    <dgm:pt modelId="{E2CA9B14-FDCB-4DA2-AE40-B47D54432FAE}" type="pres">
      <dgm:prSet presAssocID="{670E6071-7FE4-4D85-A472-3AC048134000}" presName="childNode" presStyleLbl="node1" presStyleIdx="0" presStyleCnt="4">
        <dgm:presLayoutVars>
          <dgm:bulletEnabled val="1"/>
        </dgm:presLayoutVars>
      </dgm:prSet>
      <dgm:spPr/>
      <dgm:t>
        <a:bodyPr/>
        <a:lstStyle/>
        <a:p>
          <a:endParaRPr lang="en-US"/>
        </a:p>
      </dgm:t>
    </dgm:pt>
    <dgm:pt modelId="{C3386AD5-7CBE-4CF1-A527-F67D6F1FA2CC}" type="pres">
      <dgm:prSet presAssocID="{670E6071-7FE4-4D85-A472-3AC048134000}" presName="aSpace2" presStyleCnt="0"/>
      <dgm:spPr/>
    </dgm:pt>
    <dgm:pt modelId="{7BEE0480-6060-48CD-85C2-DAA3FF711120}" type="pres">
      <dgm:prSet presAssocID="{A62B4EEA-32A0-4801-886A-6F5D3FED7F04}" presName="childNode" presStyleLbl="node1" presStyleIdx="1" presStyleCnt="4">
        <dgm:presLayoutVars>
          <dgm:bulletEnabled val="1"/>
        </dgm:presLayoutVars>
      </dgm:prSet>
      <dgm:spPr/>
      <dgm:t>
        <a:bodyPr/>
        <a:lstStyle/>
        <a:p>
          <a:endParaRPr lang="en-US"/>
        </a:p>
      </dgm:t>
    </dgm:pt>
    <dgm:pt modelId="{103D610C-CC6E-4378-8275-388AD6947D66}" type="pres">
      <dgm:prSet presAssocID="{BFBE1A79-CA37-4A15-BAA8-A057F5D1A285}" presName="aSpace" presStyleCnt="0"/>
      <dgm:spPr/>
    </dgm:pt>
    <dgm:pt modelId="{4F49064C-51EE-4945-B4AE-73467199CB35}" type="pres">
      <dgm:prSet presAssocID="{35E3B8FE-F037-400F-BFAD-58D174669D8E}" presName="compNode" presStyleCnt="0"/>
      <dgm:spPr/>
    </dgm:pt>
    <dgm:pt modelId="{FF1C9EC6-C362-451E-BFAD-4E9B99DD3C61}" type="pres">
      <dgm:prSet presAssocID="{35E3B8FE-F037-400F-BFAD-58D174669D8E}" presName="aNode" presStyleLbl="bgShp" presStyleIdx="1" presStyleCnt="2"/>
      <dgm:spPr/>
      <dgm:t>
        <a:bodyPr/>
        <a:lstStyle/>
        <a:p>
          <a:endParaRPr lang="en-US"/>
        </a:p>
      </dgm:t>
    </dgm:pt>
    <dgm:pt modelId="{19804186-BE80-486E-8AE3-78C4B88F42D9}" type="pres">
      <dgm:prSet presAssocID="{35E3B8FE-F037-400F-BFAD-58D174669D8E}" presName="textNode" presStyleLbl="bgShp" presStyleIdx="1" presStyleCnt="2"/>
      <dgm:spPr/>
      <dgm:t>
        <a:bodyPr/>
        <a:lstStyle/>
        <a:p>
          <a:endParaRPr lang="en-US"/>
        </a:p>
      </dgm:t>
    </dgm:pt>
    <dgm:pt modelId="{439ED40F-6270-434A-B3D2-A16CD2F45773}" type="pres">
      <dgm:prSet presAssocID="{35E3B8FE-F037-400F-BFAD-58D174669D8E}" presName="compChildNode" presStyleCnt="0"/>
      <dgm:spPr/>
    </dgm:pt>
    <dgm:pt modelId="{BF6A9611-E826-4595-8A6A-9C9A235900AC}" type="pres">
      <dgm:prSet presAssocID="{35E3B8FE-F037-400F-BFAD-58D174669D8E}" presName="theInnerList" presStyleCnt="0"/>
      <dgm:spPr/>
    </dgm:pt>
    <dgm:pt modelId="{74413965-2E9E-4B1F-8D4E-B0E2AC545D58}" type="pres">
      <dgm:prSet presAssocID="{6FE2E006-96B6-4614-A196-2FB1E088CF29}" presName="childNode" presStyleLbl="node1" presStyleIdx="2" presStyleCnt="4">
        <dgm:presLayoutVars>
          <dgm:bulletEnabled val="1"/>
        </dgm:presLayoutVars>
      </dgm:prSet>
      <dgm:spPr/>
      <dgm:t>
        <a:bodyPr/>
        <a:lstStyle/>
        <a:p>
          <a:endParaRPr lang="en-US"/>
        </a:p>
      </dgm:t>
    </dgm:pt>
    <dgm:pt modelId="{707C68B0-B2D2-4EFA-8690-765B548A2F61}" type="pres">
      <dgm:prSet presAssocID="{6FE2E006-96B6-4614-A196-2FB1E088CF29}" presName="aSpace2" presStyleCnt="0"/>
      <dgm:spPr/>
    </dgm:pt>
    <dgm:pt modelId="{D12C5E0E-78BA-4B27-BA0A-659D4A9A189F}" type="pres">
      <dgm:prSet presAssocID="{84ED63ED-0743-4D59-8901-8757D65C7783}" presName="childNode" presStyleLbl="node1" presStyleIdx="3" presStyleCnt="4">
        <dgm:presLayoutVars>
          <dgm:bulletEnabled val="1"/>
        </dgm:presLayoutVars>
      </dgm:prSet>
      <dgm:spPr/>
      <dgm:t>
        <a:bodyPr/>
        <a:lstStyle/>
        <a:p>
          <a:endParaRPr lang="en-US"/>
        </a:p>
      </dgm:t>
    </dgm:pt>
  </dgm:ptLst>
  <dgm:cxnLst>
    <dgm:cxn modelId="{148352FB-BD2A-495A-B805-6534318396F5}" srcId="{BFBE1A79-CA37-4A15-BAA8-A057F5D1A285}" destId="{670E6071-7FE4-4D85-A472-3AC048134000}" srcOrd="0" destOrd="0" parTransId="{3D89B7DF-5595-42D4-BD7C-2A825E3CE327}" sibTransId="{699416BC-A0E4-4B4E-BCA2-0BB750B0E6DC}"/>
    <dgm:cxn modelId="{60518227-8A59-42AA-92C6-14D5BD351B80}" srcId="{35E3B8FE-F037-400F-BFAD-58D174669D8E}" destId="{6FE2E006-96B6-4614-A196-2FB1E088CF29}" srcOrd="0" destOrd="0" parTransId="{42EC03A2-A99F-45A3-84B5-0A1620BE83B0}" sibTransId="{EC2625A6-4EAF-4F75-A969-D42814246ABC}"/>
    <dgm:cxn modelId="{6B178203-3A41-44C7-BC7E-9A8CADB35E4E}" type="presOf" srcId="{0BA0CFA7-3DB3-4467-A666-1BBB77164FEA}" destId="{9C7623CB-A7DF-4159-9499-7B57AEA0D29E}" srcOrd="0" destOrd="0" presId="urn:microsoft.com/office/officeart/2005/8/layout/lProcess2"/>
    <dgm:cxn modelId="{87BB797A-2C75-4A09-8EC8-3E294A90BEFC}" srcId="{84ED63ED-0743-4D59-8901-8757D65C7783}" destId="{635B6E8A-979C-4C4B-88D0-F3B414FC3E68}" srcOrd="0" destOrd="0" parTransId="{E44DD39B-9E86-4CA1-852B-5F429B98F0A3}" sibTransId="{9245BB1A-F8A8-4C14-A456-43BFFA98CC5A}"/>
    <dgm:cxn modelId="{B2B9E940-E2C5-4F87-A8BF-AC32ADF9F521}" srcId="{670E6071-7FE4-4D85-A472-3AC048134000}" destId="{526735DD-8106-4DE3-88D7-0A13D49C10AD}" srcOrd="0" destOrd="0" parTransId="{C6B8BA90-9397-41D0-A602-69E4AEDADCF6}" sibTransId="{ADBC9304-F34A-4F79-B377-86D7D20400C9}"/>
    <dgm:cxn modelId="{08187890-3FEA-4786-B637-FAC7E63D4C26}" type="presOf" srcId="{526735DD-8106-4DE3-88D7-0A13D49C10AD}" destId="{E2CA9B14-FDCB-4DA2-AE40-B47D54432FAE}" srcOrd="0" destOrd="1" presId="urn:microsoft.com/office/officeart/2005/8/layout/lProcess2"/>
    <dgm:cxn modelId="{B6B466E5-E0EF-458F-AEEC-F9B250D27CAF}" type="presOf" srcId="{428C590C-EB5B-443F-B499-0DBCBB6C48D5}" destId="{7BEE0480-6060-48CD-85C2-DAA3FF711120}" srcOrd="0" destOrd="2" presId="urn:microsoft.com/office/officeart/2005/8/layout/lProcess2"/>
    <dgm:cxn modelId="{13B487F3-74F6-450A-BB89-723C1A7423E6}" type="presOf" srcId="{BFBE1A79-CA37-4A15-BAA8-A057F5D1A285}" destId="{7A011B9F-06DA-48DC-91BD-1BD562D4F7E4}" srcOrd="0" destOrd="0" presId="urn:microsoft.com/office/officeart/2005/8/layout/lProcess2"/>
    <dgm:cxn modelId="{3E757D92-E5FF-4681-BD72-8CCCC27C5D0B}" type="presOf" srcId="{D00BE302-B4CB-4968-9BF6-245A8D569388}" destId="{74413965-2E9E-4B1F-8D4E-B0E2AC545D58}" srcOrd="0" destOrd="1" presId="urn:microsoft.com/office/officeart/2005/8/layout/lProcess2"/>
    <dgm:cxn modelId="{B6908C81-8AEC-4BEA-93B1-811E4D892574}" srcId="{0BA0CFA7-3DB3-4467-A666-1BBB77164FEA}" destId="{BFBE1A79-CA37-4A15-BAA8-A057F5D1A285}" srcOrd="0" destOrd="0" parTransId="{05DE060A-0406-482E-BC52-DFE95C62F42C}" sibTransId="{E8ABB56C-BD84-482A-8C0E-8AFA7D2672BE}"/>
    <dgm:cxn modelId="{CE982632-8029-498B-B3DC-0AB5A0A23020}" srcId="{0BA0CFA7-3DB3-4467-A666-1BBB77164FEA}" destId="{35E3B8FE-F037-400F-BFAD-58D174669D8E}" srcOrd="1" destOrd="0" parTransId="{A65192E0-0150-4851-ABF3-33416EA113AE}" sibTransId="{35CE0170-DEE8-4B67-874A-AE03BF88F723}"/>
    <dgm:cxn modelId="{95F07DCD-83B5-4201-BF2A-5FBAF81C47C9}" type="presOf" srcId="{23124639-67D6-42CE-82D4-BA53FE5333D8}" destId="{D12C5E0E-78BA-4B27-BA0A-659D4A9A189F}" srcOrd="0" destOrd="2" presId="urn:microsoft.com/office/officeart/2005/8/layout/lProcess2"/>
    <dgm:cxn modelId="{5C36315F-95F7-4A77-98B3-17FAA750ED8B}" srcId="{35E3B8FE-F037-400F-BFAD-58D174669D8E}" destId="{84ED63ED-0743-4D59-8901-8757D65C7783}" srcOrd="1" destOrd="0" parTransId="{021C15E3-7318-44DF-9C19-5FCB903AFC54}" sibTransId="{EFEDFFD5-916E-4D1F-B972-1D7A8295F23C}"/>
    <dgm:cxn modelId="{BF6D11FB-958F-4343-9BBB-ED981A6E8D24}" type="presOf" srcId="{8AC75460-E3D6-4598-BD87-9D18BB3D0926}" destId="{74413965-2E9E-4B1F-8D4E-B0E2AC545D58}" srcOrd="0" destOrd="2" presId="urn:microsoft.com/office/officeart/2005/8/layout/lProcess2"/>
    <dgm:cxn modelId="{633ED4B8-29A2-4AEF-93EB-AA1A174FB9C0}" type="presOf" srcId="{BFBE1A79-CA37-4A15-BAA8-A057F5D1A285}" destId="{9603B721-FF76-4BF6-BA4D-26C9A4A6BD77}" srcOrd="1" destOrd="0" presId="urn:microsoft.com/office/officeart/2005/8/layout/lProcess2"/>
    <dgm:cxn modelId="{4829334D-26F0-48BB-BA72-D1D3519BBBCC}" srcId="{670E6071-7FE4-4D85-A472-3AC048134000}" destId="{9AEA7A25-615B-4A51-BDA8-528D57584E9E}" srcOrd="1" destOrd="0" parTransId="{10FBD46B-02EF-41E0-8810-DC945EF6392C}" sibTransId="{A47FCB8C-996E-4813-B7AC-C2E4C8CD0667}"/>
    <dgm:cxn modelId="{4B944BFF-CB67-4DB3-BCDE-F9CA183C5B48}" type="presOf" srcId="{84ED63ED-0743-4D59-8901-8757D65C7783}" destId="{D12C5E0E-78BA-4B27-BA0A-659D4A9A189F}" srcOrd="0" destOrd="0" presId="urn:microsoft.com/office/officeart/2005/8/layout/lProcess2"/>
    <dgm:cxn modelId="{84305C02-F7B1-48B3-B4EE-0AF6887EDF23}" srcId="{6FE2E006-96B6-4614-A196-2FB1E088CF29}" destId="{8AC75460-E3D6-4598-BD87-9D18BB3D0926}" srcOrd="1" destOrd="0" parTransId="{6AB30237-1799-47C5-837E-F617DC58E980}" sibTransId="{8655AC93-8226-4EE7-9FBA-1840D27AE892}"/>
    <dgm:cxn modelId="{D4E1820E-D5FA-402C-9DA5-525071A7D49E}" srcId="{84ED63ED-0743-4D59-8901-8757D65C7783}" destId="{23124639-67D6-42CE-82D4-BA53FE5333D8}" srcOrd="1" destOrd="0" parTransId="{BD0C4B7D-E549-414D-AA79-D4D924073C74}" sibTransId="{6A8AAF32-772F-447D-A0DF-79503470A7F7}"/>
    <dgm:cxn modelId="{92131921-4E85-444D-9E10-E00ECAAD02D0}" type="presOf" srcId="{35E3B8FE-F037-400F-BFAD-58D174669D8E}" destId="{FF1C9EC6-C362-451E-BFAD-4E9B99DD3C61}" srcOrd="0" destOrd="0" presId="urn:microsoft.com/office/officeart/2005/8/layout/lProcess2"/>
    <dgm:cxn modelId="{CFAAFC37-DF9C-4A16-9F9A-282F86B4358D}" type="presOf" srcId="{DA201B0D-7D7B-42A1-9215-A7D61B39689B}" destId="{7BEE0480-6060-48CD-85C2-DAA3FF711120}" srcOrd="0" destOrd="1" presId="urn:microsoft.com/office/officeart/2005/8/layout/lProcess2"/>
    <dgm:cxn modelId="{99F776C6-B6EF-47CC-9BF3-C011C1DEDD58}" type="presOf" srcId="{35E3B8FE-F037-400F-BFAD-58D174669D8E}" destId="{19804186-BE80-486E-8AE3-78C4B88F42D9}" srcOrd="1" destOrd="0" presId="urn:microsoft.com/office/officeart/2005/8/layout/lProcess2"/>
    <dgm:cxn modelId="{78492C88-359C-4A18-848E-C98EFC78FCFD}" type="presOf" srcId="{A62B4EEA-32A0-4801-886A-6F5D3FED7F04}" destId="{7BEE0480-6060-48CD-85C2-DAA3FF711120}" srcOrd="0" destOrd="0" presId="urn:microsoft.com/office/officeart/2005/8/layout/lProcess2"/>
    <dgm:cxn modelId="{536BD2E2-699F-4F78-90CF-468589C0C45D}" srcId="{BFBE1A79-CA37-4A15-BAA8-A057F5D1A285}" destId="{A62B4EEA-32A0-4801-886A-6F5D3FED7F04}" srcOrd="1" destOrd="0" parTransId="{C7583C82-B492-4936-B94B-7ED71F76ACCC}" sibTransId="{04A92D0B-E3DB-4330-A7B0-EECDBB3EF014}"/>
    <dgm:cxn modelId="{397CAF87-B151-40B2-ADAC-7F5C42CAE222}" srcId="{A62B4EEA-32A0-4801-886A-6F5D3FED7F04}" destId="{DA201B0D-7D7B-42A1-9215-A7D61B39689B}" srcOrd="0" destOrd="0" parTransId="{C082C0F8-59B3-4486-B504-752E6BD76264}" sibTransId="{D09857D0-AD6E-48E8-8095-A16887398F95}"/>
    <dgm:cxn modelId="{C3F94C3C-E15B-40BF-BEBD-7313486F97E5}" srcId="{6FE2E006-96B6-4614-A196-2FB1E088CF29}" destId="{D00BE302-B4CB-4968-9BF6-245A8D569388}" srcOrd="0" destOrd="0" parTransId="{1D695A38-2661-4600-A2E7-D966CCF57E24}" sibTransId="{E1D9E670-A9A1-425F-9570-0440223DED68}"/>
    <dgm:cxn modelId="{BB3CE109-FC04-4688-A615-ACCC55994A6F}" type="presOf" srcId="{635B6E8A-979C-4C4B-88D0-F3B414FC3E68}" destId="{D12C5E0E-78BA-4B27-BA0A-659D4A9A189F}" srcOrd="0" destOrd="1" presId="urn:microsoft.com/office/officeart/2005/8/layout/lProcess2"/>
    <dgm:cxn modelId="{B6E6BE11-471F-4D65-B5C8-359B81A953E6}" srcId="{A62B4EEA-32A0-4801-886A-6F5D3FED7F04}" destId="{428C590C-EB5B-443F-B499-0DBCBB6C48D5}" srcOrd="1" destOrd="0" parTransId="{B932F7A0-CBC5-4BE4-8E24-25E37FB8F0D1}" sibTransId="{3E1372B8-4D30-4588-A6F9-505FC8F9BB49}"/>
    <dgm:cxn modelId="{3178209E-A6E8-488E-A4DD-EA238534F9D2}" type="presOf" srcId="{670E6071-7FE4-4D85-A472-3AC048134000}" destId="{E2CA9B14-FDCB-4DA2-AE40-B47D54432FAE}" srcOrd="0" destOrd="0" presId="urn:microsoft.com/office/officeart/2005/8/layout/lProcess2"/>
    <dgm:cxn modelId="{61CC4935-D5A9-4805-BFB7-B7C0F94CEC5E}" type="presOf" srcId="{6FE2E006-96B6-4614-A196-2FB1E088CF29}" destId="{74413965-2E9E-4B1F-8D4E-B0E2AC545D58}" srcOrd="0" destOrd="0" presId="urn:microsoft.com/office/officeart/2005/8/layout/lProcess2"/>
    <dgm:cxn modelId="{1556F0C1-DF3F-4223-A086-D808AEB241C5}" type="presOf" srcId="{9AEA7A25-615B-4A51-BDA8-528D57584E9E}" destId="{E2CA9B14-FDCB-4DA2-AE40-B47D54432FAE}" srcOrd="0" destOrd="2" presId="urn:microsoft.com/office/officeart/2005/8/layout/lProcess2"/>
    <dgm:cxn modelId="{BE013660-BE16-4EB1-A0DF-F897231467AC}" type="presParOf" srcId="{9C7623CB-A7DF-4159-9499-7B57AEA0D29E}" destId="{9E582EB4-F857-4C0B-A0AD-822B757E9115}" srcOrd="0" destOrd="0" presId="urn:microsoft.com/office/officeart/2005/8/layout/lProcess2"/>
    <dgm:cxn modelId="{762FCF94-27D8-47F3-A1C1-93A731889611}" type="presParOf" srcId="{9E582EB4-F857-4C0B-A0AD-822B757E9115}" destId="{7A011B9F-06DA-48DC-91BD-1BD562D4F7E4}" srcOrd="0" destOrd="0" presId="urn:microsoft.com/office/officeart/2005/8/layout/lProcess2"/>
    <dgm:cxn modelId="{2EE6D156-9FBC-41E1-9403-9F0E7B21AD66}" type="presParOf" srcId="{9E582EB4-F857-4C0B-A0AD-822B757E9115}" destId="{9603B721-FF76-4BF6-BA4D-26C9A4A6BD77}" srcOrd="1" destOrd="0" presId="urn:microsoft.com/office/officeart/2005/8/layout/lProcess2"/>
    <dgm:cxn modelId="{7B761D4F-E108-4BB3-81C3-954CA6935E3D}" type="presParOf" srcId="{9E582EB4-F857-4C0B-A0AD-822B757E9115}" destId="{9696C7F1-8458-481A-8D10-F8BFD82998D1}" srcOrd="2" destOrd="0" presId="urn:microsoft.com/office/officeart/2005/8/layout/lProcess2"/>
    <dgm:cxn modelId="{DD5431D2-163C-423B-B8F7-2B41FCC3C3A9}" type="presParOf" srcId="{9696C7F1-8458-481A-8D10-F8BFD82998D1}" destId="{C0BD63DE-3474-4AF9-A656-21B9B59C2052}" srcOrd="0" destOrd="0" presId="urn:microsoft.com/office/officeart/2005/8/layout/lProcess2"/>
    <dgm:cxn modelId="{CD8FFB9B-3435-4E30-84C1-3A4D59E60DC3}" type="presParOf" srcId="{C0BD63DE-3474-4AF9-A656-21B9B59C2052}" destId="{E2CA9B14-FDCB-4DA2-AE40-B47D54432FAE}" srcOrd="0" destOrd="0" presId="urn:microsoft.com/office/officeart/2005/8/layout/lProcess2"/>
    <dgm:cxn modelId="{E43BA0C2-17D2-450C-8487-3D9B83B7C268}" type="presParOf" srcId="{C0BD63DE-3474-4AF9-A656-21B9B59C2052}" destId="{C3386AD5-7CBE-4CF1-A527-F67D6F1FA2CC}" srcOrd="1" destOrd="0" presId="urn:microsoft.com/office/officeart/2005/8/layout/lProcess2"/>
    <dgm:cxn modelId="{0F5A526B-D924-4BB2-BEA5-C2C9431C63E7}" type="presParOf" srcId="{C0BD63DE-3474-4AF9-A656-21B9B59C2052}" destId="{7BEE0480-6060-48CD-85C2-DAA3FF711120}" srcOrd="2" destOrd="0" presId="urn:microsoft.com/office/officeart/2005/8/layout/lProcess2"/>
    <dgm:cxn modelId="{E2F25CAB-548A-4F8F-AA38-5B757A868DC0}" type="presParOf" srcId="{9C7623CB-A7DF-4159-9499-7B57AEA0D29E}" destId="{103D610C-CC6E-4378-8275-388AD6947D66}" srcOrd="1" destOrd="0" presId="urn:microsoft.com/office/officeart/2005/8/layout/lProcess2"/>
    <dgm:cxn modelId="{47213786-CC95-4341-89D3-745F7B3B9A4C}" type="presParOf" srcId="{9C7623CB-A7DF-4159-9499-7B57AEA0D29E}" destId="{4F49064C-51EE-4945-B4AE-73467199CB35}" srcOrd="2" destOrd="0" presId="urn:microsoft.com/office/officeart/2005/8/layout/lProcess2"/>
    <dgm:cxn modelId="{4AC0503D-89FD-4071-9C3C-612DF4754416}" type="presParOf" srcId="{4F49064C-51EE-4945-B4AE-73467199CB35}" destId="{FF1C9EC6-C362-451E-BFAD-4E9B99DD3C61}" srcOrd="0" destOrd="0" presId="urn:microsoft.com/office/officeart/2005/8/layout/lProcess2"/>
    <dgm:cxn modelId="{E316D5B9-8E12-42F5-BE30-57F76B569283}" type="presParOf" srcId="{4F49064C-51EE-4945-B4AE-73467199CB35}" destId="{19804186-BE80-486E-8AE3-78C4B88F42D9}" srcOrd="1" destOrd="0" presId="urn:microsoft.com/office/officeart/2005/8/layout/lProcess2"/>
    <dgm:cxn modelId="{FFD64BD1-8A30-4759-B833-CA2D0A46388A}" type="presParOf" srcId="{4F49064C-51EE-4945-B4AE-73467199CB35}" destId="{439ED40F-6270-434A-B3D2-A16CD2F45773}" srcOrd="2" destOrd="0" presId="urn:microsoft.com/office/officeart/2005/8/layout/lProcess2"/>
    <dgm:cxn modelId="{B2520D71-242E-46EC-A594-8D11D704CC91}" type="presParOf" srcId="{439ED40F-6270-434A-B3D2-A16CD2F45773}" destId="{BF6A9611-E826-4595-8A6A-9C9A235900AC}" srcOrd="0" destOrd="0" presId="urn:microsoft.com/office/officeart/2005/8/layout/lProcess2"/>
    <dgm:cxn modelId="{C7BE2A1E-739F-4166-BF87-A879CDA32E5F}" type="presParOf" srcId="{BF6A9611-E826-4595-8A6A-9C9A235900AC}" destId="{74413965-2E9E-4B1F-8D4E-B0E2AC545D58}" srcOrd="0" destOrd="0" presId="urn:microsoft.com/office/officeart/2005/8/layout/lProcess2"/>
    <dgm:cxn modelId="{A21139F5-43D1-4612-8456-ECA525D07564}" type="presParOf" srcId="{BF6A9611-E826-4595-8A6A-9C9A235900AC}" destId="{707C68B0-B2D2-4EFA-8690-765B548A2F61}" srcOrd="1" destOrd="0" presId="urn:microsoft.com/office/officeart/2005/8/layout/lProcess2"/>
    <dgm:cxn modelId="{DD437651-DE95-428B-9756-E571239117B2}" type="presParOf" srcId="{BF6A9611-E826-4595-8A6A-9C9A235900AC}" destId="{D12C5E0E-78BA-4B27-BA0A-659D4A9A189F}" srcOrd="2"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2674797-1809-43C8-8AD9-DF2C54F3FE00}" type="doc">
      <dgm:prSet loTypeId="urn:microsoft.com/office/officeart/2005/8/layout/list1" loCatId="list" qsTypeId="urn:microsoft.com/office/officeart/2005/8/quickstyle/3d1" qsCatId="3D" csTypeId="urn:microsoft.com/office/officeart/2005/8/colors/colorful3" csCatId="colorful" phldr="1"/>
      <dgm:spPr/>
      <dgm:t>
        <a:bodyPr/>
        <a:lstStyle/>
        <a:p>
          <a:endParaRPr lang="en-US"/>
        </a:p>
      </dgm:t>
    </dgm:pt>
    <dgm:pt modelId="{64B10ED6-D02A-4AAA-AC45-3EE9956DB114}">
      <dgm:prSet phldrT="[Text]" custT="1"/>
      <dgm:spPr/>
      <dgm:t>
        <a:bodyPr/>
        <a:lstStyle/>
        <a:p>
          <a:r>
            <a:rPr lang="en-IN" sz="2400" dirty="0"/>
            <a:t>Automatic Manual Override is used when the user wants to automate the number as well as edit the number. </a:t>
          </a:r>
          <a:endParaRPr lang="en-US" sz="2400" dirty="0"/>
        </a:p>
      </dgm:t>
    </dgm:pt>
    <dgm:pt modelId="{8DAFBF98-BAF3-47EC-82FD-1B104C3321C9}" type="parTrans" cxnId="{B0E42A00-F43D-401C-90DA-D5EFD76EF2D3}">
      <dgm:prSet/>
      <dgm:spPr/>
      <dgm:t>
        <a:bodyPr/>
        <a:lstStyle/>
        <a:p>
          <a:endParaRPr lang="en-US"/>
        </a:p>
      </dgm:t>
    </dgm:pt>
    <dgm:pt modelId="{00F8F2C7-1FB6-4468-B30E-085EB9396750}" type="sibTrans" cxnId="{B0E42A00-F43D-401C-90DA-D5EFD76EF2D3}">
      <dgm:prSet/>
      <dgm:spPr/>
      <dgm:t>
        <a:bodyPr/>
        <a:lstStyle/>
        <a:p>
          <a:endParaRPr lang="en-US"/>
        </a:p>
      </dgm:t>
    </dgm:pt>
    <dgm:pt modelId="{E546652D-C5E7-4446-8B91-F08FFDCB8B9C}">
      <dgm:prSet phldrT="[Text]" custT="1"/>
      <dgm:spPr/>
      <dgm:t>
        <a:bodyPr/>
        <a:lstStyle/>
        <a:p>
          <a:r>
            <a:rPr lang="en-IN" sz="2400" dirty="0"/>
            <a:t>Example: </a:t>
          </a:r>
          <a:r>
            <a:rPr lang="en-US" sz="2400" b="0" i="0" dirty="0"/>
            <a:t>if the voucher is auto-numbered as 10, you can manually change it to 21. The next voucher number will be 22.</a:t>
          </a:r>
          <a:endParaRPr lang="en-US" sz="2400" dirty="0"/>
        </a:p>
      </dgm:t>
    </dgm:pt>
    <dgm:pt modelId="{C41C6ECE-516A-40D8-AD81-0EDF1E4167F4}" type="parTrans" cxnId="{998FD961-400A-43A8-AF55-8EA9C7881A33}">
      <dgm:prSet/>
      <dgm:spPr/>
      <dgm:t>
        <a:bodyPr/>
        <a:lstStyle/>
        <a:p>
          <a:endParaRPr lang="en-US"/>
        </a:p>
      </dgm:t>
    </dgm:pt>
    <dgm:pt modelId="{58B2AD86-C1AA-4971-8060-7F279015B926}" type="sibTrans" cxnId="{998FD961-400A-43A8-AF55-8EA9C7881A33}">
      <dgm:prSet/>
      <dgm:spPr/>
      <dgm:t>
        <a:bodyPr/>
        <a:lstStyle/>
        <a:p>
          <a:endParaRPr lang="en-US"/>
        </a:p>
      </dgm:t>
    </dgm:pt>
    <dgm:pt modelId="{5AB0EF5E-3282-49BD-932E-7246870FEE10}" type="pres">
      <dgm:prSet presAssocID="{02674797-1809-43C8-8AD9-DF2C54F3FE00}" presName="linear" presStyleCnt="0">
        <dgm:presLayoutVars>
          <dgm:dir/>
          <dgm:animLvl val="lvl"/>
          <dgm:resizeHandles val="exact"/>
        </dgm:presLayoutVars>
      </dgm:prSet>
      <dgm:spPr/>
      <dgm:t>
        <a:bodyPr/>
        <a:lstStyle/>
        <a:p>
          <a:endParaRPr lang="en-US"/>
        </a:p>
      </dgm:t>
    </dgm:pt>
    <dgm:pt modelId="{DFCC6D90-F4E4-402E-B416-A654D6FE1BDB}" type="pres">
      <dgm:prSet presAssocID="{64B10ED6-D02A-4AAA-AC45-3EE9956DB114}" presName="parentLin" presStyleCnt="0"/>
      <dgm:spPr/>
    </dgm:pt>
    <dgm:pt modelId="{CDF3F906-CFB8-4BB0-8F9A-46EA60984719}" type="pres">
      <dgm:prSet presAssocID="{64B10ED6-D02A-4AAA-AC45-3EE9956DB114}" presName="parentLeftMargin" presStyleLbl="node1" presStyleIdx="0" presStyleCnt="2"/>
      <dgm:spPr/>
      <dgm:t>
        <a:bodyPr/>
        <a:lstStyle/>
        <a:p>
          <a:endParaRPr lang="en-US"/>
        </a:p>
      </dgm:t>
    </dgm:pt>
    <dgm:pt modelId="{4D9910C2-1F9F-4CD1-9B1C-BF9FFD97B2AE}" type="pres">
      <dgm:prSet presAssocID="{64B10ED6-D02A-4AAA-AC45-3EE9956DB114}" presName="parentText" presStyleLbl="node1" presStyleIdx="0" presStyleCnt="2" custScaleX="125521">
        <dgm:presLayoutVars>
          <dgm:chMax val="0"/>
          <dgm:bulletEnabled val="1"/>
        </dgm:presLayoutVars>
      </dgm:prSet>
      <dgm:spPr/>
      <dgm:t>
        <a:bodyPr/>
        <a:lstStyle/>
        <a:p>
          <a:endParaRPr lang="en-US"/>
        </a:p>
      </dgm:t>
    </dgm:pt>
    <dgm:pt modelId="{206BDA59-7B9F-4332-A344-B0C20F2D1EBA}" type="pres">
      <dgm:prSet presAssocID="{64B10ED6-D02A-4AAA-AC45-3EE9956DB114}" presName="negativeSpace" presStyleCnt="0"/>
      <dgm:spPr/>
    </dgm:pt>
    <dgm:pt modelId="{39725603-BB73-4F00-936C-783D6DFFD5C2}" type="pres">
      <dgm:prSet presAssocID="{64B10ED6-D02A-4AAA-AC45-3EE9956DB114}" presName="childText" presStyleLbl="conFgAcc1" presStyleIdx="0" presStyleCnt="2">
        <dgm:presLayoutVars>
          <dgm:bulletEnabled val="1"/>
        </dgm:presLayoutVars>
      </dgm:prSet>
      <dgm:spPr/>
    </dgm:pt>
    <dgm:pt modelId="{FF076D80-8B4F-4CF5-85C2-81B796DE3482}" type="pres">
      <dgm:prSet presAssocID="{00F8F2C7-1FB6-4468-B30E-085EB9396750}" presName="spaceBetweenRectangles" presStyleCnt="0"/>
      <dgm:spPr/>
    </dgm:pt>
    <dgm:pt modelId="{7EC4AA09-F887-4D62-A0EB-8823FAF5EB28}" type="pres">
      <dgm:prSet presAssocID="{E546652D-C5E7-4446-8B91-F08FFDCB8B9C}" presName="parentLin" presStyleCnt="0"/>
      <dgm:spPr/>
    </dgm:pt>
    <dgm:pt modelId="{2D7FCDCB-FC8E-4D19-9FFF-0150C6378D3B}" type="pres">
      <dgm:prSet presAssocID="{E546652D-C5E7-4446-8B91-F08FFDCB8B9C}" presName="parentLeftMargin" presStyleLbl="node1" presStyleIdx="0" presStyleCnt="2"/>
      <dgm:spPr/>
      <dgm:t>
        <a:bodyPr/>
        <a:lstStyle/>
        <a:p>
          <a:endParaRPr lang="en-US"/>
        </a:p>
      </dgm:t>
    </dgm:pt>
    <dgm:pt modelId="{20773280-810F-4581-B1CF-59789A894098}" type="pres">
      <dgm:prSet presAssocID="{E546652D-C5E7-4446-8B91-F08FFDCB8B9C}" presName="parentText" presStyleLbl="node1" presStyleIdx="1" presStyleCnt="2" custScaleX="125521">
        <dgm:presLayoutVars>
          <dgm:chMax val="0"/>
          <dgm:bulletEnabled val="1"/>
        </dgm:presLayoutVars>
      </dgm:prSet>
      <dgm:spPr/>
      <dgm:t>
        <a:bodyPr/>
        <a:lstStyle/>
        <a:p>
          <a:endParaRPr lang="en-US"/>
        </a:p>
      </dgm:t>
    </dgm:pt>
    <dgm:pt modelId="{3ED1CAC6-0E0E-43AF-9A33-2B4618F7CA5D}" type="pres">
      <dgm:prSet presAssocID="{E546652D-C5E7-4446-8B91-F08FFDCB8B9C}" presName="negativeSpace" presStyleCnt="0"/>
      <dgm:spPr/>
    </dgm:pt>
    <dgm:pt modelId="{7F2EA6FD-4188-42DA-96F4-70031100C735}" type="pres">
      <dgm:prSet presAssocID="{E546652D-C5E7-4446-8B91-F08FFDCB8B9C}" presName="childText" presStyleLbl="conFgAcc1" presStyleIdx="1" presStyleCnt="2">
        <dgm:presLayoutVars>
          <dgm:bulletEnabled val="1"/>
        </dgm:presLayoutVars>
      </dgm:prSet>
      <dgm:spPr/>
    </dgm:pt>
  </dgm:ptLst>
  <dgm:cxnLst>
    <dgm:cxn modelId="{998FD961-400A-43A8-AF55-8EA9C7881A33}" srcId="{02674797-1809-43C8-8AD9-DF2C54F3FE00}" destId="{E546652D-C5E7-4446-8B91-F08FFDCB8B9C}" srcOrd="1" destOrd="0" parTransId="{C41C6ECE-516A-40D8-AD81-0EDF1E4167F4}" sibTransId="{58B2AD86-C1AA-4971-8060-7F279015B926}"/>
    <dgm:cxn modelId="{4F486072-0E86-4743-AF8C-4B8E262860CA}" type="presOf" srcId="{E546652D-C5E7-4446-8B91-F08FFDCB8B9C}" destId="{20773280-810F-4581-B1CF-59789A894098}" srcOrd="1" destOrd="0" presId="urn:microsoft.com/office/officeart/2005/8/layout/list1"/>
    <dgm:cxn modelId="{B0E42A00-F43D-401C-90DA-D5EFD76EF2D3}" srcId="{02674797-1809-43C8-8AD9-DF2C54F3FE00}" destId="{64B10ED6-D02A-4AAA-AC45-3EE9956DB114}" srcOrd="0" destOrd="0" parTransId="{8DAFBF98-BAF3-47EC-82FD-1B104C3321C9}" sibTransId="{00F8F2C7-1FB6-4468-B30E-085EB9396750}"/>
    <dgm:cxn modelId="{A9EDBB46-C46B-44A2-AA7A-816A8239D609}" type="presOf" srcId="{02674797-1809-43C8-8AD9-DF2C54F3FE00}" destId="{5AB0EF5E-3282-49BD-932E-7246870FEE10}" srcOrd="0" destOrd="0" presId="urn:microsoft.com/office/officeart/2005/8/layout/list1"/>
    <dgm:cxn modelId="{95A5ACAD-58AB-4EB3-B2C8-FA5C332E9486}" type="presOf" srcId="{64B10ED6-D02A-4AAA-AC45-3EE9956DB114}" destId="{4D9910C2-1F9F-4CD1-9B1C-BF9FFD97B2AE}" srcOrd="1" destOrd="0" presId="urn:microsoft.com/office/officeart/2005/8/layout/list1"/>
    <dgm:cxn modelId="{9EAA6226-EC8F-4329-95F9-7E47D5C09728}" type="presOf" srcId="{E546652D-C5E7-4446-8B91-F08FFDCB8B9C}" destId="{2D7FCDCB-FC8E-4D19-9FFF-0150C6378D3B}" srcOrd="0" destOrd="0" presId="urn:microsoft.com/office/officeart/2005/8/layout/list1"/>
    <dgm:cxn modelId="{6145D740-5116-4F82-9F6C-E261204D121B}" type="presOf" srcId="{64B10ED6-D02A-4AAA-AC45-3EE9956DB114}" destId="{CDF3F906-CFB8-4BB0-8F9A-46EA60984719}" srcOrd="0" destOrd="0" presId="urn:microsoft.com/office/officeart/2005/8/layout/list1"/>
    <dgm:cxn modelId="{B005AF1E-DBEA-4FC3-89A5-5A669DAB64EB}" type="presParOf" srcId="{5AB0EF5E-3282-49BD-932E-7246870FEE10}" destId="{DFCC6D90-F4E4-402E-B416-A654D6FE1BDB}" srcOrd="0" destOrd="0" presId="urn:microsoft.com/office/officeart/2005/8/layout/list1"/>
    <dgm:cxn modelId="{31C34A39-9FAF-483F-9208-25FA28ECE796}" type="presParOf" srcId="{DFCC6D90-F4E4-402E-B416-A654D6FE1BDB}" destId="{CDF3F906-CFB8-4BB0-8F9A-46EA60984719}" srcOrd="0" destOrd="0" presId="urn:microsoft.com/office/officeart/2005/8/layout/list1"/>
    <dgm:cxn modelId="{67053DB3-B639-46EB-A438-2F5AE83B0F7A}" type="presParOf" srcId="{DFCC6D90-F4E4-402E-B416-A654D6FE1BDB}" destId="{4D9910C2-1F9F-4CD1-9B1C-BF9FFD97B2AE}" srcOrd="1" destOrd="0" presId="urn:microsoft.com/office/officeart/2005/8/layout/list1"/>
    <dgm:cxn modelId="{70B2C88C-18BA-46D5-9A61-C331C37A360E}" type="presParOf" srcId="{5AB0EF5E-3282-49BD-932E-7246870FEE10}" destId="{206BDA59-7B9F-4332-A344-B0C20F2D1EBA}" srcOrd="1" destOrd="0" presId="urn:microsoft.com/office/officeart/2005/8/layout/list1"/>
    <dgm:cxn modelId="{04FBFE38-74BE-45C5-B4C1-2852CB188FF7}" type="presParOf" srcId="{5AB0EF5E-3282-49BD-932E-7246870FEE10}" destId="{39725603-BB73-4F00-936C-783D6DFFD5C2}" srcOrd="2" destOrd="0" presId="urn:microsoft.com/office/officeart/2005/8/layout/list1"/>
    <dgm:cxn modelId="{18F4009F-8722-48B2-9B19-A47D40F4E631}" type="presParOf" srcId="{5AB0EF5E-3282-49BD-932E-7246870FEE10}" destId="{FF076D80-8B4F-4CF5-85C2-81B796DE3482}" srcOrd="3" destOrd="0" presId="urn:microsoft.com/office/officeart/2005/8/layout/list1"/>
    <dgm:cxn modelId="{6E8F8FE2-06BA-4554-A6E0-63F397D4C7D8}" type="presParOf" srcId="{5AB0EF5E-3282-49BD-932E-7246870FEE10}" destId="{7EC4AA09-F887-4D62-A0EB-8823FAF5EB28}" srcOrd="4" destOrd="0" presId="urn:microsoft.com/office/officeart/2005/8/layout/list1"/>
    <dgm:cxn modelId="{ECA0AB86-E145-4C69-B217-20CCE0DC6981}" type="presParOf" srcId="{7EC4AA09-F887-4D62-A0EB-8823FAF5EB28}" destId="{2D7FCDCB-FC8E-4D19-9FFF-0150C6378D3B}" srcOrd="0" destOrd="0" presId="urn:microsoft.com/office/officeart/2005/8/layout/list1"/>
    <dgm:cxn modelId="{F54E514D-FEB4-43BF-971D-FA01984BF003}" type="presParOf" srcId="{7EC4AA09-F887-4D62-A0EB-8823FAF5EB28}" destId="{20773280-810F-4581-B1CF-59789A894098}" srcOrd="1" destOrd="0" presId="urn:microsoft.com/office/officeart/2005/8/layout/list1"/>
    <dgm:cxn modelId="{B3D33A6C-CC5A-4F80-BE5A-0920338CD918}" type="presParOf" srcId="{5AB0EF5E-3282-49BD-932E-7246870FEE10}" destId="{3ED1CAC6-0E0E-43AF-9A33-2B4618F7CA5D}" srcOrd="5" destOrd="0" presId="urn:microsoft.com/office/officeart/2005/8/layout/list1"/>
    <dgm:cxn modelId="{6F25F46C-101E-43B8-B4D4-25D162FC85EA}" type="presParOf" srcId="{5AB0EF5E-3282-49BD-932E-7246870FEE10}" destId="{7F2EA6FD-4188-42DA-96F4-70031100C73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2674797-1809-43C8-8AD9-DF2C54F3FE00}"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64B10ED6-D02A-4AAA-AC45-3EE9956DB114}">
      <dgm:prSet phldrT="[Text]" custT="1"/>
      <dgm:spPr>
        <a:solidFill>
          <a:srgbClr val="FFFF99"/>
        </a:solidFill>
      </dgm:spPr>
      <dgm:t>
        <a:bodyPr/>
        <a:lstStyle/>
        <a:p>
          <a:r>
            <a:rPr lang="en-IN" sz="2400" dirty="0">
              <a:solidFill>
                <a:schemeClr val="tx1"/>
              </a:solidFill>
            </a:rPr>
            <a:t>It is extension to Automatic voucher numbering method</a:t>
          </a:r>
          <a:endParaRPr lang="en-US" sz="2400" dirty="0">
            <a:solidFill>
              <a:schemeClr val="tx1"/>
            </a:solidFill>
          </a:endParaRPr>
        </a:p>
      </dgm:t>
    </dgm:pt>
    <dgm:pt modelId="{8DAFBF98-BAF3-47EC-82FD-1B104C3321C9}" type="parTrans" cxnId="{B0E42A00-F43D-401C-90DA-D5EFD76EF2D3}">
      <dgm:prSet/>
      <dgm:spPr/>
      <dgm:t>
        <a:bodyPr/>
        <a:lstStyle/>
        <a:p>
          <a:endParaRPr lang="en-US"/>
        </a:p>
      </dgm:t>
    </dgm:pt>
    <dgm:pt modelId="{00F8F2C7-1FB6-4468-B30E-085EB9396750}" type="sibTrans" cxnId="{B0E42A00-F43D-401C-90DA-D5EFD76EF2D3}">
      <dgm:prSet/>
      <dgm:spPr/>
      <dgm:t>
        <a:bodyPr/>
        <a:lstStyle/>
        <a:p>
          <a:endParaRPr lang="en-US"/>
        </a:p>
      </dgm:t>
    </dgm:pt>
    <dgm:pt modelId="{E546652D-C5E7-4446-8B91-F08FFDCB8B9C}">
      <dgm:prSet phldrT="[Text]" custT="1"/>
      <dgm:spPr>
        <a:solidFill>
          <a:srgbClr val="CCECFF"/>
        </a:solidFill>
      </dgm:spPr>
      <dgm:t>
        <a:bodyPr/>
        <a:lstStyle/>
        <a:p>
          <a:r>
            <a:rPr lang="en-IN" sz="2400" dirty="0">
              <a:solidFill>
                <a:schemeClr val="tx1"/>
              </a:solidFill>
            </a:rPr>
            <a:t>Selected to allocate the Invoice numbers in Multi-user environment</a:t>
          </a:r>
          <a:endParaRPr lang="en-US" sz="2400" dirty="0">
            <a:solidFill>
              <a:schemeClr val="tx1"/>
            </a:solidFill>
          </a:endParaRPr>
        </a:p>
      </dgm:t>
    </dgm:pt>
    <dgm:pt modelId="{C41C6ECE-516A-40D8-AD81-0EDF1E4167F4}" type="parTrans" cxnId="{998FD961-400A-43A8-AF55-8EA9C7881A33}">
      <dgm:prSet/>
      <dgm:spPr/>
      <dgm:t>
        <a:bodyPr/>
        <a:lstStyle/>
        <a:p>
          <a:endParaRPr lang="en-US"/>
        </a:p>
      </dgm:t>
    </dgm:pt>
    <dgm:pt modelId="{58B2AD86-C1AA-4971-8060-7F279015B926}" type="sibTrans" cxnId="{998FD961-400A-43A8-AF55-8EA9C7881A33}">
      <dgm:prSet/>
      <dgm:spPr/>
      <dgm:t>
        <a:bodyPr/>
        <a:lstStyle/>
        <a:p>
          <a:endParaRPr lang="en-US"/>
        </a:p>
      </dgm:t>
    </dgm:pt>
    <dgm:pt modelId="{5AB0EF5E-3282-49BD-932E-7246870FEE10}" type="pres">
      <dgm:prSet presAssocID="{02674797-1809-43C8-8AD9-DF2C54F3FE00}" presName="linear" presStyleCnt="0">
        <dgm:presLayoutVars>
          <dgm:dir/>
          <dgm:animLvl val="lvl"/>
          <dgm:resizeHandles val="exact"/>
        </dgm:presLayoutVars>
      </dgm:prSet>
      <dgm:spPr/>
      <dgm:t>
        <a:bodyPr/>
        <a:lstStyle/>
        <a:p>
          <a:endParaRPr lang="en-US"/>
        </a:p>
      </dgm:t>
    </dgm:pt>
    <dgm:pt modelId="{DFCC6D90-F4E4-402E-B416-A654D6FE1BDB}" type="pres">
      <dgm:prSet presAssocID="{64B10ED6-D02A-4AAA-AC45-3EE9956DB114}" presName="parentLin" presStyleCnt="0"/>
      <dgm:spPr/>
    </dgm:pt>
    <dgm:pt modelId="{CDF3F906-CFB8-4BB0-8F9A-46EA60984719}" type="pres">
      <dgm:prSet presAssocID="{64B10ED6-D02A-4AAA-AC45-3EE9956DB114}" presName="parentLeftMargin" presStyleLbl="node1" presStyleIdx="0" presStyleCnt="2"/>
      <dgm:spPr/>
      <dgm:t>
        <a:bodyPr/>
        <a:lstStyle/>
        <a:p>
          <a:endParaRPr lang="en-US"/>
        </a:p>
      </dgm:t>
    </dgm:pt>
    <dgm:pt modelId="{4D9910C2-1F9F-4CD1-9B1C-BF9FFD97B2AE}" type="pres">
      <dgm:prSet presAssocID="{64B10ED6-D02A-4AAA-AC45-3EE9956DB114}" presName="parentText" presStyleLbl="node1" presStyleIdx="0" presStyleCnt="2" custScaleX="125521">
        <dgm:presLayoutVars>
          <dgm:chMax val="0"/>
          <dgm:bulletEnabled val="1"/>
        </dgm:presLayoutVars>
      </dgm:prSet>
      <dgm:spPr/>
      <dgm:t>
        <a:bodyPr/>
        <a:lstStyle/>
        <a:p>
          <a:endParaRPr lang="en-US"/>
        </a:p>
      </dgm:t>
    </dgm:pt>
    <dgm:pt modelId="{206BDA59-7B9F-4332-A344-B0C20F2D1EBA}" type="pres">
      <dgm:prSet presAssocID="{64B10ED6-D02A-4AAA-AC45-3EE9956DB114}" presName="negativeSpace" presStyleCnt="0"/>
      <dgm:spPr/>
    </dgm:pt>
    <dgm:pt modelId="{39725603-BB73-4F00-936C-783D6DFFD5C2}" type="pres">
      <dgm:prSet presAssocID="{64B10ED6-D02A-4AAA-AC45-3EE9956DB114}" presName="childText" presStyleLbl="conFgAcc1" presStyleIdx="0" presStyleCnt="2">
        <dgm:presLayoutVars>
          <dgm:bulletEnabled val="1"/>
        </dgm:presLayoutVars>
      </dgm:prSet>
      <dgm:spPr/>
    </dgm:pt>
    <dgm:pt modelId="{FF076D80-8B4F-4CF5-85C2-81B796DE3482}" type="pres">
      <dgm:prSet presAssocID="{00F8F2C7-1FB6-4468-B30E-085EB9396750}" presName="spaceBetweenRectangles" presStyleCnt="0"/>
      <dgm:spPr/>
    </dgm:pt>
    <dgm:pt modelId="{7EC4AA09-F887-4D62-A0EB-8823FAF5EB28}" type="pres">
      <dgm:prSet presAssocID="{E546652D-C5E7-4446-8B91-F08FFDCB8B9C}" presName="parentLin" presStyleCnt="0"/>
      <dgm:spPr/>
    </dgm:pt>
    <dgm:pt modelId="{2D7FCDCB-FC8E-4D19-9FFF-0150C6378D3B}" type="pres">
      <dgm:prSet presAssocID="{E546652D-C5E7-4446-8B91-F08FFDCB8B9C}" presName="parentLeftMargin" presStyleLbl="node1" presStyleIdx="0" presStyleCnt="2"/>
      <dgm:spPr/>
      <dgm:t>
        <a:bodyPr/>
        <a:lstStyle/>
        <a:p>
          <a:endParaRPr lang="en-US"/>
        </a:p>
      </dgm:t>
    </dgm:pt>
    <dgm:pt modelId="{20773280-810F-4581-B1CF-59789A894098}" type="pres">
      <dgm:prSet presAssocID="{E546652D-C5E7-4446-8B91-F08FFDCB8B9C}" presName="parentText" presStyleLbl="node1" presStyleIdx="1" presStyleCnt="2" custScaleX="125521">
        <dgm:presLayoutVars>
          <dgm:chMax val="0"/>
          <dgm:bulletEnabled val="1"/>
        </dgm:presLayoutVars>
      </dgm:prSet>
      <dgm:spPr/>
      <dgm:t>
        <a:bodyPr/>
        <a:lstStyle/>
        <a:p>
          <a:endParaRPr lang="en-US"/>
        </a:p>
      </dgm:t>
    </dgm:pt>
    <dgm:pt modelId="{3ED1CAC6-0E0E-43AF-9A33-2B4618F7CA5D}" type="pres">
      <dgm:prSet presAssocID="{E546652D-C5E7-4446-8B91-F08FFDCB8B9C}" presName="negativeSpace" presStyleCnt="0"/>
      <dgm:spPr/>
    </dgm:pt>
    <dgm:pt modelId="{7F2EA6FD-4188-42DA-96F4-70031100C735}" type="pres">
      <dgm:prSet presAssocID="{E546652D-C5E7-4446-8B91-F08FFDCB8B9C}" presName="childText" presStyleLbl="conFgAcc1" presStyleIdx="1" presStyleCnt="2">
        <dgm:presLayoutVars>
          <dgm:bulletEnabled val="1"/>
        </dgm:presLayoutVars>
      </dgm:prSet>
      <dgm:spPr/>
    </dgm:pt>
  </dgm:ptLst>
  <dgm:cxnLst>
    <dgm:cxn modelId="{998FD961-400A-43A8-AF55-8EA9C7881A33}" srcId="{02674797-1809-43C8-8AD9-DF2C54F3FE00}" destId="{E546652D-C5E7-4446-8B91-F08FFDCB8B9C}" srcOrd="1" destOrd="0" parTransId="{C41C6ECE-516A-40D8-AD81-0EDF1E4167F4}" sibTransId="{58B2AD86-C1AA-4971-8060-7F279015B926}"/>
    <dgm:cxn modelId="{4F486072-0E86-4743-AF8C-4B8E262860CA}" type="presOf" srcId="{E546652D-C5E7-4446-8B91-F08FFDCB8B9C}" destId="{20773280-810F-4581-B1CF-59789A894098}" srcOrd="1" destOrd="0" presId="urn:microsoft.com/office/officeart/2005/8/layout/list1"/>
    <dgm:cxn modelId="{B0E42A00-F43D-401C-90DA-D5EFD76EF2D3}" srcId="{02674797-1809-43C8-8AD9-DF2C54F3FE00}" destId="{64B10ED6-D02A-4AAA-AC45-3EE9956DB114}" srcOrd="0" destOrd="0" parTransId="{8DAFBF98-BAF3-47EC-82FD-1B104C3321C9}" sibTransId="{00F8F2C7-1FB6-4468-B30E-085EB9396750}"/>
    <dgm:cxn modelId="{A9EDBB46-C46B-44A2-AA7A-816A8239D609}" type="presOf" srcId="{02674797-1809-43C8-8AD9-DF2C54F3FE00}" destId="{5AB0EF5E-3282-49BD-932E-7246870FEE10}" srcOrd="0" destOrd="0" presId="urn:microsoft.com/office/officeart/2005/8/layout/list1"/>
    <dgm:cxn modelId="{95A5ACAD-58AB-4EB3-B2C8-FA5C332E9486}" type="presOf" srcId="{64B10ED6-D02A-4AAA-AC45-3EE9956DB114}" destId="{4D9910C2-1F9F-4CD1-9B1C-BF9FFD97B2AE}" srcOrd="1" destOrd="0" presId="urn:microsoft.com/office/officeart/2005/8/layout/list1"/>
    <dgm:cxn modelId="{9EAA6226-EC8F-4329-95F9-7E47D5C09728}" type="presOf" srcId="{E546652D-C5E7-4446-8B91-F08FFDCB8B9C}" destId="{2D7FCDCB-FC8E-4D19-9FFF-0150C6378D3B}" srcOrd="0" destOrd="0" presId="urn:microsoft.com/office/officeart/2005/8/layout/list1"/>
    <dgm:cxn modelId="{6145D740-5116-4F82-9F6C-E261204D121B}" type="presOf" srcId="{64B10ED6-D02A-4AAA-AC45-3EE9956DB114}" destId="{CDF3F906-CFB8-4BB0-8F9A-46EA60984719}" srcOrd="0" destOrd="0" presId="urn:microsoft.com/office/officeart/2005/8/layout/list1"/>
    <dgm:cxn modelId="{B005AF1E-DBEA-4FC3-89A5-5A669DAB64EB}" type="presParOf" srcId="{5AB0EF5E-3282-49BD-932E-7246870FEE10}" destId="{DFCC6D90-F4E4-402E-B416-A654D6FE1BDB}" srcOrd="0" destOrd="0" presId="urn:microsoft.com/office/officeart/2005/8/layout/list1"/>
    <dgm:cxn modelId="{31C34A39-9FAF-483F-9208-25FA28ECE796}" type="presParOf" srcId="{DFCC6D90-F4E4-402E-B416-A654D6FE1BDB}" destId="{CDF3F906-CFB8-4BB0-8F9A-46EA60984719}" srcOrd="0" destOrd="0" presId="urn:microsoft.com/office/officeart/2005/8/layout/list1"/>
    <dgm:cxn modelId="{67053DB3-B639-46EB-A438-2F5AE83B0F7A}" type="presParOf" srcId="{DFCC6D90-F4E4-402E-B416-A654D6FE1BDB}" destId="{4D9910C2-1F9F-4CD1-9B1C-BF9FFD97B2AE}" srcOrd="1" destOrd="0" presId="urn:microsoft.com/office/officeart/2005/8/layout/list1"/>
    <dgm:cxn modelId="{70B2C88C-18BA-46D5-9A61-C331C37A360E}" type="presParOf" srcId="{5AB0EF5E-3282-49BD-932E-7246870FEE10}" destId="{206BDA59-7B9F-4332-A344-B0C20F2D1EBA}" srcOrd="1" destOrd="0" presId="urn:microsoft.com/office/officeart/2005/8/layout/list1"/>
    <dgm:cxn modelId="{04FBFE38-74BE-45C5-B4C1-2852CB188FF7}" type="presParOf" srcId="{5AB0EF5E-3282-49BD-932E-7246870FEE10}" destId="{39725603-BB73-4F00-936C-783D6DFFD5C2}" srcOrd="2" destOrd="0" presId="urn:microsoft.com/office/officeart/2005/8/layout/list1"/>
    <dgm:cxn modelId="{18F4009F-8722-48B2-9B19-A47D40F4E631}" type="presParOf" srcId="{5AB0EF5E-3282-49BD-932E-7246870FEE10}" destId="{FF076D80-8B4F-4CF5-85C2-81B796DE3482}" srcOrd="3" destOrd="0" presId="urn:microsoft.com/office/officeart/2005/8/layout/list1"/>
    <dgm:cxn modelId="{6E8F8FE2-06BA-4554-A6E0-63F397D4C7D8}" type="presParOf" srcId="{5AB0EF5E-3282-49BD-932E-7246870FEE10}" destId="{7EC4AA09-F887-4D62-A0EB-8823FAF5EB28}" srcOrd="4" destOrd="0" presId="urn:microsoft.com/office/officeart/2005/8/layout/list1"/>
    <dgm:cxn modelId="{ECA0AB86-E145-4C69-B217-20CCE0DC6981}" type="presParOf" srcId="{7EC4AA09-F887-4D62-A0EB-8823FAF5EB28}" destId="{2D7FCDCB-FC8E-4D19-9FFF-0150C6378D3B}" srcOrd="0" destOrd="0" presId="urn:microsoft.com/office/officeart/2005/8/layout/list1"/>
    <dgm:cxn modelId="{F54E514D-FEB4-43BF-971D-FA01984BF003}" type="presParOf" srcId="{7EC4AA09-F887-4D62-A0EB-8823FAF5EB28}" destId="{20773280-810F-4581-B1CF-59789A894098}" srcOrd="1" destOrd="0" presId="urn:microsoft.com/office/officeart/2005/8/layout/list1"/>
    <dgm:cxn modelId="{B3D33A6C-CC5A-4F80-BE5A-0920338CD918}" type="presParOf" srcId="{5AB0EF5E-3282-49BD-932E-7246870FEE10}" destId="{3ED1CAC6-0E0E-43AF-9A33-2B4618F7CA5D}" srcOrd="5" destOrd="0" presId="urn:microsoft.com/office/officeart/2005/8/layout/list1"/>
    <dgm:cxn modelId="{6F25F46C-101E-43B8-B4D4-25D162FC85EA}" type="presParOf" srcId="{5AB0EF5E-3282-49BD-932E-7246870FEE10}" destId="{7F2EA6FD-4188-42DA-96F4-70031100C73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21EA800-A8CC-4E76-9B6A-FE877D21EAE1}" type="doc">
      <dgm:prSet loTypeId="urn:microsoft.com/office/officeart/2005/8/layout/process4" loCatId="list" qsTypeId="urn:microsoft.com/office/officeart/2005/8/quickstyle/simple3" qsCatId="simple" csTypeId="urn:microsoft.com/office/officeart/2005/8/colors/accent4_5" csCatId="accent4" phldr="1"/>
      <dgm:spPr/>
      <dgm:t>
        <a:bodyPr/>
        <a:lstStyle/>
        <a:p>
          <a:endParaRPr lang="en-IN"/>
        </a:p>
      </dgm:t>
    </dgm:pt>
    <dgm:pt modelId="{1BD0631A-141C-4A55-8737-B84C1A0F0446}">
      <dgm:prSet phldrT="[Text]"/>
      <dgm:spPr/>
      <dgm:t>
        <a:bodyPr/>
        <a:lstStyle/>
        <a:p>
          <a:r>
            <a:rPr lang="en-US" dirty="0"/>
            <a:t>Ledger wise view</a:t>
          </a:r>
          <a:endParaRPr lang="en-IN" dirty="0"/>
        </a:p>
      </dgm:t>
    </dgm:pt>
    <dgm:pt modelId="{EA85047E-BD4B-4354-9036-BD9BE92EA5CE}" type="parTrans" cxnId="{FAFBD9EC-6F09-49F0-BE8A-6E4DE6DAFE39}">
      <dgm:prSet/>
      <dgm:spPr/>
      <dgm:t>
        <a:bodyPr/>
        <a:lstStyle/>
        <a:p>
          <a:endParaRPr lang="en-IN"/>
        </a:p>
      </dgm:t>
    </dgm:pt>
    <dgm:pt modelId="{498D0CFF-DCB1-42C6-AAA4-74592B78F2E4}" type="sibTrans" cxnId="{FAFBD9EC-6F09-49F0-BE8A-6E4DE6DAFE39}">
      <dgm:prSet/>
      <dgm:spPr/>
      <dgm:t>
        <a:bodyPr/>
        <a:lstStyle/>
        <a:p>
          <a:endParaRPr lang="en-IN"/>
        </a:p>
      </dgm:t>
    </dgm:pt>
    <dgm:pt modelId="{ADB24701-363C-44CC-94CC-E5FF4585D6F2}">
      <dgm:prSet phldrT="[Text]"/>
      <dgm:spPr/>
      <dgm:t>
        <a:bodyPr/>
        <a:lstStyle/>
        <a:p>
          <a:r>
            <a:rPr lang="en-US" dirty="0"/>
            <a:t>F12 Comparison</a:t>
          </a:r>
          <a:endParaRPr lang="en-IN" dirty="0"/>
        </a:p>
      </dgm:t>
    </dgm:pt>
    <dgm:pt modelId="{F5E8FEB4-6109-434E-8DAD-0E9C889997AF}" type="parTrans" cxnId="{964D0F26-9423-4005-8F81-173A2CE3926B}">
      <dgm:prSet/>
      <dgm:spPr/>
      <dgm:t>
        <a:bodyPr/>
        <a:lstStyle/>
        <a:p>
          <a:endParaRPr lang="en-IN"/>
        </a:p>
      </dgm:t>
    </dgm:pt>
    <dgm:pt modelId="{44DC7F77-176F-433C-9E48-FB418BBDEE31}" type="sibTrans" cxnId="{964D0F26-9423-4005-8F81-173A2CE3926B}">
      <dgm:prSet/>
      <dgm:spPr/>
      <dgm:t>
        <a:bodyPr/>
        <a:lstStyle/>
        <a:p>
          <a:endParaRPr lang="en-IN"/>
        </a:p>
      </dgm:t>
    </dgm:pt>
    <dgm:pt modelId="{11514118-3B25-499F-8CF7-825C2919657A}">
      <dgm:prSet phldrT="[Text]"/>
      <dgm:spPr/>
      <dgm:t>
        <a:bodyPr/>
        <a:lstStyle/>
        <a:p>
          <a:r>
            <a:rPr lang="en-US" dirty="0"/>
            <a:t>Compare/Monthly view</a:t>
          </a:r>
          <a:endParaRPr lang="en-IN" dirty="0"/>
        </a:p>
      </dgm:t>
    </dgm:pt>
    <dgm:pt modelId="{221A7AD9-4881-4389-9315-1E76C286F66B}" type="parTrans" cxnId="{9AAA5C4B-4922-42FD-9042-D9F09CFBF0E3}">
      <dgm:prSet/>
      <dgm:spPr/>
      <dgm:t>
        <a:bodyPr/>
        <a:lstStyle/>
        <a:p>
          <a:endParaRPr lang="en-IN"/>
        </a:p>
      </dgm:t>
    </dgm:pt>
    <dgm:pt modelId="{D2F0AF5F-DF98-4DC6-AE73-BCECFFD9FA49}" type="sibTrans" cxnId="{9AAA5C4B-4922-42FD-9042-D9F09CFBF0E3}">
      <dgm:prSet/>
      <dgm:spPr/>
      <dgm:t>
        <a:bodyPr/>
        <a:lstStyle/>
        <a:p>
          <a:endParaRPr lang="en-IN"/>
        </a:p>
      </dgm:t>
    </dgm:pt>
    <dgm:pt modelId="{39CFD455-20A1-43EA-9845-DD1088A29A30}" type="pres">
      <dgm:prSet presAssocID="{921EA800-A8CC-4E76-9B6A-FE877D21EAE1}" presName="Name0" presStyleCnt="0">
        <dgm:presLayoutVars>
          <dgm:dir/>
          <dgm:animLvl val="lvl"/>
          <dgm:resizeHandles val="exact"/>
        </dgm:presLayoutVars>
      </dgm:prSet>
      <dgm:spPr/>
      <dgm:t>
        <a:bodyPr/>
        <a:lstStyle/>
        <a:p>
          <a:endParaRPr lang="en-US"/>
        </a:p>
      </dgm:t>
    </dgm:pt>
    <dgm:pt modelId="{52E34E56-4CE9-44AF-BD2E-71363801AC5E}" type="pres">
      <dgm:prSet presAssocID="{11514118-3B25-499F-8CF7-825C2919657A}" presName="boxAndChildren" presStyleCnt="0"/>
      <dgm:spPr/>
    </dgm:pt>
    <dgm:pt modelId="{C97E007A-2602-4532-B978-AC76A1A1EFAB}" type="pres">
      <dgm:prSet presAssocID="{11514118-3B25-499F-8CF7-825C2919657A}" presName="parentTextBox" presStyleLbl="node1" presStyleIdx="0" presStyleCnt="3"/>
      <dgm:spPr/>
      <dgm:t>
        <a:bodyPr/>
        <a:lstStyle/>
        <a:p>
          <a:endParaRPr lang="en-US"/>
        </a:p>
      </dgm:t>
    </dgm:pt>
    <dgm:pt modelId="{129F1673-DD0F-4B46-AAEF-B3F29ED3E140}" type="pres">
      <dgm:prSet presAssocID="{44DC7F77-176F-433C-9E48-FB418BBDEE31}" presName="sp" presStyleCnt="0"/>
      <dgm:spPr/>
    </dgm:pt>
    <dgm:pt modelId="{788190BC-DB99-43F9-9B9F-B77F164D972C}" type="pres">
      <dgm:prSet presAssocID="{ADB24701-363C-44CC-94CC-E5FF4585D6F2}" presName="arrowAndChildren" presStyleCnt="0"/>
      <dgm:spPr/>
    </dgm:pt>
    <dgm:pt modelId="{54FA57C3-3C6D-42F4-A742-A73576087A62}" type="pres">
      <dgm:prSet presAssocID="{ADB24701-363C-44CC-94CC-E5FF4585D6F2}" presName="parentTextArrow" presStyleLbl="node1" presStyleIdx="1" presStyleCnt="3"/>
      <dgm:spPr/>
      <dgm:t>
        <a:bodyPr/>
        <a:lstStyle/>
        <a:p>
          <a:endParaRPr lang="en-US"/>
        </a:p>
      </dgm:t>
    </dgm:pt>
    <dgm:pt modelId="{C81D5ED9-14D3-4367-936F-C2498E456810}" type="pres">
      <dgm:prSet presAssocID="{498D0CFF-DCB1-42C6-AAA4-74592B78F2E4}" presName="sp" presStyleCnt="0"/>
      <dgm:spPr/>
    </dgm:pt>
    <dgm:pt modelId="{91FAA419-8AF2-4A0B-B9D0-82092E11F5F4}" type="pres">
      <dgm:prSet presAssocID="{1BD0631A-141C-4A55-8737-B84C1A0F0446}" presName="arrowAndChildren" presStyleCnt="0"/>
      <dgm:spPr/>
    </dgm:pt>
    <dgm:pt modelId="{5B3C8441-84FF-4D17-859F-7AE98391D747}" type="pres">
      <dgm:prSet presAssocID="{1BD0631A-141C-4A55-8737-B84C1A0F0446}" presName="parentTextArrow" presStyleLbl="node1" presStyleIdx="2" presStyleCnt="3"/>
      <dgm:spPr/>
      <dgm:t>
        <a:bodyPr/>
        <a:lstStyle/>
        <a:p>
          <a:endParaRPr lang="en-US"/>
        </a:p>
      </dgm:t>
    </dgm:pt>
  </dgm:ptLst>
  <dgm:cxnLst>
    <dgm:cxn modelId="{9AAA5C4B-4922-42FD-9042-D9F09CFBF0E3}" srcId="{921EA800-A8CC-4E76-9B6A-FE877D21EAE1}" destId="{11514118-3B25-499F-8CF7-825C2919657A}" srcOrd="2" destOrd="0" parTransId="{221A7AD9-4881-4389-9315-1E76C286F66B}" sibTransId="{D2F0AF5F-DF98-4DC6-AE73-BCECFFD9FA49}"/>
    <dgm:cxn modelId="{FAFBD9EC-6F09-49F0-BE8A-6E4DE6DAFE39}" srcId="{921EA800-A8CC-4E76-9B6A-FE877D21EAE1}" destId="{1BD0631A-141C-4A55-8737-B84C1A0F0446}" srcOrd="0" destOrd="0" parTransId="{EA85047E-BD4B-4354-9036-BD9BE92EA5CE}" sibTransId="{498D0CFF-DCB1-42C6-AAA4-74592B78F2E4}"/>
    <dgm:cxn modelId="{964D0F26-9423-4005-8F81-173A2CE3926B}" srcId="{921EA800-A8CC-4E76-9B6A-FE877D21EAE1}" destId="{ADB24701-363C-44CC-94CC-E5FF4585D6F2}" srcOrd="1" destOrd="0" parTransId="{F5E8FEB4-6109-434E-8DAD-0E9C889997AF}" sibTransId="{44DC7F77-176F-433C-9E48-FB418BBDEE31}"/>
    <dgm:cxn modelId="{A7FFC49D-B150-48DC-9EEC-F089C6B0EF00}" type="presOf" srcId="{921EA800-A8CC-4E76-9B6A-FE877D21EAE1}" destId="{39CFD455-20A1-43EA-9845-DD1088A29A30}" srcOrd="0" destOrd="0" presId="urn:microsoft.com/office/officeart/2005/8/layout/process4"/>
    <dgm:cxn modelId="{E4FE627F-5A68-4F65-AD6E-D0851EDC5894}" type="presOf" srcId="{11514118-3B25-499F-8CF7-825C2919657A}" destId="{C97E007A-2602-4532-B978-AC76A1A1EFAB}" srcOrd="0" destOrd="0" presId="urn:microsoft.com/office/officeart/2005/8/layout/process4"/>
    <dgm:cxn modelId="{5AF0A2C3-6CA7-46E6-8EF8-CAD85B5D6D14}" type="presOf" srcId="{ADB24701-363C-44CC-94CC-E5FF4585D6F2}" destId="{54FA57C3-3C6D-42F4-A742-A73576087A62}" srcOrd="0" destOrd="0" presId="urn:microsoft.com/office/officeart/2005/8/layout/process4"/>
    <dgm:cxn modelId="{9E0DBD7B-0B20-4489-A107-2D37CB17D883}" type="presOf" srcId="{1BD0631A-141C-4A55-8737-B84C1A0F0446}" destId="{5B3C8441-84FF-4D17-859F-7AE98391D747}" srcOrd="0" destOrd="0" presId="urn:microsoft.com/office/officeart/2005/8/layout/process4"/>
    <dgm:cxn modelId="{42F8BC14-7214-40A9-8C05-8B0AB4BCD6E2}" type="presParOf" srcId="{39CFD455-20A1-43EA-9845-DD1088A29A30}" destId="{52E34E56-4CE9-44AF-BD2E-71363801AC5E}" srcOrd="0" destOrd="0" presId="urn:microsoft.com/office/officeart/2005/8/layout/process4"/>
    <dgm:cxn modelId="{EC70EF39-4EC4-4545-8024-681092F4BD97}" type="presParOf" srcId="{52E34E56-4CE9-44AF-BD2E-71363801AC5E}" destId="{C97E007A-2602-4532-B978-AC76A1A1EFAB}" srcOrd="0" destOrd="0" presId="urn:microsoft.com/office/officeart/2005/8/layout/process4"/>
    <dgm:cxn modelId="{8A521919-D5DA-4205-A4A7-B65A6E572C53}" type="presParOf" srcId="{39CFD455-20A1-43EA-9845-DD1088A29A30}" destId="{129F1673-DD0F-4B46-AAEF-B3F29ED3E140}" srcOrd="1" destOrd="0" presId="urn:microsoft.com/office/officeart/2005/8/layout/process4"/>
    <dgm:cxn modelId="{ECA990A3-4EAC-440A-887D-D5609FF88420}" type="presParOf" srcId="{39CFD455-20A1-43EA-9845-DD1088A29A30}" destId="{788190BC-DB99-43F9-9B9F-B77F164D972C}" srcOrd="2" destOrd="0" presId="urn:microsoft.com/office/officeart/2005/8/layout/process4"/>
    <dgm:cxn modelId="{B1E34BC6-86A6-43A1-B871-E2FF131CBF24}" type="presParOf" srcId="{788190BC-DB99-43F9-9B9F-B77F164D972C}" destId="{54FA57C3-3C6D-42F4-A742-A73576087A62}" srcOrd="0" destOrd="0" presId="urn:microsoft.com/office/officeart/2005/8/layout/process4"/>
    <dgm:cxn modelId="{727BF653-F947-456B-85DE-8D0271DD81A3}" type="presParOf" srcId="{39CFD455-20A1-43EA-9845-DD1088A29A30}" destId="{C81D5ED9-14D3-4367-936F-C2498E456810}" srcOrd="3" destOrd="0" presId="urn:microsoft.com/office/officeart/2005/8/layout/process4"/>
    <dgm:cxn modelId="{D5632174-7B7A-47DC-B7E8-711E9A232C0D}" type="presParOf" srcId="{39CFD455-20A1-43EA-9845-DD1088A29A30}" destId="{91FAA419-8AF2-4A0B-B9D0-82092E11F5F4}" srcOrd="4" destOrd="0" presId="urn:microsoft.com/office/officeart/2005/8/layout/process4"/>
    <dgm:cxn modelId="{6DFB32D5-C581-453D-AA8C-FAAD0C7607B4}" type="presParOf" srcId="{91FAA419-8AF2-4A0B-B9D0-82092E11F5F4}" destId="{5B3C8441-84FF-4D17-859F-7AE98391D74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56AFECA-78D6-4E04-BEF7-C8922807363A}" type="doc">
      <dgm:prSet loTypeId="urn:microsoft.com/office/officeart/2005/8/layout/process1" loCatId="process" qsTypeId="urn:microsoft.com/office/officeart/2005/8/quickstyle/simple5" qsCatId="simple" csTypeId="urn:microsoft.com/office/officeart/2005/8/colors/colorful4" csCatId="colorful" phldr="1"/>
      <dgm:spPr/>
    </dgm:pt>
    <dgm:pt modelId="{1434EE8A-74B9-4076-BC48-7C0309353D88}">
      <dgm:prSet phldrT="[Text]" custT="1"/>
      <dgm:spPr>
        <a:solidFill>
          <a:srgbClr val="CCECFF"/>
        </a:solidFill>
      </dgm:spPr>
      <dgm:t>
        <a:bodyPr/>
        <a:lstStyle/>
        <a:p>
          <a:r>
            <a:rPr lang="en-IN" sz="1800" dirty="0">
              <a:solidFill>
                <a:schemeClr val="tx1"/>
              </a:solidFill>
            </a:rPr>
            <a:t>Presents the financial position of the company</a:t>
          </a:r>
        </a:p>
      </dgm:t>
    </dgm:pt>
    <dgm:pt modelId="{9BF45183-A8E3-48FD-8A4D-6AA65A491D2C}" type="parTrans" cxnId="{603344A0-956D-4E32-9248-79AA38157EF2}">
      <dgm:prSet/>
      <dgm:spPr/>
      <dgm:t>
        <a:bodyPr/>
        <a:lstStyle/>
        <a:p>
          <a:endParaRPr lang="en-IN"/>
        </a:p>
      </dgm:t>
    </dgm:pt>
    <dgm:pt modelId="{1E8AA86D-560B-4F86-AE52-9FC71210E8AC}" type="sibTrans" cxnId="{603344A0-956D-4E32-9248-79AA38157EF2}">
      <dgm:prSet/>
      <dgm:spPr>
        <a:solidFill>
          <a:schemeClr val="accent1"/>
        </a:solidFill>
      </dgm:spPr>
      <dgm:t>
        <a:bodyPr/>
        <a:lstStyle/>
        <a:p>
          <a:endParaRPr lang="en-IN" dirty="0"/>
        </a:p>
      </dgm:t>
    </dgm:pt>
    <dgm:pt modelId="{121B6F8C-2F24-41BC-9C7F-0737F5C7AB01}">
      <dgm:prSet phldrT="[Text]" custT="1"/>
      <dgm:spPr>
        <a:solidFill>
          <a:srgbClr val="CCECFF"/>
        </a:solidFill>
      </dgm:spPr>
      <dgm:t>
        <a:bodyPr/>
        <a:lstStyle/>
        <a:p>
          <a:r>
            <a:rPr lang="en-IN" sz="1800" dirty="0">
              <a:solidFill>
                <a:schemeClr val="tx1"/>
              </a:solidFill>
            </a:rPr>
            <a:t>It contains company ASSETS, LIABILITIES &amp; EQUITY</a:t>
          </a:r>
        </a:p>
      </dgm:t>
    </dgm:pt>
    <dgm:pt modelId="{688F78A2-AF39-41A5-ABAA-B704FB0BEC7C}" type="parTrans" cxnId="{18CE45E2-A332-44CA-B16E-537AC0D147D3}">
      <dgm:prSet/>
      <dgm:spPr/>
      <dgm:t>
        <a:bodyPr/>
        <a:lstStyle/>
        <a:p>
          <a:endParaRPr lang="en-IN"/>
        </a:p>
      </dgm:t>
    </dgm:pt>
    <dgm:pt modelId="{704E639E-B50A-4FEC-8799-3EF110977B35}" type="sibTrans" cxnId="{18CE45E2-A332-44CA-B16E-537AC0D147D3}">
      <dgm:prSet/>
      <dgm:spPr/>
      <dgm:t>
        <a:bodyPr/>
        <a:lstStyle/>
        <a:p>
          <a:endParaRPr lang="en-IN"/>
        </a:p>
      </dgm:t>
    </dgm:pt>
    <dgm:pt modelId="{B24A710C-EE7F-4E26-A9B9-B6FBB61AF126}" type="pres">
      <dgm:prSet presAssocID="{656AFECA-78D6-4E04-BEF7-C8922807363A}" presName="Name0" presStyleCnt="0">
        <dgm:presLayoutVars>
          <dgm:dir/>
          <dgm:resizeHandles val="exact"/>
        </dgm:presLayoutVars>
      </dgm:prSet>
      <dgm:spPr/>
    </dgm:pt>
    <dgm:pt modelId="{EAF29828-992D-415F-9DC1-A4C8F86A02C4}" type="pres">
      <dgm:prSet presAssocID="{1434EE8A-74B9-4076-BC48-7C0309353D88}" presName="node" presStyleLbl="node1" presStyleIdx="0" presStyleCnt="2">
        <dgm:presLayoutVars>
          <dgm:bulletEnabled val="1"/>
        </dgm:presLayoutVars>
      </dgm:prSet>
      <dgm:spPr/>
      <dgm:t>
        <a:bodyPr/>
        <a:lstStyle/>
        <a:p>
          <a:endParaRPr lang="en-US"/>
        </a:p>
      </dgm:t>
    </dgm:pt>
    <dgm:pt modelId="{E92BC317-0872-455E-A9F8-B71E7A6338AC}" type="pres">
      <dgm:prSet presAssocID="{1E8AA86D-560B-4F86-AE52-9FC71210E8AC}" presName="sibTrans" presStyleLbl="sibTrans2D1" presStyleIdx="0" presStyleCnt="1" custScaleX="87046" custScaleY="24747"/>
      <dgm:spPr>
        <a:prstGeom prst="rightArrow">
          <a:avLst/>
        </a:prstGeom>
      </dgm:spPr>
      <dgm:t>
        <a:bodyPr/>
        <a:lstStyle/>
        <a:p>
          <a:endParaRPr lang="en-US"/>
        </a:p>
      </dgm:t>
    </dgm:pt>
    <dgm:pt modelId="{DF95CB66-467F-4F79-908F-51076983C9CC}" type="pres">
      <dgm:prSet presAssocID="{1E8AA86D-560B-4F86-AE52-9FC71210E8AC}" presName="connectorText" presStyleLbl="sibTrans2D1" presStyleIdx="0" presStyleCnt="1"/>
      <dgm:spPr/>
      <dgm:t>
        <a:bodyPr/>
        <a:lstStyle/>
        <a:p>
          <a:endParaRPr lang="en-US"/>
        </a:p>
      </dgm:t>
    </dgm:pt>
    <dgm:pt modelId="{D872AB81-5AA6-4A2F-A8F8-31C02D69E9F7}" type="pres">
      <dgm:prSet presAssocID="{121B6F8C-2F24-41BC-9C7F-0737F5C7AB01}" presName="node" presStyleLbl="node1" presStyleIdx="1" presStyleCnt="2">
        <dgm:presLayoutVars>
          <dgm:bulletEnabled val="1"/>
        </dgm:presLayoutVars>
      </dgm:prSet>
      <dgm:spPr/>
      <dgm:t>
        <a:bodyPr/>
        <a:lstStyle/>
        <a:p>
          <a:endParaRPr lang="en-US"/>
        </a:p>
      </dgm:t>
    </dgm:pt>
  </dgm:ptLst>
  <dgm:cxnLst>
    <dgm:cxn modelId="{18CE45E2-A332-44CA-B16E-537AC0D147D3}" srcId="{656AFECA-78D6-4E04-BEF7-C8922807363A}" destId="{121B6F8C-2F24-41BC-9C7F-0737F5C7AB01}" srcOrd="1" destOrd="0" parTransId="{688F78A2-AF39-41A5-ABAA-B704FB0BEC7C}" sibTransId="{704E639E-B50A-4FEC-8799-3EF110977B35}"/>
    <dgm:cxn modelId="{3D98CB90-D4A6-4690-896D-9EAA7257A5AE}" type="presOf" srcId="{121B6F8C-2F24-41BC-9C7F-0737F5C7AB01}" destId="{D872AB81-5AA6-4A2F-A8F8-31C02D69E9F7}" srcOrd="0" destOrd="0" presId="urn:microsoft.com/office/officeart/2005/8/layout/process1"/>
    <dgm:cxn modelId="{1DE1B999-4D96-46F2-8379-C80F404255F8}" type="presOf" srcId="{656AFECA-78D6-4E04-BEF7-C8922807363A}" destId="{B24A710C-EE7F-4E26-A9B9-B6FBB61AF126}" srcOrd="0" destOrd="0" presId="urn:microsoft.com/office/officeart/2005/8/layout/process1"/>
    <dgm:cxn modelId="{F00C8F21-1588-4B9D-88BE-3F819DB7C3AA}" type="presOf" srcId="{1E8AA86D-560B-4F86-AE52-9FC71210E8AC}" destId="{E92BC317-0872-455E-A9F8-B71E7A6338AC}" srcOrd="0" destOrd="0" presId="urn:microsoft.com/office/officeart/2005/8/layout/process1"/>
    <dgm:cxn modelId="{3CE1ABDB-971C-46E1-B302-98D0E426E7C9}" type="presOf" srcId="{1E8AA86D-560B-4F86-AE52-9FC71210E8AC}" destId="{DF95CB66-467F-4F79-908F-51076983C9CC}" srcOrd="1" destOrd="0" presId="urn:microsoft.com/office/officeart/2005/8/layout/process1"/>
    <dgm:cxn modelId="{0417A52C-F80C-413A-B067-D017E460E912}" type="presOf" srcId="{1434EE8A-74B9-4076-BC48-7C0309353D88}" destId="{EAF29828-992D-415F-9DC1-A4C8F86A02C4}" srcOrd="0" destOrd="0" presId="urn:microsoft.com/office/officeart/2005/8/layout/process1"/>
    <dgm:cxn modelId="{603344A0-956D-4E32-9248-79AA38157EF2}" srcId="{656AFECA-78D6-4E04-BEF7-C8922807363A}" destId="{1434EE8A-74B9-4076-BC48-7C0309353D88}" srcOrd="0" destOrd="0" parTransId="{9BF45183-A8E3-48FD-8A4D-6AA65A491D2C}" sibTransId="{1E8AA86D-560B-4F86-AE52-9FC71210E8AC}"/>
    <dgm:cxn modelId="{3DF34DB3-30EC-4F75-8D77-98881B7B26B9}" type="presParOf" srcId="{B24A710C-EE7F-4E26-A9B9-B6FBB61AF126}" destId="{EAF29828-992D-415F-9DC1-A4C8F86A02C4}" srcOrd="0" destOrd="0" presId="urn:microsoft.com/office/officeart/2005/8/layout/process1"/>
    <dgm:cxn modelId="{85DD5622-C64D-421D-B81C-0D7D5E3C4F58}" type="presParOf" srcId="{B24A710C-EE7F-4E26-A9B9-B6FBB61AF126}" destId="{E92BC317-0872-455E-A9F8-B71E7A6338AC}" srcOrd="1" destOrd="0" presId="urn:microsoft.com/office/officeart/2005/8/layout/process1"/>
    <dgm:cxn modelId="{838BC4FC-9C21-4FCB-8D2B-E7893A3F3F1C}" type="presParOf" srcId="{E92BC317-0872-455E-A9F8-B71E7A6338AC}" destId="{DF95CB66-467F-4F79-908F-51076983C9CC}" srcOrd="0" destOrd="0" presId="urn:microsoft.com/office/officeart/2005/8/layout/process1"/>
    <dgm:cxn modelId="{B5EABB80-A1D2-4B23-90AC-1AB673A0B12D}" type="presParOf" srcId="{B24A710C-EE7F-4E26-A9B9-B6FBB61AF126}" destId="{D872AB81-5AA6-4A2F-A8F8-31C02D69E9F7}"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4.xml><?xml version="1.0" encoding="utf-8"?>
<dgm:dataModel xmlns:dgm="http://schemas.openxmlformats.org/drawingml/2006/diagram" xmlns:a="http://schemas.openxmlformats.org/drawingml/2006/main">
  <dgm:ptLst>
    <dgm:pt modelId="{9D103650-FDB0-485A-87D2-022B412A78FE}" type="doc">
      <dgm:prSet loTypeId="urn:microsoft.com/office/officeart/2005/8/layout/chevron1" loCatId="process" qsTypeId="urn:microsoft.com/office/officeart/2005/8/quickstyle/simple3" qsCatId="simple" csTypeId="urn:microsoft.com/office/officeart/2005/8/colors/accent4_3" csCatId="accent4" phldr="1"/>
      <dgm:spPr/>
    </dgm:pt>
    <dgm:pt modelId="{7E409B0E-EFC3-4789-B824-4C6E52267D34}">
      <dgm:prSet phldrT="[Text]"/>
      <dgm:spPr/>
      <dgm:t>
        <a:bodyPr/>
        <a:lstStyle/>
        <a:p>
          <a:r>
            <a:rPr lang="en-US" dirty="0"/>
            <a:t>Vertical B/S</a:t>
          </a:r>
          <a:endParaRPr lang="en-IN" dirty="0"/>
        </a:p>
      </dgm:t>
    </dgm:pt>
    <dgm:pt modelId="{D31D070E-4739-4F3B-BA8D-D0D478A0C44A}" type="parTrans" cxnId="{BCCEF84D-C376-484C-BA4F-2DE46EE925F0}">
      <dgm:prSet/>
      <dgm:spPr/>
      <dgm:t>
        <a:bodyPr/>
        <a:lstStyle/>
        <a:p>
          <a:endParaRPr lang="en-IN"/>
        </a:p>
      </dgm:t>
    </dgm:pt>
    <dgm:pt modelId="{35956D68-5824-4537-B3C2-40A40ADAF711}" type="sibTrans" cxnId="{BCCEF84D-C376-484C-BA4F-2DE46EE925F0}">
      <dgm:prSet/>
      <dgm:spPr/>
      <dgm:t>
        <a:bodyPr/>
        <a:lstStyle/>
        <a:p>
          <a:endParaRPr lang="en-IN"/>
        </a:p>
      </dgm:t>
    </dgm:pt>
    <dgm:pt modelId="{23EFAECB-9C02-4F0A-9C7A-A4B38F2EDDB3}">
      <dgm:prSet phldrT="[Text]"/>
      <dgm:spPr/>
      <dgm:t>
        <a:bodyPr/>
        <a:lstStyle/>
        <a:p>
          <a:r>
            <a:rPr lang="en-US" dirty="0"/>
            <a:t>Compare</a:t>
          </a:r>
          <a:endParaRPr lang="en-IN" dirty="0"/>
        </a:p>
      </dgm:t>
    </dgm:pt>
    <dgm:pt modelId="{880B5862-9A4A-4D1E-AC49-382D5AF0F794}" type="parTrans" cxnId="{8F7B4C0E-A3DE-4CBB-B1D5-8F855C591AA3}">
      <dgm:prSet/>
      <dgm:spPr/>
      <dgm:t>
        <a:bodyPr/>
        <a:lstStyle/>
        <a:p>
          <a:endParaRPr lang="en-IN"/>
        </a:p>
      </dgm:t>
    </dgm:pt>
    <dgm:pt modelId="{03984444-F206-4F9F-893B-428381437AEC}" type="sibTrans" cxnId="{8F7B4C0E-A3DE-4CBB-B1D5-8F855C591AA3}">
      <dgm:prSet/>
      <dgm:spPr/>
      <dgm:t>
        <a:bodyPr/>
        <a:lstStyle/>
        <a:p>
          <a:endParaRPr lang="en-IN"/>
        </a:p>
      </dgm:t>
    </dgm:pt>
    <dgm:pt modelId="{29DAD537-96BD-4B10-BC47-CB5D4450F620}">
      <dgm:prSet phldrT="[Text]"/>
      <dgm:spPr/>
      <dgm:t>
        <a:bodyPr/>
        <a:lstStyle/>
        <a:p>
          <a:r>
            <a:rPr lang="en-US" dirty="0"/>
            <a:t>Stock valuation methods</a:t>
          </a:r>
          <a:endParaRPr lang="en-IN" dirty="0"/>
        </a:p>
      </dgm:t>
    </dgm:pt>
    <dgm:pt modelId="{FDF06FA8-0122-41D4-ABCA-45ED5101B976}" type="parTrans" cxnId="{8031232C-C57B-462D-93D5-578B2850C62C}">
      <dgm:prSet/>
      <dgm:spPr/>
      <dgm:t>
        <a:bodyPr/>
        <a:lstStyle/>
        <a:p>
          <a:endParaRPr lang="en-IN"/>
        </a:p>
      </dgm:t>
    </dgm:pt>
    <dgm:pt modelId="{CDEAFC02-8ED3-4801-BE07-DE19187A33EE}" type="sibTrans" cxnId="{8031232C-C57B-462D-93D5-578B2850C62C}">
      <dgm:prSet/>
      <dgm:spPr/>
      <dgm:t>
        <a:bodyPr/>
        <a:lstStyle/>
        <a:p>
          <a:endParaRPr lang="en-IN"/>
        </a:p>
      </dgm:t>
    </dgm:pt>
    <dgm:pt modelId="{E2CDF691-6C99-4194-99CC-B8A743E6126C}">
      <dgm:prSet phldrT="[Text]"/>
      <dgm:spPr/>
      <dgm:t>
        <a:bodyPr/>
        <a:lstStyle/>
        <a:p>
          <a:r>
            <a:rPr lang="en-US" dirty="0"/>
            <a:t>Scale factor</a:t>
          </a:r>
          <a:endParaRPr lang="en-IN" dirty="0"/>
        </a:p>
      </dgm:t>
    </dgm:pt>
    <dgm:pt modelId="{6C442AA2-93A2-4EB2-891D-728DACE91827}" type="parTrans" cxnId="{0C866DDD-1822-4EEF-8831-7C1FBE48B0FA}">
      <dgm:prSet/>
      <dgm:spPr/>
      <dgm:t>
        <a:bodyPr/>
        <a:lstStyle/>
        <a:p>
          <a:endParaRPr lang="en-IN"/>
        </a:p>
      </dgm:t>
    </dgm:pt>
    <dgm:pt modelId="{6664F476-8FB8-4C07-9D58-59EF99C57B88}" type="sibTrans" cxnId="{0C866DDD-1822-4EEF-8831-7C1FBE48B0FA}">
      <dgm:prSet/>
      <dgm:spPr/>
      <dgm:t>
        <a:bodyPr/>
        <a:lstStyle/>
        <a:p>
          <a:endParaRPr lang="en-IN"/>
        </a:p>
      </dgm:t>
    </dgm:pt>
    <dgm:pt modelId="{3AACF703-CF44-41D9-8F26-2B9115435430}">
      <dgm:prSet phldrT="[Text]"/>
      <dgm:spPr/>
      <dgm:t>
        <a:bodyPr/>
        <a:lstStyle/>
        <a:p>
          <a:r>
            <a:rPr lang="en-US" dirty="0"/>
            <a:t>Working capital</a:t>
          </a:r>
          <a:endParaRPr lang="en-IN" dirty="0"/>
        </a:p>
      </dgm:t>
    </dgm:pt>
    <dgm:pt modelId="{D8E1221D-0643-432F-9AC2-3D7E04A92125}" type="parTrans" cxnId="{2B4B966E-0A30-45CD-959C-41B9ED17F1A6}">
      <dgm:prSet/>
      <dgm:spPr/>
      <dgm:t>
        <a:bodyPr/>
        <a:lstStyle/>
        <a:p>
          <a:endParaRPr lang="en-IN"/>
        </a:p>
      </dgm:t>
    </dgm:pt>
    <dgm:pt modelId="{C3FFCC11-DDCC-4FC0-BC01-C54371CC8817}" type="sibTrans" cxnId="{2B4B966E-0A30-45CD-959C-41B9ED17F1A6}">
      <dgm:prSet/>
      <dgm:spPr/>
      <dgm:t>
        <a:bodyPr/>
        <a:lstStyle/>
        <a:p>
          <a:endParaRPr lang="en-IN"/>
        </a:p>
      </dgm:t>
    </dgm:pt>
    <dgm:pt modelId="{5F2A1ED2-5262-4112-A683-D2638EAF12C1}">
      <dgm:prSet phldrT="[Text]"/>
      <dgm:spPr/>
      <dgm:t>
        <a:bodyPr/>
        <a:lstStyle/>
        <a:p>
          <a:r>
            <a:rPr lang="en-US" dirty="0"/>
            <a:t>F12 configuration</a:t>
          </a:r>
          <a:endParaRPr lang="en-IN" dirty="0"/>
        </a:p>
      </dgm:t>
    </dgm:pt>
    <dgm:pt modelId="{91A87822-901D-4069-9861-ECA1DB8E6664}" type="parTrans" cxnId="{4AF7EC82-7C34-4D6C-940C-962E7EC3494A}">
      <dgm:prSet/>
      <dgm:spPr/>
      <dgm:t>
        <a:bodyPr/>
        <a:lstStyle/>
        <a:p>
          <a:endParaRPr lang="en-IN"/>
        </a:p>
      </dgm:t>
    </dgm:pt>
    <dgm:pt modelId="{E91437F7-84C8-4CDF-B3FB-20F27F428270}" type="sibTrans" cxnId="{4AF7EC82-7C34-4D6C-940C-962E7EC3494A}">
      <dgm:prSet/>
      <dgm:spPr/>
      <dgm:t>
        <a:bodyPr/>
        <a:lstStyle/>
        <a:p>
          <a:endParaRPr lang="en-IN"/>
        </a:p>
      </dgm:t>
    </dgm:pt>
    <dgm:pt modelId="{7189B604-55D9-4897-98CE-7F86DDB3EC69}" type="pres">
      <dgm:prSet presAssocID="{9D103650-FDB0-485A-87D2-022B412A78FE}" presName="Name0" presStyleCnt="0">
        <dgm:presLayoutVars>
          <dgm:dir/>
          <dgm:animLvl val="lvl"/>
          <dgm:resizeHandles val="exact"/>
        </dgm:presLayoutVars>
      </dgm:prSet>
      <dgm:spPr/>
    </dgm:pt>
    <dgm:pt modelId="{4FD8235C-7472-4383-87B4-BA64C20236F1}" type="pres">
      <dgm:prSet presAssocID="{7E409B0E-EFC3-4789-B824-4C6E52267D34}" presName="parTxOnly" presStyleLbl="node1" presStyleIdx="0" presStyleCnt="6">
        <dgm:presLayoutVars>
          <dgm:chMax val="0"/>
          <dgm:chPref val="0"/>
          <dgm:bulletEnabled val="1"/>
        </dgm:presLayoutVars>
      </dgm:prSet>
      <dgm:spPr/>
      <dgm:t>
        <a:bodyPr/>
        <a:lstStyle/>
        <a:p>
          <a:endParaRPr lang="en-US"/>
        </a:p>
      </dgm:t>
    </dgm:pt>
    <dgm:pt modelId="{63682463-5963-46FB-A83D-2FE1246F2E3A}" type="pres">
      <dgm:prSet presAssocID="{35956D68-5824-4537-B3C2-40A40ADAF711}" presName="parTxOnlySpace" presStyleCnt="0"/>
      <dgm:spPr/>
    </dgm:pt>
    <dgm:pt modelId="{1178BAE9-AFB1-45D4-8030-2E06E4321447}" type="pres">
      <dgm:prSet presAssocID="{23EFAECB-9C02-4F0A-9C7A-A4B38F2EDDB3}" presName="parTxOnly" presStyleLbl="node1" presStyleIdx="1" presStyleCnt="6">
        <dgm:presLayoutVars>
          <dgm:chMax val="0"/>
          <dgm:chPref val="0"/>
          <dgm:bulletEnabled val="1"/>
        </dgm:presLayoutVars>
      </dgm:prSet>
      <dgm:spPr/>
      <dgm:t>
        <a:bodyPr/>
        <a:lstStyle/>
        <a:p>
          <a:endParaRPr lang="en-US"/>
        </a:p>
      </dgm:t>
    </dgm:pt>
    <dgm:pt modelId="{9D4AB071-F3CF-420D-9EC9-E093A7DCB4CD}" type="pres">
      <dgm:prSet presAssocID="{03984444-F206-4F9F-893B-428381437AEC}" presName="parTxOnlySpace" presStyleCnt="0"/>
      <dgm:spPr/>
    </dgm:pt>
    <dgm:pt modelId="{87E64866-969D-43FA-B1F8-0A0E190B23EC}" type="pres">
      <dgm:prSet presAssocID="{29DAD537-96BD-4B10-BC47-CB5D4450F620}" presName="parTxOnly" presStyleLbl="node1" presStyleIdx="2" presStyleCnt="6">
        <dgm:presLayoutVars>
          <dgm:chMax val="0"/>
          <dgm:chPref val="0"/>
          <dgm:bulletEnabled val="1"/>
        </dgm:presLayoutVars>
      </dgm:prSet>
      <dgm:spPr/>
      <dgm:t>
        <a:bodyPr/>
        <a:lstStyle/>
        <a:p>
          <a:endParaRPr lang="en-US"/>
        </a:p>
      </dgm:t>
    </dgm:pt>
    <dgm:pt modelId="{9722D4AF-7742-44A4-9445-57B8AEFC9A61}" type="pres">
      <dgm:prSet presAssocID="{CDEAFC02-8ED3-4801-BE07-DE19187A33EE}" presName="parTxOnlySpace" presStyleCnt="0"/>
      <dgm:spPr/>
    </dgm:pt>
    <dgm:pt modelId="{66117457-FB45-415A-997B-BC3B28D69784}" type="pres">
      <dgm:prSet presAssocID="{E2CDF691-6C99-4194-99CC-B8A743E6126C}" presName="parTxOnly" presStyleLbl="node1" presStyleIdx="3" presStyleCnt="6">
        <dgm:presLayoutVars>
          <dgm:chMax val="0"/>
          <dgm:chPref val="0"/>
          <dgm:bulletEnabled val="1"/>
        </dgm:presLayoutVars>
      </dgm:prSet>
      <dgm:spPr/>
      <dgm:t>
        <a:bodyPr/>
        <a:lstStyle/>
        <a:p>
          <a:endParaRPr lang="en-US"/>
        </a:p>
      </dgm:t>
    </dgm:pt>
    <dgm:pt modelId="{581EF6B8-3B36-420C-9149-20EF81D72C21}" type="pres">
      <dgm:prSet presAssocID="{6664F476-8FB8-4C07-9D58-59EF99C57B88}" presName="parTxOnlySpace" presStyleCnt="0"/>
      <dgm:spPr/>
    </dgm:pt>
    <dgm:pt modelId="{C03F55AA-0116-411C-8638-72FFB12FE6D3}" type="pres">
      <dgm:prSet presAssocID="{3AACF703-CF44-41D9-8F26-2B9115435430}" presName="parTxOnly" presStyleLbl="node1" presStyleIdx="4" presStyleCnt="6">
        <dgm:presLayoutVars>
          <dgm:chMax val="0"/>
          <dgm:chPref val="0"/>
          <dgm:bulletEnabled val="1"/>
        </dgm:presLayoutVars>
      </dgm:prSet>
      <dgm:spPr/>
      <dgm:t>
        <a:bodyPr/>
        <a:lstStyle/>
        <a:p>
          <a:endParaRPr lang="en-US"/>
        </a:p>
      </dgm:t>
    </dgm:pt>
    <dgm:pt modelId="{C265C478-023C-41C1-B16A-D1F67D2ED70C}" type="pres">
      <dgm:prSet presAssocID="{C3FFCC11-DDCC-4FC0-BC01-C54371CC8817}" presName="parTxOnlySpace" presStyleCnt="0"/>
      <dgm:spPr/>
    </dgm:pt>
    <dgm:pt modelId="{21B34DE6-E4F5-4E25-BC9E-02B3488C2148}" type="pres">
      <dgm:prSet presAssocID="{5F2A1ED2-5262-4112-A683-D2638EAF12C1}" presName="parTxOnly" presStyleLbl="node1" presStyleIdx="5" presStyleCnt="6">
        <dgm:presLayoutVars>
          <dgm:chMax val="0"/>
          <dgm:chPref val="0"/>
          <dgm:bulletEnabled val="1"/>
        </dgm:presLayoutVars>
      </dgm:prSet>
      <dgm:spPr/>
      <dgm:t>
        <a:bodyPr/>
        <a:lstStyle/>
        <a:p>
          <a:endParaRPr lang="en-US"/>
        </a:p>
      </dgm:t>
    </dgm:pt>
  </dgm:ptLst>
  <dgm:cxnLst>
    <dgm:cxn modelId="{950C9C51-35DB-4139-97B7-7F8A3CE7DC4C}" type="presOf" srcId="{3AACF703-CF44-41D9-8F26-2B9115435430}" destId="{C03F55AA-0116-411C-8638-72FFB12FE6D3}" srcOrd="0" destOrd="0" presId="urn:microsoft.com/office/officeart/2005/8/layout/chevron1"/>
    <dgm:cxn modelId="{62633A77-5A5F-4407-AC28-B8AB02B588D4}" type="presOf" srcId="{7E409B0E-EFC3-4789-B824-4C6E52267D34}" destId="{4FD8235C-7472-4383-87B4-BA64C20236F1}" srcOrd="0" destOrd="0" presId="urn:microsoft.com/office/officeart/2005/8/layout/chevron1"/>
    <dgm:cxn modelId="{6088DEF1-C34A-4900-AF1B-67900DF7CE23}" type="presOf" srcId="{E2CDF691-6C99-4194-99CC-B8A743E6126C}" destId="{66117457-FB45-415A-997B-BC3B28D69784}" srcOrd="0" destOrd="0" presId="urn:microsoft.com/office/officeart/2005/8/layout/chevron1"/>
    <dgm:cxn modelId="{8031232C-C57B-462D-93D5-578B2850C62C}" srcId="{9D103650-FDB0-485A-87D2-022B412A78FE}" destId="{29DAD537-96BD-4B10-BC47-CB5D4450F620}" srcOrd="2" destOrd="0" parTransId="{FDF06FA8-0122-41D4-ABCA-45ED5101B976}" sibTransId="{CDEAFC02-8ED3-4801-BE07-DE19187A33EE}"/>
    <dgm:cxn modelId="{FAAE5391-2448-4961-9B33-18D63DC683E3}" type="presOf" srcId="{29DAD537-96BD-4B10-BC47-CB5D4450F620}" destId="{87E64866-969D-43FA-B1F8-0A0E190B23EC}" srcOrd="0" destOrd="0" presId="urn:microsoft.com/office/officeart/2005/8/layout/chevron1"/>
    <dgm:cxn modelId="{4AF7EC82-7C34-4D6C-940C-962E7EC3494A}" srcId="{9D103650-FDB0-485A-87D2-022B412A78FE}" destId="{5F2A1ED2-5262-4112-A683-D2638EAF12C1}" srcOrd="5" destOrd="0" parTransId="{91A87822-901D-4069-9861-ECA1DB8E6664}" sibTransId="{E91437F7-84C8-4CDF-B3FB-20F27F428270}"/>
    <dgm:cxn modelId="{0C866DDD-1822-4EEF-8831-7C1FBE48B0FA}" srcId="{9D103650-FDB0-485A-87D2-022B412A78FE}" destId="{E2CDF691-6C99-4194-99CC-B8A743E6126C}" srcOrd="3" destOrd="0" parTransId="{6C442AA2-93A2-4EB2-891D-728DACE91827}" sibTransId="{6664F476-8FB8-4C07-9D58-59EF99C57B88}"/>
    <dgm:cxn modelId="{2F94B06F-E9B8-44B9-B348-F69D036F3800}" type="presOf" srcId="{23EFAECB-9C02-4F0A-9C7A-A4B38F2EDDB3}" destId="{1178BAE9-AFB1-45D4-8030-2E06E4321447}" srcOrd="0" destOrd="0" presId="urn:microsoft.com/office/officeart/2005/8/layout/chevron1"/>
    <dgm:cxn modelId="{BCCEF84D-C376-484C-BA4F-2DE46EE925F0}" srcId="{9D103650-FDB0-485A-87D2-022B412A78FE}" destId="{7E409B0E-EFC3-4789-B824-4C6E52267D34}" srcOrd="0" destOrd="0" parTransId="{D31D070E-4739-4F3B-BA8D-D0D478A0C44A}" sibTransId="{35956D68-5824-4537-B3C2-40A40ADAF711}"/>
    <dgm:cxn modelId="{2B4B966E-0A30-45CD-959C-41B9ED17F1A6}" srcId="{9D103650-FDB0-485A-87D2-022B412A78FE}" destId="{3AACF703-CF44-41D9-8F26-2B9115435430}" srcOrd="4" destOrd="0" parTransId="{D8E1221D-0643-432F-9AC2-3D7E04A92125}" sibTransId="{C3FFCC11-DDCC-4FC0-BC01-C54371CC8817}"/>
    <dgm:cxn modelId="{C5488A28-E8D8-42C7-B8C7-1DC3677F37DD}" type="presOf" srcId="{9D103650-FDB0-485A-87D2-022B412A78FE}" destId="{7189B604-55D9-4897-98CE-7F86DDB3EC69}" srcOrd="0" destOrd="0" presId="urn:microsoft.com/office/officeart/2005/8/layout/chevron1"/>
    <dgm:cxn modelId="{8F7B4C0E-A3DE-4CBB-B1D5-8F855C591AA3}" srcId="{9D103650-FDB0-485A-87D2-022B412A78FE}" destId="{23EFAECB-9C02-4F0A-9C7A-A4B38F2EDDB3}" srcOrd="1" destOrd="0" parTransId="{880B5862-9A4A-4D1E-AC49-382D5AF0F794}" sibTransId="{03984444-F206-4F9F-893B-428381437AEC}"/>
    <dgm:cxn modelId="{84462DFF-05B4-457A-9402-9E2049D4E6CB}" type="presOf" srcId="{5F2A1ED2-5262-4112-A683-D2638EAF12C1}" destId="{21B34DE6-E4F5-4E25-BC9E-02B3488C2148}" srcOrd="0" destOrd="0" presId="urn:microsoft.com/office/officeart/2005/8/layout/chevron1"/>
    <dgm:cxn modelId="{B061A04D-59C3-4B4A-9719-9A2655A8A5FD}" type="presParOf" srcId="{7189B604-55D9-4897-98CE-7F86DDB3EC69}" destId="{4FD8235C-7472-4383-87B4-BA64C20236F1}" srcOrd="0" destOrd="0" presId="urn:microsoft.com/office/officeart/2005/8/layout/chevron1"/>
    <dgm:cxn modelId="{D3E587FA-D3F0-4D95-BC56-9A21CAF315ED}" type="presParOf" srcId="{7189B604-55D9-4897-98CE-7F86DDB3EC69}" destId="{63682463-5963-46FB-A83D-2FE1246F2E3A}" srcOrd="1" destOrd="0" presId="urn:microsoft.com/office/officeart/2005/8/layout/chevron1"/>
    <dgm:cxn modelId="{B99EE798-2BFC-42F4-B299-B862BEA0566A}" type="presParOf" srcId="{7189B604-55D9-4897-98CE-7F86DDB3EC69}" destId="{1178BAE9-AFB1-45D4-8030-2E06E4321447}" srcOrd="2" destOrd="0" presId="urn:microsoft.com/office/officeart/2005/8/layout/chevron1"/>
    <dgm:cxn modelId="{BE1D88B6-DC76-4281-9D06-DECF0BFF4055}" type="presParOf" srcId="{7189B604-55D9-4897-98CE-7F86DDB3EC69}" destId="{9D4AB071-F3CF-420D-9EC9-E093A7DCB4CD}" srcOrd="3" destOrd="0" presId="urn:microsoft.com/office/officeart/2005/8/layout/chevron1"/>
    <dgm:cxn modelId="{F2628934-C935-4D40-9C63-F5239179DDF3}" type="presParOf" srcId="{7189B604-55D9-4897-98CE-7F86DDB3EC69}" destId="{87E64866-969D-43FA-B1F8-0A0E190B23EC}" srcOrd="4" destOrd="0" presId="urn:microsoft.com/office/officeart/2005/8/layout/chevron1"/>
    <dgm:cxn modelId="{FF29452A-F120-494C-B56B-6CB5FE5066E5}" type="presParOf" srcId="{7189B604-55D9-4897-98CE-7F86DDB3EC69}" destId="{9722D4AF-7742-44A4-9445-57B8AEFC9A61}" srcOrd="5" destOrd="0" presId="urn:microsoft.com/office/officeart/2005/8/layout/chevron1"/>
    <dgm:cxn modelId="{7E91A9B9-2C84-48B7-9CA6-04637C9E0B2B}" type="presParOf" srcId="{7189B604-55D9-4897-98CE-7F86DDB3EC69}" destId="{66117457-FB45-415A-997B-BC3B28D69784}" srcOrd="6" destOrd="0" presId="urn:microsoft.com/office/officeart/2005/8/layout/chevron1"/>
    <dgm:cxn modelId="{9F9572ED-A979-4DD9-9D8A-58E6C8C1AC12}" type="presParOf" srcId="{7189B604-55D9-4897-98CE-7F86DDB3EC69}" destId="{581EF6B8-3B36-420C-9149-20EF81D72C21}" srcOrd="7" destOrd="0" presId="urn:microsoft.com/office/officeart/2005/8/layout/chevron1"/>
    <dgm:cxn modelId="{4101F0F5-2047-4949-A9F7-CCC8D9C452B8}" type="presParOf" srcId="{7189B604-55D9-4897-98CE-7F86DDB3EC69}" destId="{C03F55AA-0116-411C-8638-72FFB12FE6D3}" srcOrd="8" destOrd="0" presId="urn:microsoft.com/office/officeart/2005/8/layout/chevron1"/>
    <dgm:cxn modelId="{0AE8B676-C9D2-4AAB-81DC-017FD0B4CE83}" type="presParOf" srcId="{7189B604-55D9-4897-98CE-7F86DDB3EC69}" destId="{C265C478-023C-41C1-B16A-D1F67D2ED70C}" srcOrd="9" destOrd="0" presId="urn:microsoft.com/office/officeart/2005/8/layout/chevron1"/>
    <dgm:cxn modelId="{8BF73CA0-59A5-45AC-8CDC-050ECFC34BF4}" type="presParOf" srcId="{7189B604-55D9-4897-98CE-7F86DDB3EC69}" destId="{21B34DE6-E4F5-4E25-BC9E-02B3488C2148}"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D6BE569-9875-4160-A57A-3B1FF948CE7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59EF84F7-67B7-4333-8267-967C517435DB}">
      <dgm:prSet phldrT="[Text]" custT="1"/>
      <dgm:spPr/>
      <dgm:t>
        <a:bodyPr/>
        <a:lstStyle/>
        <a:p>
          <a:r>
            <a:rPr lang="en-US" sz="2000" dirty="0"/>
            <a:t>Summary of Income &amp; Expenses for specific period</a:t>
          </a:r>
          <a:endParaRPr lang="en-IN" sz="2000" dirty="0"/>
        </a:p>
      </dgm:t>
    </dgm:pt>
    <dgm:pt modelId="{AA02550F-72A3-4684-A8FE-992272FEB281}" type="parTrans" cxnId="{C4A58417-6B12-4196-90D2-174E496725EC}">
      <dgm:prSet/>
      <dgm:spPr/>
      <dgm:t>
        <a:bodyPr/>
        <a:lstStyle/>
        <a:p>
          <a:endParaRPr lang="en-IN" sz="5400"/>
        </a:p>
      </dgm:t>
    </dgm:pt>
    <dgm:pt modelId="{A61233E9-DEA8-43BE-8FBC-BFDD97A67AEA}" type="sibTrans" cxnId="{C4A58417-6B12-4196-90D2-174E496725EC}">
      <dgm:prSet/>
      <dgm:spPr/>
      <dgm:t>
        <a:bodyPr/>
        <a:lstStyle/>
        <a:p>
          <a:endParaRPr lang="en-IN" sz="5400"/>
        </a:p>
      </dgm:t>
    </dgm:pt>
    <dgm:pt modelId="{84300EA4-60B3-439E-A17A-5AC66EF3D773}">
      <dgm:prSet phldrT="[Text]" custT="1"/>
      <dgm:spPr/>
      <dgm:t>
        <a:bodyPr/>
        <a:lstStyle/>
        <a:p>
          <a:r>
            <a:rPr lang="en-US" sz="2000" dirty="0"/>
            <a:t>Shows the profit or loss from business operations</a:t>
          </a:r>
          <a:endParaRPr lang="en-IN" sz="2000" dirty="0"/>
        </a:p>
      </dgm:t>
    </dgm:pt>
    <dgm:pt modelId="{9C11D59F-5855-42B1-B6FD-DB3004568D7F}" type="parTrans" cxnId="{542FF7EB-CE61-4414-959C-10E2F0E482F8}">
      <dgm:prSet/>
      <dgm:spPr/>
      <dgm:t>
        <a:bodyPr/>
        <a:lstStyle/>
        <a:p>
          <a:endParaRPr lang="en-IN" sz="5400"/>
        </a:p>
      </dgm:t>
    </dgm:pt>
    <dgm:pt modelId="{59315A96-2E6C-4AEF-97F6-564C95A4ED41}" type="sibTrans" cxnId="{542FF7EB-CE61-4414-959C-10E2F0E482F8}">
      <dgm:prSet/>
      <dgm:spPr/>
      <dgm:t>
        <a:bodyPr/>
        <a:lstStyle/>
        <a:p>
          <a:endParaRPr lang="en-IN" sz="5400"/>
        </a:p>
      </dgm:t>
    </dgm:pt>
    <dgm:pt modelId="{AA5DC0B9-FE2A-400B-AA0E-D99ADDFA1A00}">
      <dgm:prSet phldrT="[Text]" custT="1"/>
      <dgm:spPr/>
      <dgm:t>
        <a:bodyPr/>
        <a:lstStyle/>
        <a:p>
          <a:r>
            <a:rPr lang="en-US" sz="2000" dirty="0"/>
            <a:t>Also known as Income statement</a:t>
          </a:r>
          <a:endParaRPr lang="en-IN" sz="2000" dirty="0"/>
        </a:p>
      </dgm:t>
    </dgm:pt>
    <dgm:pt modelId="{C56E0F44-B523-45BF-A3DB-DE0D1CB033CB}" type="parTrans" cxnId="{B889A639-848D-430D-974B-ED44A622142C}">
      <dgm:prSet/>
      <dgm:spPr/>
      <dgm:t>
        <a:bodyPr/>
        <a:lstStyle/>
        <a:p>
          <a:endParaRPr lang="en-IN" sz="5400"/>
        </a:p>
      </dgm:t>
    </dgm:pt>
    <dgm:pt modelId="{6CABF497-23C5-4D07-B950-7DD5C4672486}" type="sibTrans" cxnId="{B889A639-848D-430D-974B-ED44A622142C}">
      <dgm:prSet/>
      <dgm:spPr/>
      <dgm:t>
        <a:bodyPr/>
        <a:lstStyle/>
        <a:p>
          <a:endParaRPr lang="en-IN" sz="5400"/>
        </a:p>
      </dgm:t>
    </dgm:pt>
    <dgm:pt modelId="{48A6075F-BB8E-454E-A35F-81A7979DD69D}" type="pres">
      <dgm:prSet presAssocID="{0D6BE569-9875-4160-A57A-3B1FF948CE7E}" presName="linear" presStyleCnt="0">
        <dgm:presLayoutVars>
          <dgm:dir/>
          <dgm:animLvl val="lvl"/>
          <dgm:resizeHandles val="exact"/>
        </dgm:presLayoutVars>
      </dgm:prSet>
      <dgm:spPr/>
      <dgm:t>
        <a:bodyPr/>
        <a:lstStyle/>
        <a:p>
          <a:endParaRPr lang="en-US"/>
        </a:p>
      </dgm:t>
    </dgm:pt>
    <dgm:pt modelId="{1D177210-9B98-4469-84C8-AC3E64CE8C8C}" type="pres">
      <dgm:prSet presAssocID="{AA5DC0B9-FE2A-400B-AA0E-D99ADDFA1A00}" presName="parentLin" presStyleCnt="0"/>
      <dgm:spPr/>
    </dgm:pt>
    <dgm:pt modelId="{B97DF9F8-E93A-4EC3-85A9-292AD6FC7FBC}" type="pres">
      <dgm:prSet presAssocID="{AA5DC0B9-FE2A-400B-AA0E-D99ADDFA1A00}" presName="parentLeftMargin" presStyleLbl="node1" presStyleIdx="0" presStyleCnt="3"/>
      <dgm:spPr/>
      <dgm:t>
        <a:bodyPr/>
        <a:lstStyle/>
        <a:p>
          <a:endParaRPr lang="en-US"/>
        </a:p>
      </dgm:t>
    </dgm:pt>
    <dgm:pt modelId="{E7EAE914-C793-4215-9F96-AC85340707A1}" type="pres">
      <dgm:prSet presAssocID="{AA5DC0B9-FE2A-400B-AA0E-D99ADDFA1A00}" presName="parentText" presStyleLbl="node1" presStyleIdx="0" presStyleCnt="3">
        <dgm:presLayoutVars>
          <dgm:chMax val="0"/>
          <dgm:bulletEnabled val="1"/>
        </dgm:presLayoutVars>
      </dgm:prSet>
      <dgm:spPr/>
      <dgm:t>
        <a:bodyPr/>
        <a:lstStyle/>
        <a:p>
          <a:endParaRPr lang="en-US"/>
        </a:p>
      </dgm:t>
    </dgm:pt>
    <dgm:pt modelId="{C6069C82-0273-46CC-AA09-E8B20F058891}" type="pres">
      <dgm:prSet presAssocID="{AA5DC0B9-FE2A-400B-AA0E-D99ADDFA1A00}" presName="negativeSpace" presStyleCnt="0"/>
      <dgm:spPr/>
    </dgm:pt>
    <dgm:pt modelId="{DEB87D39-A694-4F41-BCF0-088E8D03E042}" type="pres">
      <dgm:prSet presAssocID="{AA5DC0B9-FE2A-400B-AA0E-D99ADDFA1A00}" presName="childText" presStyleLbl="conFgAcc1" presStyleIdx="0" presStyleCnt="3">
        <dgm:presLayoutVars>
          <dgm:bulletEnabled val="1"/>
        </dgm:presLayoutVars>
      </dgm:prSet>
      <dgm:spPr/>
    </dgm:pt>
    <dgm:pt modelId="{1C9FF19B-B215-4392-8471-289D3F3EF7C1}" type="pres">
      <dgm:prSet presAssocID="{6CABF497-23C5-4D07-B950-7DD5C4672486}" presName="spaceBetweenRectangles" presStyleCnt="0"/>
      <dgm:spPr/>
    </dgm:pt>
    <dgm:pt modelId="{C87CE1B5-3142-4CCD-80ED-B0812931D736}" type="pres">
      <dgm:prSet presAssocID="{59EF84F7-67B7-4333-8267-967C517435DB}" presName="parentLin" presStyleCnt="0"/>
      <dgm:spPr/>
    </dgm:pt>
    <dgm:pt modelId="{D01B3F1F-DBD4-45FC-A6E6-5FEA2D0B12C1}" type="pres">
      <dgm:prSet presAssocID="{59EF84F7-67B7-4333-8267-967C517435DB}" presName="parentLeftMargin" presStyleLbl="node1" presStyleIdx="0" presStyleCnt="3"/>
      <dgm:spPr/>
      <dgm:t>
        <a:bodyPr/>
        <a:lstStyle/>
        <a:p>
          <a:endParaRPr lang="en-US"/>
        </a:p>
      </dgm:t>
    </dgm:pt>
    <dgm:pt modelId="{2574B3F2-E256-45F2-B018-FD2E21F5BC8C}" type="pres">
      <dgm:prSet presAssocID="{59EF84F7-67B7-4333-8267-967C517435DB}" presName="parentText" presStyleLbl="node1" presStyleIdx="1" presStyleCnt="3">
        <dgm:presLayoutVars>
          <dgm:chMax val="0"/>
          <dgm:bulletEnabled val="1"/>
        </dgm:presLayoutVars>
      </dgm:prSet>
      <dgm:spPr/>
      <dgm:t>
        <a:bodyPr/>
        <a:lstStyle/>
        <a:p>
          <a:endParaRPr lang="en-US"/>
        </a:p>
      </dgm:t>
    </dgm:pt>
    <dgm:pt modelId="{A4B77DF9-F0E2-408E-BBE0-62D0F53D0400}" type="pres">
      <dgm:prSet presAssocID="{59EF84F7-67B7-4333-8267-967C517435DB}" presName="negativeSpace" presStyleCnt="0"/>
      <dgm:spPr/>
    </dgm:pt>
    <dgm:pt modelId="{6A5BFD93-C964-43E5-AB37-6ED3CAC41AB2}" type="pres">
      <dgm:prSet presAssocID="{59EF84F7-67B7-4333-8267-967C517435DB}" presName="childText" presStyleLbl="conFgAcc1" presStyleIdx="1" presStyleCnt="3">
        <dgm:presLayoutVars>
          <dgm:bulletEnabled val="1"/>
        </dgm:presLayoutVars>
      </dgm:prSet>
      <dgm:spPr/>
    </dgm:pt>
    <dgm:pt modelId="{74590F47-0345-4BEE-A424-5C24491D5838}" type="pres">
      <dgm:prSet presAssocID="{A61233E9-DEA8-43BE-8FBC-BFDD97A67AEA}" presName="spaceBetweenRectangles" presStyleCnt="0"/>
      <dgm:spPr/>
    </dgm:pt>
    <dgm:pt modelId="{34B88D99-1C58-426F-85F1-F21A3D655C96}" type="pres">
      <dgm:prSet presAssocID="{84300EA4-60B3-439E-A17A-5AC66EF3D773}" presName="parentLin" presStyleCnt="0"/>
      <dgm:spPr/>
    </dgm:pt>
    <dgm:pt modelId="{E7071E69-905F-4AC4-9345-0BFDDA93BBD4}" type="pres">
      <dgm:prSet presAssocID="{84300EA4-60B3-439E-A17A-5AC66EF3D773}" presName="parentLeftMargin" presStyleLbl="node1" presStyleIdx="1" presStyleCnt="3"/>
      <dgm:spPr/>
      <dgm:t>
        <a:bodyPr/>
        <a:lstStyle/>
        <a:p>
          <a:endParaRPr lang="en-US"/>
        </a:p>
      </dgm:t>
    </dgm:pt>
    <dgm:pt modelId="{D160FC96-FD51-41B8-969D-1D8E2DE8F70B}" type="pres">
      <dgm:prSet presAssocID="{84300EA4-60B3-439E-A17A-5AC66EF3D773}" presName="parentText" presStyleLbl="node1" presStyleIdx="2" presStyleCnt="3">
        <dgm:presLayoutVars>
          <dgm:chMax val="0"/>
          <dgm:bulletEnabled val="1"/>
        </dgm:presLayoutVars>
      </dgm:prSet>
      <dgm:spPr/>
      <dgm:t>
        <a:bodyPr/>
        <a:lstStyle/>
        <a:p>
          <a:endParaRPr lang="en-US"/>
        </a:p>
      </dgm:t>
    </dgm:pt>
    <dgm:pt modelId="{776FEC04-6014-45DE-9710-CABD01210D2A}" type="pres">
      <dgm:prSet presAssocID="{84300EA4-60B3-439E-A17A-5AC66EF3D773}" presName="negativeSpace" presStyleCnt="0"/>
      <dgm:spPr/>
    </dgm:pt>
    <dgm:pt modelId="{6FD86CB1-C0F2-4B57-9119-BFEA93B89BF2}" type="pres">
      <dgm:prSet presAssocID="{84300EA4-60B3-439E-A17A-5AC66EF3D773}" presName="childText" presStyleLbl="conFgAcc1" presStyleIdx="2" presStyleCnt="3">
        <dgm:presLayoutVars>
          <dgm:bulletEnabled val="1"/>
        </dgm:presLayoutVars>
      </dgm:prSet>
      <dgm:spPr/>
    </dgm:pt>
  </dgm:ptLst>
  <dgm:cxnLst>
    <dgm:cxn modelId="{E65B5841-690C-46A1-87A8-FA67D840F8F6}" type="presOf" srcId="{84300EA4-60B3-439E-A17A-5AC66EF3D773}" destId="{E7071E69-905F-4AC4-9345-0BFDDA93BBD4}" srcOrd="0" destOrd="0" presId="urn:microsoft.com/office/officeart/2005/8/layout/list1"/>
    <dgm:cxn modelId="{5C7A3666-9BF6-4166-A55B-1B0C4B5234B0}" type="presOf" srcId="{0D6BE569-9875-4160-A57A-3B1FF948CE7E}" destId="{48A6075F-BB8E-454E-A35F-81A7979DD69D}" srcOrd="0" destOrd="0" presId="urn:microsoft.com/office/officeart/2005/8/layout/list1"/>
    <dgm:cxn modelId="{B889A639-848D-430D-974B-ED44A622142C}" srcId="{0D6BE569-9875-4160-A57A-3B1FF948CE7E}" destId="{AA5DC0B9-FE2A-400B-AA0E-D99ADDFA1A00}" srcOrd="0" destOrd="0" parTransId="{C56E0F44-B523-45BF-A3DB-DE0D1CB033CB}" sibTransId="{6CABF497-23C5-4D07-B950-7DD5C4672486}"/>
    <dgm:cxn modelId="{C4A58417-6B12-4196-90D2-174E496725EC}" srcId="{0D6BE569-9875-4160-A57A-3B1FF948CE7E}" destId="{59EF84F7-67B7-4333-8267-967C517435DB}" srcOrd="1" destOrd="0" parTransId="{AA02550F-72A3-4684-A8FE-992272FEB281}" sibTransId="{A61233E9-DEA8-43BE-8FBC-BFDD97A67AEA}"/>
    <dgm:cxn modelId="{AB9D81ED-4A24-4E4C-A36E-6B261F827946}" type="presOf" srcId="{59EF84F7-67B7-4333-8267-967C517435DB}" destId="{2574B3F2-E256-45F2-B018-FD2E21F5BC8C}" srcOrd="1" destOrd="0" presId="urn:microsoft.com/office/officeart/2005/8/layout/list1"/>
    <dgm:cxn modelId="{6F9A94A1-C3F0-4E92-A003-7D805CD2BBB3}" type="presOf" srcId="{AA5DC0B9-FE2A-400B-AA0E-D99ADDFA1A00}" destId="{B97DF9F8-E93A-4EC3-85A9-292AD6FC7FBC}" srcOrd="0" destOrd="0" presId="urn:microsoft.com/office/officeart/2005/8/layout/list1"/>
    <dgm:cxn modelId="{CED0A894-AA6B-491D-9945-69BBA1BB1C39}" type="presOf" srcId="{59EF84F7-67B7-4333-8267-967C517435DB}" destId="{D01B3F1F-DBD4-45FC-A6E6-5FEA2D0B12C1}" srcOrd="0" destOrd="0" presId="urn:microsoft.com/office/officeart/2005/8/layout/list1"/>
    <dgm:cxn modelId="{542FF7EB-CE61-4414-959C-10E2F0E482F8}" srcId="{0D6BE569-9875-4160-A57A-3B1FF948CE7E}" destId="{84300EA4-60B3-439E-A17A-5AC66EF3D773}" srcOrd="2" destOrd="0" parTransId="{9C11D59F-5855-42B1-B6FD-DB3004568D7F}" sibTransId="{59315A96-2E6C-4AEF-97F6-564C95A4ED41}"/>
    <dgm:cxn modelId="{90B15482-939A-43D9-87C0-EC78BDB6FC89}" type="presOf" srcId="{AA5DC0B9-FE2A-400B-AA0E-D99ADDFA1A00}" destId="{E7EAE914-C793-4215-9F96-AC85340707A1}" srcOrd="1" destOrd="0" presId="urn:microsoft.com/office/officeart/2005/8/layout/list1"/>
    <dgm:cxn modelId="{A6F7A6BF-6395-4FFE-97F1-D2B8D0A69022}" type="presOf" srcId="{84300EA4-60B3-439E-A17A-5AC66EF3D773}" destId="{D160FC96-FD51-41B8-969D-1D8E2DE8F70B}" srcOrd="1" destOrd="0" presId="urn:microsoft.com/office/officeart/2005/8/layout/list1"/>
    <dgm:cxn modelId="{C5FCC3CB-617D-45EF-B8AD-B434CE9F5F85}" type="presParOf" srcId="{48A6075F-BB8E-454E-A35F-81A7979DD69D}" destId="{1D177210-9B98-4469-84C8-AC3E64CE8C8C}" srcOrd="0" destOrd="0" presId="urn:microsoft.com/office/officeart/2005/8/layout/list1"/>
    <dgm:cxn modelId="{B8C40D2F-1F1D-44EA-A2CB-77CDA5510537}" type="presParOf" srcId="{1D177210-9B98-4469-84C8-AC3E64CE8C8C}" destId="{B97DF9F8-E93A-4EC3-85A9-292AD6FC7FBC}" srcOrd="0" destOrd="0" presId="urn:microsoft.com/office/officeart/2005/8/layout/list1"/>
    <dgm:cxn modelId="{74D61A48-02ED-4F39-9310-AC18BF5CF227}" type="presParOf" srcId="{1D177210-9B98-4469-84C8-AC3E64CE8C8C}" destId="{E7EAE914-C793-4215-9F96-AC85340707A1}" srcOrd="1" destOrd="0" presId="urn:microsoft.com/office/officeart/2005/8/layout/list1"/>
    <dgm:cxn modelId="{11B58892-9AD1-4B1F-A304-34E61EE2B4F9}" type="presParOf" srcId="{48A6075F-BB8E-454E-A35F-81A7979DD69D}" destId="{C6069C82-0273-46CC-AA09-E8B20F058891}" srcOrd="1" destOrd="0" presId="urn:microsoft.com/office/officeart/2005/8/layout/list1"/>
    <dgm:cxn modelId="{C78B518B-2317-46B6-B2BB-390ABF6ED4F1}" type="presParOf" srcId="{48A6075F-BB8E-454E-A35F-81A7979DD69D}" destId="{DEB87D39-A694-4F41-BCF0-088E8D03E042}" srcOrd="2" destOrd="0" presId="urn:microsoft.com/office/officeart/2005/8/layout/list1"/>
    <dgm:cxn modelId="{5C8B60AD-9F9B-4793-AB05-AD4A0925066C}" type="presParOf" srcId="{48A6075F-BB8E-454E-A35F-81A7979DD69D}" destId="{1C9FF19B-B215-4392-8471-289D3F3EF7C1}" srcOrd="3" destOrd="0" presId="urn:microsoft.com/office/officeart/2005/8/layout/list1"/>
    <dgm:cxn modelId="{401C64D5-940F-4855-AC14-655E5575ECD7}" type="presParOf" srcId="{48A6075F-BB8E-454E-A35F-81A7979DD69D}" destId="{C87CE1B5-3142-4CCD-80ED-B0812931D736}" srcOrd="4" destOrd="0" presId="urn:microsoft.com/office/officeart/2005/8/layout/list1"/>
    <dgm:cxn modelId="{2F9DF714-BD14-4CF8-A644-A35EE36476A7}" type="presParOf" srcId="{C87CE1B5-3142-4CCD-80ED-B0812931D736}" destId="{D01B3F1F-DBD4-45FC-A6E6-5FEA2D0B12C1}" srcOrd="0" destOrd="0" presId="urn:microsoft.com/office/officeart/2005/8/layout/list1"/>
    <dgm:cxn modelId="{FAF8CEA9-1F93-48B4-8E0A-1D8EB5544FBE}" type="presParOf" srcId="{C87CE1B5-3142-4CCD-80ED-B0812931D736}" destId="{2574B3F2-E256-45F2-B018-FD2E21F5BC8C}" srcOrd="1" destOrd="0" presId="urn:microsoft.com/office/officeart/2005/8/layout/list1"/>
    <dgm:cxn modelId="{D9858A96-4E74-4BD9-8BC2-D507A80DA6D7}" type="presParOf" srcId="{48A6075F-BB8E-454E-A35F-81A7979DD69D}" destId="{A4B77DF9-F0E2-408E-BBE0-62D0F53D0400}" srcOrd="5" destOrd="0" presId="urn:microsoft.com/office/officeart/2005/8/layout/list1"/>
    <dgm:cxn modelId="{28457548-86C2-4B3A-8417-EE7FBB597A87}" type="presParOf" srcId="{48A6075F-BB8E-454E-A35F-81A7979DD69D}" destId="{6A5BFD93-C964-43E5-AB37-6ED3CAC41AB2}" srcOrd="6" destOrd="0" presId="urn:microsoft.com/office/officeart/2005/8/layout/list1"/>
    <dgm:cxn modelId="{E6519230-315C-419F-A1B1-44289AC1B060}" type="presParOf" srcId="{48A6075F-BB8E-454E-A35F-81A7979DD69D}" destId="{74590F47-0345-4BEE-A424-5C24491D5838}" srcOrd="7" destOrd="0" presId="urn:microsoft.com/office/officeart/2005/8/layout/list1"/>
    <dgm:cxn modelId="{737709DA-8455-459B-ACC1-E04D5F31AC17}" type="presParOf" srcId="{48A6075F-BB8E-454E-A35F-81A7979DD69D}" destId="{34B88D99-1C58-426F-85F1-F21A3D655C96}" srcOrd="8" destOrd="0" presId="urn:microsoft.com/office/officeart/2005/8/layout/list1"/>
    <dgm:cxn modelId="{E227B53E-8460-4DAA-B588-0AE585209FF4}" type="presParOf" srcId="{34B88D99-1C58-426F-85F1-F21A3D655C96}" destId="{E7071E69-905F-4AC4-9345-0BFDDA93BBD4}" srcOrd="0" destOrd="0" presId="urn:microsoft.com/office/officeart/2005/8/layout/list1"/>
    <dgm:cxn modelId="{4852425B-B7EA-46DC-9C8A-6F27AD67841D}" type="presParOf" srcId="{34B88D99-1C58-426F-85F1-F21A3D655C96}" destId="{D160FC96-FD51-41B8-969D-1D8E2DE8F70B}" srcOrd="1" destOrd="0" presId="urn:microsoft.com/office/officeart/2005/8/layout/list1"/>
    <dgm:cxn modelId="{8C2AE57A-76ED-4F89-98AC-1D941EC37EF0}" type="presParOf" srcId="{48A6075F-BB8E-454E-A35F-81A7979DD69D}" destId="{776FEC04-6014-45DE-9710-CABD01210D2A}" srcOrd="9" destOrd="0" presId="urn:microsoft.com/office/officeart/2005/8/layout/list1"/>
    <dgm:cxn modelId="{FDDEC4F3-B4F5-4399-BA0C-AB8E8C54D150}" type="presParOf" srcId="{48A6075F-BB8E-454E-A35F-81A7979DD69D}" destId="{6FD86CB1-C0F2-4B57-9119-BFEA93B89BF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49F69E9-E97E-4859-A95C-65AFBC43164F}" type="doc">
      <dgm:prSet loTypeId="urn:microsoft.com/office/officeart/2005/8/layout/chevron1" loCatId="process" qsTypeId="urn:microsoft.com/office/officeart/2005/8/quickstyle/simple3" qsCatId="simple" csTypeId="urn:microsoft.com/office/officeart/2005/8/colors/accent2_2" csCatId="accent2" phldr="1"/>
      <dgm:spPr/>
    </dgm:pt>
    <dgm:pt modelId="{74B07381-7858-4D89-8E6C-52FD7D4AACEA}">
      <dgm:prSet phldrT="[Text]"/>
      <dgm:spPr/>
      <dgm:t>
        <a:bodyPr/>
        <a:lstStyle/>
        <a:p>
          <a:r>
            <a:rPr lang="en-US" dirty="0"/>
            <a:t>F12 Configuration</a:t>
          </a:r>
          <a:endParaRPr lang="en-IN" dirty="0"/>
        </a:p>
      </dgm:t>
    </dgm:pt>
    <dgm:pt modelId="{DFB2180A-DD9E-4AD9-BF4E-684638CBF573}" type="parTrans" cxnId="{15B129B5-1EB3-4D97-8861-B108FA946A06}">
      <dgm:prSet/>
      <dgm:spPr/>
      <dgm:t>
        <a:bodyPr/>
        <a:lstStyle/>
        <a:p>
          <a:endParaRPr lang="en-IN"/>
        </a:p>
      </dgm:t>
    </dgm:pt>
    <dgm:pt modelId="{1C8BE7EE-4A3A-426F-9659-3A3E0AE0F529}" type="sibTrans" cxnId="{15B129B5-1EB3-4D97-8861-B108FA946A06}">
      <dgm:prSet/>
      <dgm:spPr/>
      <dgm:t>
        <a:bodyPr/>
        <a:lstStyle/>
        <a:p>
          <a:endParaRPr lang="en-IN"/>
        </a:p>
      </dgm:t>
    </dgm:pt>
    <dgm:pt modelId="{DF7EC4C9-C2B5-4EDE-87C1-DC646BF0B1FD}">
      <dgm:prSet phldrT="[Text]"/>
      <dgm:spPr/>
      <dgm:t>
        <a:bodyPr/>
        <a:lstStyle/>
        <a:p>
          <a:r>
            <a:rPr lang="en-US" dirty="0"/>
            <a:t>Comparison</a:t>
          </a:r>
          <a:endParaRPr lang="en-IN" dirty="0"/>
        </a:p>
      </dgm:t>
    </dgm:pt>
    <dgm:pt modelId="{0E1CFF9C-8B35-4F13-8483-884D0C86593A}" type="parTrans" cxnId="{6F1A0138-30FC-4671-A9D7-E6DE91EC8DDD}">
      <dgm:prSet/>
      <dgm:spPr/>
      <dgm:t>
        <a:bodyPr/>
        <a:lstStyle/>
        <a:p>
          <a:endParaRPr lang="en-IN"/>
        </a:p>
      </dgm:t>
    </dgm:pt>
    <dgm:pt modelId="{BC9402B0-9D0C-4684-9521-77C03A04FD94}" type="sibTrans" cxnId="{6F1A0138-30FC-4671-A9D7-E6DE91EC8DDD}">
      <dgm:prSet/>
      <dgm:spPr/>
      <dgm:t>
        <a:bodyPr/>
        <a:lstStyle/>
        <a:p>
          <a:endParaRPr lang="en-IN"/>
        </a:p>
      </dgm:t>
    </dgm:pt>
    <dgm:pt modelId="{7DFE2847-FD1B-427E-8553-A693B0EFA74C}">
      <dgm:prSet phldrT="[Text]"/>
      <dgm:spPr/>
      <dgm:t>
        <a:bodyPr/>
        <a:lstStyle/>
        <a:p>
          <a:r>
            <a:rPr lang="en-US" dirty="0"/>
            <a:t>Income &amp; Expenditure statement</a:t>
          </a:r>
          <a:endParaRPr lang="en-IN" dirty="0"/>
        </a:p>
      </dgm:t>
    </dgm:pt>
    <dgm:pt modelId="{C61FEFAA-B25D-48F9-BFF9-0CF92B82FCF9}" type="parTrans" cxnId="{414A0DC9-A33A-43CB-A833-A3E5F58CFC4C}">
      <dgm:prSet/>
      <dgm:spPr/>
      <dgm:t>
        <a:bodyPr/>
        <a:lstStyle/>
        <a:p>
          <a:endParaRPr lang="en-IN"/>
        </a:p>
      </dgm:t>
    </dgm:pt>
    <dgm:pt modelId="{35832C2E-E7B4-4D39-B615-A8B3D909A916}" type="sibTrans" cxnId="{414A0DC9-A33A-43CB-A833-A3E5F58CFC4C}">
      <dgm:prSet/>
      <dgm:spPr/>
      <dgm:t>
        <a:bodyPr/>
        <a:lstStyle/>
        <a:p>
          <a:endParaRPr lang="en-IN"/>
        </a:p>
      </dgm:t>
    </dgm:pt>
    <dgm:pt modelId="{C109A38C-81F2-4297-8BFE-615C85CF661C}" type="pres">
      <dgm:prSet presAssocID="{149F69E9-E97E-4859-A95C-65AFBC43164F}" presName="Name0" presStyleCnt="0">
        <dgm:presLayoutVars>
          <dgm:dir/>
          <dgm:animLvl val="lvl"/>
          <dgm:resizeHandles val="exact"/>
        </dgm:presLayoutVars>
      </dgm:prSet>
      <dgm:spPr/>
    </dgm:pt>
    <dgm:pt modelId="{AB337C4B-E52C-4591-9115-40A0DEECE071}" type="pres">
      <dgm:prSet presAssocID="{74B07381-7858-4D89-8E6C-52FD7D4AACEA}" presName="parTxOnly" presStyleLbl="node1" presStyleIdx="0" presStyleCnt="3">
        <dgm:presLayoutVars>
          <dgm:chMax val="0"/>
          <dgm:chPref val="0"/>
          <dgm:bulletEnabled val="1"/>
        </dgm:presLayoutVars>
      </dgm:prSet>
      <dgm:spPr/>
      <dgm:t>
        <a:bodyPr/>
        <a:lstStyle/>
        <a:p>
          <a:endParaRPr lang="en-US"/>
        </a:p>
      </dgm:t>
    </dgm:pt>
    <dgm:pt modelId="{E78186E6-82BE-4EF2-BEB9-93400973F664}" type="pres">
      <dgm:prSet presAssocID="{1C8BE7EE-4A3A-426F-9659-3A3E0AE0F529}" presName="parTxOnlySpace" presStyleCnt="0"/>
      <dgm:spPr/>
    </dgm:pt>
    <dgm:pt modelId="{35F4E000-8295-4894-8996-479E03F509F2}" type="pres">
      <dgm:prSet presAssocID="{DF7EC4C9-C2B5-4EDE-87C1-DC646BF0B1FD}" presName="parTxOnly" presStyleLbl="node1" presStyleIdx="1" presStyleCnt="3">
        <dgm:presLayoutVars>
          <dgm:chMax val="0"/>
          <dgm:chPref val="0"/>
          <dgm:bulletEnabled val="1"/>
        </dgm:presLayoutVars>
      </dgm:prSet>
      <dgm:spPr/>
      <dgm:t>
        <a:bodyPr/>
        <a:lstStyle/>
        <a:p>
          <a:endParaRPr lang="en-US"/>
        </a:p>
      </dgm:t>
    </dgm:pt>
    <dgm:pt modelId="{7D1727DE-5789-40B9-AFF0-93AE6DBD9DE9}" type="pres">
      <dgm:prSet presAssocID="{BC9402B0-9D0C-4684-9521-77C03A04FD94}" presName="parTxOnlySpace" presStyleCnt="0"/>
      <dgm:spPr/>
    </dgm:pt>
    <dgm:pt modelId="{C1E058C5-6B11-4809-A57C-6EC0DA299A46}" type="pres">
      <dgm:prSet presAssocID="{7DFE2847-FD1B-427E-8553-A693B0EFA74C}" presName="parTxOnly" presStyleLbl="node1" presStyleIdx="2" presStyleCnt="3">
        <dgm:presLayoutVars>
          <dgm:chMax val="0"/>
          <dgm:chPref val="0"/>
          <dgm:bulletEnabled val="1"/>
        </dgm:presLayoutVars>
      </dgm:prSet>
      <dgm:spPr/>
      <dgm:t>
        <a:bodyPr/>
        <a:lstStyle/>
        <a:p>
          <a:endParaRPr lang="en-US"/>
        </a:p>
      </dgm:t>
    </dgm:pt>
  </dgm:ptLst>
  <dgm:cxnLst>
    <dgm:cxn modelId="{D8C711A0-5184-4A2B-8901-17D85A24B6CC}" type="presOf" srcId="{149F69E9-E97E-4859-A95C-65AFBC43164F}" destId="{C109A38C-81F2-4297-8BFE-615C85CF661C}" srcOrd="0" destOrd="0" presId="urn:microsoft.com/office/officeart/2005/8/layout/chevron1"/>
    <dgm:cxn modelId="{3B8D56FD-9186-4FA2-8429-C90C5C3114CD}" type="presOf" srcId="{7DFE2847-FD1B-427E-8553-A693B0EFA74C}" destId="{C1E058C5-6B11-4809-A57C-6EC0DA299A46}" srcOrd="0" destOrd="0" presId="urn:microsoft.com/office/officeart/2005/8/layout/chevron1"/>
    <dgm:cxn modelId="{BC95602F-8298-403E-8571-FA90353401CC}" type="presOf" srcId="{74B07381-7858-4D89-8E6C-52FD7D4AACEA}" destId="{AB337C4B-E52C-4591-9115-40A0DEECE071}" srcOrd="0" destOrd="0" presId="urn:microsoft.com/office/officeart/2005/8/layout/chevron1"/>
    <dgm:cxn modelId="{15B129B5-1EB3-4D97-8861-B108FA946A06}" srcId="{149F69E9-E97E-4859-A95C-65AFBC43164F}" destId="{74B07381-7858-4D89-8E6C-52FD7D4AACEA}" srcOrd="0" destOrd="0" parTransId="{DFB2180A-DD9E-4AD9-BF4E-684638CBF573}" sibTransId="{1C8BE7EE-4A3A-426F-9659-3A3E0AE0F529}"/>
    <dgm:cxn modelId="{414A0DC9-A33A-43CB-A833-A3E5F58CFC4C}" srcId="{149F69E9-E97E-4859-A95C-65AFBC43164F}" destId="{7DFE2847-FD1B-427E-8553-A693B0EFA74C}" srcOrd="2" destOrd="0" parTransId="{C61FEFAA-B25D-48F9-BFF9-0CF92B82FCF9}" sibTransId="{35832C2E-E7B4-4D39-B615-A8B3D909A916}"/>
    <dgm:cxn modelId="{B8C0A255-7CAB-4861-A4FC-8FAFB393ABDB}" type="presOf" srcId="{DF7EC4C9-C2B5-4EDE-87C1-DC646BF0B1FD}" destId="{35F4E000-8295-4894-8996-479E03F509F2}" srcOrd="0" destOrd="0" presId="urn:microsoft.com/office/officeart/2005/8/layout/chevron1"/>
    <dgm:cxn modelId="{6F1A0138-30FC-4671-A9D7-E6DE91EC8DDD}" srcId="{149F69E9-E97E-4859-A95C-65AFBC43164F}" destId="{DF7EC4C9-C2B5-4EDE-87C1-DC646BF0B1FD}" srcOrd="1" destOrd="0" parTransId="{0E1CFF9C-8B35-4F13-8483-884D0C86593A}" sibTransId="{BC9402B0-9D0C-4684-9521-77C03A04FD94}"/>
    <dgm:cxn modelId="{772AE6EA-6F33-486F-A4C9-0BDFFC332724}" type="presParOf" srcId="{C109A38C-81F2-4297-8BFE-615C85CF661C}" destId="{AB337C4B-E52C-4591-9115-40A0DEECE071}" srcOrd="0" destOrd="0" presId="urn:microsoft.com/office/officeart/2005/8/layout/chevron1"/>
    <dgm:cxn modelId="{044076F1-725E-42F8-AEC4-6D35BD3C7F18}" type="presParOf" srcId="{C109A38C-81F2-4297-8BFE-615C85CF661C}" destId="{E78186E6-82BE-4EF2-BEB9-93400973F664}" srcOrd="1" destOrd="0" presId="urn:microsoft.com/office/officeart/2005/8/layout/chevron1"/>
    <dgm:cxn modelId="{A5266CC4-AAD2-4773-9E8E-B99AA01B409C}" type="presParOf" srcId="{C109A38C-81F2-4297-8BFE-615C85CF661C}" destId="{35F4E000-8295-4894-8996-479E03F509F2}" srcOrd="2" destOrd="0" presId="urn:microsoft.com/office/officeart/2005/8/layout/chevron1"/>
    <dgm:cxn modelId="{B2E6F46D-5756-4C57-9B49-0EF05D767710}" type="presParOf" srcId="{C109A38C-81F2-4297-8BFE-615C85CF661C}" destId="{7D1727DE-5789-40B9-AFF0-93AE6DBD9DE9}" srcOrd="3" destOrd="0" presId="urn:microsoft.com/office/officeart/2005/8/layout/chevron1"/>
    <dgm:cxn modelId="{EC79FDD2-1882-4FCC-9ED9-5810F5EF3011}" type="presParOf" srcId="{C109A38C-81F2-4297-8BFE-615C85CF661C}" destId="{C1E058C5-6B11-4809-A57C-6EC0DA299A46}"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78B79F6-C431-4D33-AB49-36A541112419}" type="doc">
      <dgm:prSet loTypeId="urn:microsoft.com/office/officeart/2005/8/layout/venn1" loCatId="relationship" qsTypeId="urn:microsoft.com/office/officeart/2005/8/quickstyle/3d3" qsCatId="3D" csTypeId="urn:microsoft.com/office/officeart/2005/8/colors/colorful4" csCatId="colorful" phldr="1"/>
      <dgm:spPr/>
      <dgm:t>
        <a:bodyPr/>
        <a:lstStyle/>
        <a:p>
          <a:endParaRPr lang="en-IN"/>
        </a:p>
      </dgm:t>
    </dgm:pt>
    <dgm:pt modelId="{012D0C8C-3359-45BE-AA59-A17CE75CB10F}">
      <dgm:prSet phldrT="[Text]"/>
      <dgm:spPr/>
      <dgm:t>
        <a:bodyPr/>
        <a:lstStyle/>
        <a:p>
          <a:r>
            <a:rPr lang="en-US" dirty="0">
              <a:ln w="9525"/>
            </a:rPr>
            <a:t>Enabling in company F11</a:t>
          </a:r>
          <a:endParaRPr lang="en-IN" dirty="0">
            <a:ln w="9525"/>
          </a:endParaRPr>
        </a:p>
      </dgm:t>
    </dgm:pt>
    <dgm:pt modelId="{D983183A-E1B8-4502-82CE-4D1F21BEAA0D}" type="parTrans" cxnId="{1F3B0570-E9B8-49F7-8DEB-E0EA124F3D4E}">
      <dgm:prSet/>
      <dgm:spPr/>
      <dgm:t>
        <a:bodyPr/>
        <a:lstStyle/>
        <a:p>
          <a:endParaRPr lang="en-IN"/>
        </a:p>
      </dgm:t>
    </dgm:pt>
    <dgm:pt modelId="{1FB7E979-4B7F-4B69-8931-6E594059D73A}" type="sibTrans" cxnId="{1F3B0570-E9B8-49F7-8DEB-E0EA124F3D4E}">
      <dgm:prSet/>
      <dgm:spPr/>
      <dgm:t>
        <a:bodyPr/>
        <a:lstStyle/>
        <a:p>
          <a:endParaRPr lang="en-IN"/>
        </a:p>
      </dgm:t>
    </dgm:pt>
    <dgm:pt modelId="{8ED7A0F5-D746-4D14-A217-DCF3B600E273}">
      <dgm:prSet phldrT="[Text]"/>
      <dgm:spPr/>
      <dgm:t>
        <a:bodyPr/>
        <a:lstStyle/>
        <a:p>
          <a:r>
            <a:rPr lang="en-US" dirty="0">
              <a:ln w="9525"/>
            </a:rPr>
            <a:t>Enabling in customer &amp; supplier ledgers</a:t>
          </a:r>
          <a:endParaRPr lang="en-IN" dirty="0">
            <a:ln w="9525"/>
          </a:endParaRPr>
        </a:p>
      </dgm:t>
    </dgm:pt>
    <dgm:pt modelId="{B640185B-A54E-4976-AA4C-86275FEB3E4E}" type="parTrans" cxnId="{E9AB2C2B-E0E2-40C9-8322-8EAB6DAA89A5}">
      <dgm:prSet/>
      <dgm:spPr/>
      <dgm:t>
        <a:bodyPr/>
        <a:lstStyle/>
        <a:p>
          <a:endParaRPr lang="en-IN"/>
        </a:p>
      </dgm:t>
    </dgm:pt>
    <dgm:pt modelId="{0E334F57-A18C-429D-AB61-C64C2FBDD530}" type="sibTrans" cxnId="{E9AB2C2B-E0E2-40C9-8322-8EAB6DAA89A5}">
      <dgm:prSet/>
      <dgm:spPr/>
      <dgm:t>
        <a:bodyPr/>
        <a:lstStyle/>
        <a:p>
          <a:endParaRPr lang="en-IN"/>
        </a:p>
      </dgm:t>
    </dgm:pt>
    <dgm:pt modelId="{7D2EB66D-3030-4A88-9A69-9B6E480B2158}">
      <dgm:prSet phldrT="[Text]"/>
      <dgm:spPr/>
      <dgm:t>
        <a:bodyPr/>
        <a:lstStyle/>
        <a:p>
          <a:r>
            <a:rPr lang="en-US" dirty="0">
              <a:ln w="9525"/>
            </a:rPr>
            <a:t>Transaction recording</a:t>
          </a:r>
          <a:endParaRPr lang="en-IN" dirty="0">
            <a:ln w="9525"/>
          </a:endParaRPr>
        </a:p>
      </dgm:t>
    </dgm:pt>
    <dgm:pt modelId="{4BACC8FF-DFCD-4C15-80FE-C2E0F6CAA790}" type="parTrans" cxnId="{80321E44-1BAD-4D92-B1F0-8D7D58A1D8F9}">
      <dgm:prSet/>
      <dgm:spPr/>
      <dgm:t>
        <a:bodyPr/>
        <a:lstStyle/>
        <a:p>
          <a:endParaRPr lang="en-IN"/>
        </a:p>
      </dgm:t>
    </dgm:pt>
    <dgm:pt modelId="{97751FC6-022C-4802-9FA7-D3F7F2352360}" type="sibTrans" cxnId="{80321E44-1BAD-4D92-B1F0-8D7D58A1D8F9}">
      <dgm:prSet/>
      <dgm:spPr/>
      <dgm:t>
        <a:bodyPr/>
        <a:lstStyle/>
        <a:p>
          <a:endParaRPr lang="en-IN"/>
        </a:p>
      </dgm:t>
    </dgm:pt>
    <dgm:pt modelId="{220EF01B-4FE8-4F6E-A1B8-822EBE91A3C9}">
      <dgm:prSet phldrT="[Text]"/>
      <dgm:spPr/>
      <dgm:t>
        <a:bodyPr/>
        <a:lstStyle/>
        <a:p>
          <a:r>
            <a:rPr lang="en-US" dirty="0">
              <a:ln w="9525"/>
            </a:rPr>
            <a:t>Tracking in receipts &amp; payments</a:t>
          </a:r>
          <a:endParaRPr lang="en-IN" dirty="0">
            <a:ln w="9525"/>
          </a:endParaRPr>
        </a:p>
      </dgm:t>
    </dgm:pt>
    <dgm:pt modelId="{4155629D-F9DF-4843-93A6-D509BF439210}" type="parTrans" cxnId="{7A9E1491-6604-4BC1-BA5E-9956DFED4C17}">
      <dgm:prSet/>
      <dgm:spPr/>
      <dgm:t>
        <a:bodyPr/>
        <a:lstStyle/>
        <a:p>
          <a:endParaRPr lang="en-IN"/>
        </a:p>
      </dgm:t>
    </dgm:pt>
    <dgm:pt modelId="{512ADEC8-EC6E-4939-B675-D5C21E7A404C}" type="sibTrans" cxnId="{7A9E1491-6604-4BC1-BA5E-9956DFED4C17}">
      <dgm:prSet/>
      <dgm:spPr/>
      <dgm:t>
        <a:bodyPr/>
        <a:lstStyle/>
        <a:p>
          <a:endParaRPr lang="en-IN"/>
        </a:p>
      </dgm:t>
    </dgm:pt>
    <dgm:pt modelId="{AAF81E8B-1492-48CD-B5FC-D2D589C158FF}">
      <dgm:prSet phldrT="[Text]"/>
      <dgm:spPr/>
      <dgm:t>
        <a:bodyPr/>
        <a:lstStyle/>
        <a:p>
          <a:r>
            <a:rPr lang="en-US" dirty="0">
              <a:ln w="9525"/>
            </a:rPr>
            <a:t>Bill-wise scenarios</a:t>
          </a:r>
          <a:endParaRPr lang="en-IN" dirty="0">
            <a:ln w="9525"/>
          </a:endParaRPr>
        </a:p>
      </dgm:t>
    </dgm:pt>
    <dgm:pt modelId="{D3C249DC-EEB7-4423-9F21-4E286794ACB4}" type="parTrans" cxnId="{524F50D7-8149-4738-81F2-DFFB684C7EEB}">
      <dgm:prSet/>
      <dgm:spPr/>
      <dgm:t>
        <a:bodyPr/>
        <a:lstStyle/>
        <a:p>
          <a:endParaRPr lang="en-IN"/>
        </a:p>
      </dgm:t>
    </dgm:pt>
    <dgm:pt modelId="{F0E66662-411B-4081-B72B-B94FA690A623}" type="sibTrans" cxnId="{524F50D7-8149-4738-81F2-DFFB684C7EEB}">
      <dgm:prSet/>
      <dgm:spPr/>
      <dgm:t>
        <a:bodyPr/>
        <a:lstStyle/>
        <a:p>
          <a:endParaRPr lang="en-IN"/>
        </a:p>
      </dgm:t>
    </dgm:pt>
    <dgm:pt modelId="{B04D65F7-FBA9-41B0-B680-F01BE237B507}">
      <dgm:prSet phldrT="[Text]"/>
      <dgm:spPr/>
      <dgm:t>
        <a:bodyPr/>
        <a:lstStyle/>
        <a:p>
          <a:r>
            <a:rPr lang="en-US" dirty="0">
              <a:ln w="9525"/>
            </a:rPr>
            <a:t>Bill-wise reports</a:t>
          </a:r>
          <a:endParaRPr lang="en-IN" dirty="0">
            <a:ln w="9525"/>
          </a:endParaRPr>
        </a:p>
      </dgm:t>
    </dgm:pt>
    <dgm:pt modelId="{FF01262A-E986-4C74-A013-C39186CAB876}" type="parTrans" cxnId="{C8F47B41-AA00-4743-84DE-3EA6567B5B76}">
      <dgm:prSet/>
      <dgm:spPr/>
      <dgm:t>
        <a:bodyPr/>
        <a:lstStyle/>
        <a:p>
          <a:endParaRPr lang="en-IN"/>
        </a:p>
      </dgm:t>
    </dgm:pt>
    <dgm:pt modelId="{F5AEC566-7DFD-4E79-A91D-585B833D2B86}" type="sibTrans" cxnId="{C8F47B41-AA00-4743-84DE-3EA6567B5B76}">
      <dgm:prSet/>
      <dgm:spPr/>
      <dgm:t>
        <a:bodyPr/>
        <a:lstStyle/>
        <a:p>
          <a:endParaRPr lang="en-IN"/>
        </a:p>
      </dgm:t>
    </dgm:pt>
    <dgm:pt modelId="{41E2379D-739C-4403-811D-C7B144A8D33B}">
      <dgm:prSet phldrT="[Text]"/>
      <dgm:spPr/>
      <dgm:t>
        <a:bodyPr/>
        <a:lstStyle/>
        <a:p>
          <a:r>
            <a:rPr lang="en-US" dirty="0">
              <a:ln w="9525"/>
            </a:rPr>
            <a:t>Reminder letters</a:t>
          </a:r>
          <a:endParaRPr lang="en-IN" dirty="0">
            <a:ln w="9525"/>
          </a:endParaRPr>
        </a:p>
      </dgm:t>
    </dgm:pt>
    <dgm:pt modelId="{AB1143CF-396E-4064-865E-090521DF8946}" type="parTrans" cxnId="{E0E20168-E499-44C0-96AA-2F0D324472C6}">
      <dgm:prSet/>
      <dgm:spPr/>
      <dgm:t>
        <a:bodyPr/>
        <a:lstStyle/>
        <a:p>
          <a:endParaRPr lang="en-IN"/>
        </a:p>
      </dgm:t>
    </dgm:pt>
    <dgm:pt modelId="{B49F5529-0D9E-4EFF-95F1-D176FAF066C6}" type="sibTrans" cxnId="{E0E20168-E499-44C0-96AA-2F0D324472C6}">
      <dgm:prSet/>
      <dgm:spPr/>
      <dgm:t>
        <a:bodyPr/>
        <a:lstStyle/>
        <a:p>
          <a:endParaRPr lang="en-IN"/>
        </a:p>
      </dgm:t>
    </dgm:pt>
    <dgm:pt modelId="{9ECA9B50-67DE-4FD1-B104-153CBD5CC3F3}">
      <dgm:prSet phldrT="[Text]"/>
      <dgm:spPr/>
      <dgm:t>
        <a:bodyPr/>
        <a:lstStyle/>
        <a:p>
          <a:endParaRPr lang="en-US"/>
        </a:p>
      </dgm:t>
    </dgm:pt>
    <dgm:pt modelId="{C61FEFE3-48FB-4FDD-8D49-7C2D2B0CD803}" type="parTrans" cxnId="{D720DC20-C9A8-489F-B94C-6002F9204DEE}">
      <dgm:prSet/>
      <dgm:spPr/>
      <dgm:t>
        <a:bodyPr/>
        <a:lstStyle/>
        <a:p>
          <a:endParaRPr lang="en-IN"/>
        </a:p>
      </dgm:t>
    </dgm:pt>
    <dgm:pt modelId="{ED4B1F0F-5697-4B21-90A4-A4E31000D31B}" type="sibTrans" cxnId="{D720DC20-C9A8-489F-B94C-6002F9204DEE}">
      <dgm:prSet/>
      <dgm:spPr/>
      <dgm:t>
        <a:bodyPr/>
        <a:lstStyle/>
        <a:p>
          <a:endParaRPr lang="en-IN"/>
        </a:p>
      </dgm:t>
    </dgm:pt>
    <dgm:pt modelId="{91B905AA-D1CB-4A01-B16F-A72943207119}" type="pres">
      <dgm:prSet presAssocID="{278B79F6-C431-4D33-AB49-36A541112419}" presName="compositeShape" presStyleCnt="0">
        <dgm:presLayoutVars>
          <dgm:chMax val="7"/>
          <dgm:dir/>
          <dgm:resizeHandles val="exact"/>
        </dgm:presLayoutVars>
      </dgm:prSet>
      <dgm:spPr/>
      <dgm:t>
        <a:bodyPr/>
        <a:lstStyle/>
        <a:p>
          <a:endParaRPr lang="en-US"/>
        </a:p>
      </dgm:t>
    </dgm:pt>
    <dgm:pt modelId="{8E2244F3-7FF1-4F94-BF6A-4A38D9C96D2C}" type="pres">
      <dgm:prSet presAssocID="{012D0C8C-3359-45BE-AA59-A17CE75CB10F}" presName="circ1" presStyleLbl="vennNode1" presStyleIdx="0" presStyleCnt="7"/>
      <dgm:spPr/>
    </dgm:pt>
    <dgm:pt modelId="{362C6DBD-438E-4B72-AEDE-8AF9E072411D}" type="pres">
      <dgm:prSet presAssocID="{012D0C8C-3359-45BE-AA59-A17CE75CB10F}" presName="circ1Tx" presStyleLbl="revTx" presStyleIdx="0" presStyleCnt="0">
        <dgm:presLayoutVars>
          <dgm:chMax val="0"/>
          <dgm:chPref val="0"/>
          <dgm:bulletEnabled val="1"/>
        </dgm:presLayoutVars>
      </dgm:prSet>
      <dgm:spPr/>
      <dgm:t>
        <a:bodyPr/>
        <a:lstStyle/>
        <a:p>
          <a:endParaRPr lang="en-US"/>
        </a:p>
      </dgm:t>
    </dgm:pt>
    <dgm:pt modelId="{86E89E84-574A-481A-BECD-895784E66DFF}" type="pres">
      <dgm:prSet presAssocID="{8ED7A0F5-D746-4D14-A217-DCF3B600E273}" presName="circ2" presStyleLbl="vennNode1" presStyleIdx="1" presStyleCnt="7"/>
      <dgm:spPr/>
    </dgm:pt>
    <dgm:pt modelId="{CDABF187-8ED4-4F8A-8801-2D2F7E94C99B}" type="pres">
      <dgm:prSet presAssocID="{8ED7A0F5-D746-4D14-A217-DCF3B600E273}" presName="circ2Tx" presStyleLbl="revTx" presStyleIdx="0" presStyleCnt="0">
        <dgm:presLayoutVars>
          <dgm:chMax val="0"/>
          <dgm:chPref val="0"/>
          <dgm:bulletEnabled val="1"/>
        </dgm:presLayoutVars>
      </dgm:prSet>
      <dgm:spPr/>
      <dgm:t>
        <a:bodyPr/>
        <a:lstStyle/>
        <a:p>
          <a:endParaRPr lang="en-US"/>
        </a:p>
      </dgm:t>
    </dgm:pt>
    <dgm:pt modelId="{533EE5DD-05F3-4E1F-AA4B-7F11F442177C}" type="pres">
      <dgm:prSet presAssocID="{7D2EB66D-3030-4A88-9A69-9B6E480B2158}" presName="circ3" presStyleLbl="vennNode1" presStyleIdx="2" presStyleCnt="7"/>
      <dgm:spPr/>
    </dgm:pt>
    <dgm:pt modelId="{171CD930-0473-480D-B5BE-D5A1C371FC7F}" type="pres">
      <dgm:prSet presAssocID="{7D2EB66D-3030-4A88-9A69-9B6E480B2158}" presName="circ3Tx" presStyleLbl="revTx" presStyleIdx="0" presStyleCnt="0">
        <dgm:presLayoutVars>
          <dgm:chMax val="0"/>
          <dgm:chPref val="0"/>
          <dgm:bulletEnabled val="1"/>
        </dgm:presLayoutVars>
      </dgm:prSet>
      <dgm:spPr/>
      <dgm:t>
        <a:bodyPr/>
        <a:lstStyle/>
        <a:p>
          <a:endParaRPr lang="en-US"/>
        </a:p>
      </dgm:t>
    </dgm:pt>
    <dgm:pt modelId="{CB106E23-DC43-41C9-BB0A-35C27A7482FD}" type="pres">
      <dgm:prSet presAssocID="{220EF01B-4FE8-4F6E-A1B8-822EBE91A3C9}" presName="circ4" presStyleLbl="vennNode1" presStyleIdx="3" presStyleCnt="7"/>
      <dgm:spPr/>
    </dgm:pt>
    <dgm:pt modelId="{86D42E15-D4CD-4B80-ACC2-A57144E44C54}" type="pres">
      <dgm:prSet presAssocID="{220EF01B-4FE8-4F6E-A1B8-822EBE91A3C9}" presName="circ4Tx" presStyleLbl="revTx" presStyleIdx="0" presStyleCnt="0">
        <dgm:presLayoutVars>
          <dgm:chMax val="0"/>
          <dgm:chPref val="0"/>
          <dgm:bulletEnabled val="1"/>
        </dgm:presLayoutVars>
      </dgm:prSet>
      <dgm:spPr/>
      <dgm:t>
        <a:bodyPr/>
        <a:lstStyle/>
        <a:p>
          <a:endParaRPr lang="en-US"/>
        </a:p>
      </dgm:t>
    </dgm:pt>
    <dgm:pt modelId="{67C70EBD-9CD3-492E-A005-D414068C8BC0}" type="pres">
      <dgm:prSet presAssocID="{AAF81E8B-1492-48CD-B5FC-D2D589C158FF}" presName="circ5" presStyleLbl="vennNode1" presStyleIdx="4" presStyleCnt="7"/>
      <dgm:spPr/>
    </dgm:pt>
    <dgm:pt modelId="{CA3F6507-A405-4CE3-B16D-E4D37C1D057E}" type="pres">
      <dgm:prSet presAssocID="{AAF81E8B-1492-48CD-B5FC-D2D589C158FF}" presName="circ5Tx" presStyleLbl="revTx" presStyleIdx="0" presStyleCnt="0">
        <dgm:presLayoutVars>
          <dgm:chMax val="0"/>
          <dgm:chPref val="0"/>
          <dgm:bulletEnabled val="1"/>
        </dgm:presLayoutVars>
      </dgm:prSet>
      <dgm:spPr/>
      <dgm:t>
        <a:bodyPr/>
        <a:lstStyle/>
        <a:p>
          <a:endParaRPr lang="en-US"/>
        </a:p>
      </dgm:t>
    </dgm:pt>
    <dgm:pt modelId="{EDFD66CE-CB24-4C59-BD4D-D786D9D7A462}" type="pres">
      <dgm:prSet presAssocID="{B04D65F7-FBA9-41B0-B680-F01BE237B507}" presName="circ6" presStyleLbl="vennNode1" presStyleIdx="5" presStyleCnt="7"/>
      <dgm:spPr/>
    </dgm:pt>
    <dgm:pt modelId="{686B86AF-C627-4B83-9171-9341764593C0}" type="pres">
      <dgm:prSet presAssocID="{B04D65F7-FBA9-41B0-B680-F01BE237B507}" presName="circ6Tx" presStyleLbl="revTx" presStyleIdx="0" presStyleCnt="0">
        <dgm:presLayoutVars>
          <dgm:chMax val="0"/>
          <dgm:chPref val="0"/>
          <dgm:bulletEnabled val="1"/>
        </dgm:presLayoutVars>
      </dgm:prSet>
      <dgm:spPr/>
      <dgm:t>
        <a:bodyPr/>
        <a:lstStyle/>
        <a:p>
          <a:endParaRPr lang="en-US"/>
        </a:p>
      </dgm:t>
    </dgm:pt>
    <dgm:pt modelId="{BF1D1686-E9EE-4A1D-B674-423D7889CA32}" type="pres">
      <dgm:prSet presAssocID="{41E2379D-739C-4403-811D-C7B144A8D33B}" presName="circ7" presStyleLbl="vennNode1" presStyleIdx="6" presStyleCnt="7"/>
      <dgm:spPr/>
    </dgm:pt>
    <dgm:pt modelId="{00C89F04-D008-4E11-8848-C6B69AE3F4EB}" type="pres">
      <dgm:prSet presAssocID="{41E2379D-739C-4403-811D-C7B144A8D33B}" presName="circ7Tx" presStyleLbl="revTx" presStyleIdx="0" presStyleCnt="0">
        <dgm:presLayoutVars>
          <dgm:chMax val="0"/>
          <dgm:chPref val="0"/>
          <dgm:bulletEnabled val="1"/>
        </dgm:presLayoutVars>
      </dgm:prSet>
      <dgm:spPr/>
      <dgm:t>
        <a:bodyPr/>
        <a:lstStyle/>
        <a:p>
          <a:endParaRPr lang="en-US"/>
        </a:p>
      </dgm:t>
    </dgm:pt>
  </dgm:ptLst>
  <dgm:cxnLst>
    <dgm:cxn modelId="{80321E44-1BAD-4D92-B1F0-8D7D58A1D8F9}" srcId="{278B79F6-C431-4D33-AB49-36A541112419}" destId="{7D2EB66D-3030-4A88-9A69-9B6E480B2158}" srcOrd="2" destOrd="0" parTransId="{4BACC8FF-DFCD-4C15-80FE-C2E0F6CAA790}" sibTransId="{97751FC6-022C-4802-9FA7-D3F7F2352360}"/>
    <dgm:cxn modelId="{CBA11E0C-4CEF-43FE-BF6F-71D08E440BBD}" type="presOf" srcId="{7D2EB66D-3030-4A88-9A69-9B6E480B2158}" destId="{171CD930-0473-480D-B5BE-D5A1C371FC7F}" srcOrd="0" destOrd="0" presId="urn:microsoft.com/office/officeart/2005/8/layout/venn1"/>
    <dgm:cxn modelId="{1F3B0570-E9B8-49F7-8DEB-E0EA124F3D4E}" srcId="{278B79F6-C431-4D33-AB49-36A541112419}" destId="{012D0C8C-3359-45BE-AA59-A17CE75CB10F}" srcOrd="0" destOrd="0" parTransId="{D983183A-E1B8-4502-82CE-4D1F21BEAA0D}" sibTransId="{1FB7E979-4B7F-4B69-8931-6E594059D73A}"/>
    <dgm:cxn modelId="{C8F47B41-AA00-4743-84DE-3EA6567B5B76}" srcId="{278B79F6-C431-4D33-AB49-36A541112419}" destId="{B04D65F7-FBA9-41B0-B680-F01BE237B507}" srcOrd="5" destOrd="0" parTransId="{FF01262A-E986-4C74-A013-C39186CAB876}" sibTransId="{F5AEC566-7DFD-4E79-A91D-585B833D2B86}"/>
    <dgm:cxn modelId="{EAD05392-95DE-4FF1-853F-4677E95540D8}" type="presOf" srcId="{8ED7A0F5-D746-4D14-A217-DCF3B600E273}" destId="{CDABF187-8ED4-4F8A-8801-2D2F7E94C99B}" srcOrd="0" destOrd="0" presId="urn:microsoft.com/office/officeart/2005/8/layout/venn1"/>
    <dgm:cxn modelId="{524F50D7-8149-4738-81F2-DFFB684C7EEB}" srcId="{278B79F6-C431-4D33-AB49-36A541112419}" destId="{AAF81E8B-1492-48CD-B5FC-D2D589C158FF}" srcOrd="4" destOrd="0" parTransId="{D3C249DC-EEB7-4423-9F21-4E286794ACB4}" sibTransId="{F0E66662-411B-4081-B72B-B94FA690A623}"/>
    <dgm:cxn modelId="{7A9E1491-6604-4BC1-BA5E-9956DFED4C17}" srcId="{278B79F6-C431-4D33-AB49-36A541112419}" destId="{220EF01B-4FE8-4F6E-A1B8-822EBE91A3C9}" srcOrd="3" destOrd="0" parTransId="{4155629D-F9DF-4843-93A6-D509BF439210}" sibTransId="{512ADEC8-EC6E-4939-B675-D5C21E7A404C}"/>
    <dgm:cxn modelId="{97D54AB4-6901-43CE-8701-E2E8BFC40963}" type="presOf" srcId="{B04D65F7-FBA9-41B0-B680-F01BE237B507}" destId="{686B86AF-C627-4B83-9171-9341764593C0}" srcOrd="0" destOrd="0" presId="urn:microsoft.com/office/officeart/2005/8/layout/venn1"/>
    <dgm:cxn modelId="{D720DC20-C9A8-489F-B94C-6002F9204DEE}" srcId="{278B79F6-C431-4D33-AB49-36A541112419}" destId="{9ECA9B50-67DE-4FD1-B104-153CBD5CC3F3}" srcOrd="7" destOrd="0" parTransId="{C61FEFE3-48FB-4FDD-8D49-7C2D2B0CD803}" sibTransId="{ED4B1F0F-5697-4B21-90A4-A4E31000D31B}"/>
    <dgm:cxn modelId="{BC35B601-4F4B-4E5D-85DC-386110396648}" type="presOf" srcId="{220EF01B-4FE8-4F6E-A1B8-822EBE91A3C9}" destId="{86D42E15-D4CD-4B80-ACC2-A57144E44C54}" srcOrd="0" destOrd="0" presId="urn:microsoft.com/office/officeart/2005/8/layout/venn1"/>
    <dgm:cxn modelId="{B2C9CE16-21A1-4A58-B1FD-6A1E7DC60AA8}" type="presOf" srcId="{278B79F6-C431-4D33-AB49-36A541112419}" destId="{91B905AA-D1CB-4A01-B16F-A72943207119}" srcOrd="0" destOrd="0" presId="urn:microsoft.com/office/officeart/2005/8/layout/venn1"/>
    <dgm:cxn modelId="{E9AB2C2B-E0E2-40C9-8322-8EAB6DAA89A5}" srcId="{278B79F6-C431-4D33-AB49-36A541112419}" destId="{8ED7A0F5-D746-4D14-A217-DCF3B600E273}" srcOrd="1" destOrd="0" parTransId="{B640185B-A54E-4976-AA4C-86275FEB3E4E}" sibTransId="{0E334F57-A18C-429D-AB61-C64C2FBDD530}"/>
    <dgm:cxn modelId="{7241BF45-BFFF-4A50-8506-78F79DB41F30}" type="presOf" srcId="{012D0C8C-3359-45BE-AA59-A17CE75CB10F}" destId="{362C6DBD-438E-4B72-AEDE-8AF9E072411D}" srcOrd="0" destOrd="0" presId="urn:microsoft.com/office/officeart/2005/8/layout/venn1"/>
    <dgm:cxn modelId="{FBA48C9B-7B21-47D9-90F0-1665B7414299}" type="presOf" srcId="{41E2379D-739C-4403-811D-C7B144A8D33B}" destId="{00C89F04-D008-4E11-8848-C6B69AE3F4EB}" srcOrd="0" destOrd="0" presId="urn:microsoft.com/office/officeart/2005/8/layout/venn1"/>
    <dgm:cxn modelId="{E0E20168-E499-44C0-96AA-2F0D324472C6}" srcId="{278B79F6-C431-4D33-AB49-36A541112419}" destId="{41E2379D-739C-4403-811D-C7B144A8D33B}" srcOrd="6" destOrd="0" parTransId="{AB1143CF-396E-4064-865E-090521DF8946}" sibTransId="{B49F5529-0D9E-4EFF-95F1-D176FAF066C6}"/>
    <dgm:cxn modelId="{01E4BE6E-A507-4259-A4AB-B7F99BCC1DBA}" type="presOf" srcId="{AAF81E8B-1492-48CD-B5FC-D2D589C158FF}" destId="{CA3F6507-A405-4CE3-B16D-E4D37C1D057E}" srcOrd="0" destOrd="0" presId="urn:microsoft.com/office/officeart/2005/8/layout/venn1"/>
    <dgm:cxn modelId="{5E8807C5-8A12-45B3-BA07-A1FE46E4752A}" type="presParOf" srcId="{91B905AA-D1CB-4A01-B16F-A72943207119}" destId="{8E2244F3-7FF1-4F94-BF6A-4A38D9C96D2C}" srcOrd="0" destOrd="0" presId="urn:microsoft.com/office/officeart/2005/8/layout/venn1"/>
    <dgm:cxn modelId="{2EA40881-D264-4B16-94FC-2B6A4AC42BC4}" type="presParOf" srcId="{91B905AA-D1CB-4A01-B16F-A72943207119}" destId="{362C6DBD-438E-4B72-AEDE-8AF9E072411D}" srcOrd="1" destOrd="0" presId="urn:microsoft.com/office/officeart/2005/8/layout/venn1"/>
    <dgm:cxn modelId="{23D567CE-A490-4660-A9F8-7E7EAB3095C4}" type="presParOf" srcId="{91B905AA-D1CB-4A01-B16F-A72943207119}" destId="{86E89E84-574A-481A-BECD-895784E66DFF}" srcOrd="2" destOrd="0" presId="urn:microsoft.com/office/officeart/2005/8/layout/venn1"/>
    <dgm:cxn modelId="{5A5DE409-6A3D-4857-AAC1-15E3D7614306}" type="presParOf" srcId="{91B905AA-D1CB-4A01-B16F-A72943207119}" destId="{CDABF187-8ED4-4F8A-8801-2D2F7E94C99B}" srcOrd="3" destOrd="0" presId="urn:microsoft.com/office/officeart/2005/8/layout/venn1"/>
    <dgm:cxn modelId="{2AAB089F-0398-4E35-A3B6-AFA57BFAF203}" type="presParOf" srcId="{91B905AA-D1CB-4A01-B16F-A72943207119}" destId="{533EE5DD-05F3-4E1F-AA4B-7F11F442177C}" srcOrd="4" destOrd="0" presId="urn:microsoft.com/office/officeart/2005/8/layout/venn1"/>
    <dgm:cxn modelId="{484F19FD-2FD7-47F9-807E-C32DEE258110}" type="presParOf" srcId="{91B905AA-D1CB-4A01-B16F-A72943207119}" destId="{171CD930-0473-480D-B5BE-D5A1C371FC7F}" srcOrd="5" destOrd="0" presId="urn:microsoft.com/office/officeart/2005/8/layout/venn1"/>
    <dgm:cxn modelId="{76101BDA-DA4C-4977-A6AE-427882B3F28B}" type="presParOf" srcId="{91B905AA-D1CB-4A01-B16F-A72943207119}" destId="{CB106E23-DC43-41C9-BB0A-35C27A7482FD}" srcOrd="6" destOrd="0" presId="urn:microsoft.com/office/officeart/2005/8/layout/venn1"/>
    <dgm:cxn modelId="{9C1AFD62-906A-4CE3-AD1B-223824C3B698}" type="presParOf" srcId="{91B905AA-D1CB-4A01-B16F-A72943207119}" destId="{86D42E15-D4CD-4B80-ACC2-A57144E44C54}" srcOrd="7" destOrd="0" presId="urn:microsoft.com/office/officeart/2005/8/layout/venn1"/>
    <dgm:cxn modelId="{F076A2FD-94C6-4EAB-AF74-1D5DAF5D04A6}" type="presParOf" srcId="{91B905AA-D1CB-4A01-B16F-A72943207119}" destId="{67C70EBD-9CD3-492E-A005-D414068C8BC0}" srcOrd="8" destOrd="0" presId="urn:microsoft.com/office/officeart/2005/8/layout/venn1"/>
    <dgm:cxn modelId="{3D3D1526-47CD-4B80-818F-6740FFF7B699}" type="presParOf" srcId="{91B905AA-D1CB-4A01-B16F-A72943207119}" destId="{CA3F6507-A405-4CE3-B16D-E4D37C1D057E}" srcOrd="9" destOrd="0" presId="urn:microsoft.com/office/officeart/2005/8/layout/venn1"/>
    <dgm:cxn modelId="{DE59BC8B-0F4E-42DE-A28F-0C3F19224223}" type="presParOf" srcId="{91B905AA-D1CB-4A01-B16F-A72943207119}" destId="{EDFD66CE-CB24-4C59-BD4D-D786D9D7A462}" srcOrd="10" destOrd="0" presId="urn:microsoft.com/office/officeart/2005/8/layout/venn1"/>
    <dgm:cxn modelId="{B64222C5-1C4C-4C97-A5EA-BD51411C5422}" type="presParOf" srcId="{91B905AA-D1CB-4A01-B16F-A72943207119}" destId="{686B86AF-C627-4B83-9171-9341764593C0}" srcOrd="11" destOrd="0" presId="urn:microsoft.com/office/officeart/2005/8/layout/venn1"/>
    <dgm:cxn modelId="{46395516-C4F9-4624-A60E-7F7338C2BCA7}" type="presParOf" srcId="{91B905AA-D1CB-4A01-B16F-A72943207119}" destId="{BF1D1686-E9EE-4A1D-B674-423D7889CA32}" srcOrd="12" destOrd="0" presId="urn:microsoft.com/office/officeart/2005/8/layout/venn1"/>
    <dgm:cxn modelId="{BE7C5D8E-C042-4C09-9C9B-2B4924209ED8}" type="presParOf" srcId="{91B905AA-D1CB-4A01-B16F-A72943207119}" destId="{00C89F04-D008-4E11-8848-C6B69AE3F4EB}"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038DB06-F920-4D3E-B373-6A835A2C2B56}" type="doc">
      <dgm:prSet loTypeId="urn:microsoft.com/office/officeart/2005/8/layout/hList1" loCatId="list" qsTypeId="urn:microsoft.com/office/officeart/2005/8/quickstyle/simple3" qsCatId="simple" csTypeId="urn:microsoft.com/office/officeart/2005/8/colors/colorful4" csCatId="colorful" phldr="1"/>
      <dgm:spPr/>
      <dgm:t>
        <a:bodyPr/>
        <a:lstStyle/>
        <a:p>
          <a:endParaRPr lang="en-IN"/>
        </a:p>
      </dgm:t>
    </dgm:pt>
    <dgm:pt modelId="{7159236B-E2B6-4D21-A628-30EAF777A3B2}">
      <dgm:prSet phldrT="[Text]"/>
      <dgm:spPr>
        <a:effectLst>
          <a:glow rad="228600">
            <a:schemeClr val="accent4">
              <a:satMod val="175000"/>
              <a:alpha val="40000"/>
            </a:schemeClr>
          </a:glow>
        </a:effectLst>
      </dgm:spPr>
      <dgm:t>
        <a:bodyPr/>
        <a:lstStyle/>
        <a:p>
          <a:r>
            <a:rPr lang="en-US" dirty="0"/>
            <a:t>New</a:t>
          </a:r>
          <a:endParaRPr lang="en-IN" dirty="0"/>
        </a:p>
      </dgm:t>
    </dgm:pt>
    <dgm:pt modelId="{D811D1CD-91D3-4741-A83F-668923C65A6F}" type="parTrans" cxnId="{9C01E114-3785-4DD0-A626-66C521423128}">
      <dgm:prSet/>
      <dgm:spPr/>
      <dgm:t>
        <a:bodyPr/>
        <a:lstStyle/>
        <a:p>
          <a:endParaRPr lang="en-IN"/>
        </a:p>
      </dgm:t>
    </dgm:pt>
    <dgm:pt modelId="{96BD38A5-831F-439C-9709-4079355A44CC}" type="sibTrans" cxnId="{9C01E114-3785-4DD0-A626-66C521423128}">
      <dgm:prSet/>
      <dgm:spPr/>
      <dgm:t>
        <a:bodyPr/>
        <a:lstStyle/>
        <a:p>
          <a:endParaRPr lang="en-IN"/>
        </a:p>
      </dgm:t>
    </dgm:pt>
    <dgm:pt modelId="{BC9DB3D7-2394-439F-B38F-F03E91E5012E}">
      <dgm:prSet phldrT="[Text]"/>
      <dgm:spPr>
        <a:effectLst>
          <a:glow rad="228600">
            <a:srgbClr val="66FFCC">
              <a:alpha val="40000"/>
            </a:srgbClr>
          </a:glow>
        </a:effectLst>
      </dgm:spPr>
      <dgm:t>
        <a:bodyPr/>
        <a:lstStyle/>
        <a:p>
          <a:r>
            <a:rPr lang="en-US" dirty="0"/>
            <a:t>Against</a:t>
          </a:r>
          <a:endParaRPr lang="en-IN" dirty="0"/>
        </a:p>
      </dgm:t>
    </dgm:pt>
    <dgm:pt modelId="{730030AF-5E2E-4F99-9ECB-216A76FFCB66}" type="parTrans" cxnId="{082340E9-5B23-4995-B5BB-11E8AD75F5EA}">
      <dgm:prSet/>
      <dgm:spPr/>
      <dgm:t>
        <a:bodyPr/>
        <a:lstStyle/>
        <a:p>
          <a:endParaRPr lang="en-IN"/>
        </a:p>
      </dgm:t>
    </dgm:pt>
    <dgm:pt modelId="{93A2A06B-AFC1-4412-B4CA-3CF70A70FF86}" type="sibTrans" cxnId="{082340E9-5B23-4995-B5BB-11E8AD75F5EA}">
      <dgm:prSet/>
      <dgm:spPr/>
      <dgm:t>
        <a:bodyPr/>
        <a:lstStyle/>
        <a:p>
          <a:endParaRPr lang="en-IN"/>
        </a:p>
      </dgm:t>
    </dgm:pt>
    <dgm:pt modelId="{6B63966B-EF6E-4529-9172-DC6B66B8D025}">
      <dgm:prSet phldrT="[Text]"/>
      <dgm:spPr>
        <a:effectLst>
          <a:glow rad="228600">
            <a:schemeClr val="accent6">
              <a:satMod val="175000"/>
              <a:alpha val="40000"/>
            </a:schemeClr>
          </a:glow>
        </a:effectLst>
      </dgm:spPr>
      <dgm:t>
        <a:bodyPr/>
        <a:lstStyle/>
        <a:p>
          <a:r>
            <a:rPr lang="en-US" dirty="0"/>
            <a:t>Advance</a:t>
          </a:r>
          <a:endParaRPr lang="en-IN" dirty="0"/>
        </a:p>
      </dgm:t>
    </dgm:pt>
    <dgm:pt modelId="{DA64C73F-693B-4956-BDBE-387346541E58}" type="parTrans" cxnId="{E8C1DC2D-4158-4464-A322-A2FB52177C07}">
      <dgm:prSet/>
      <dgm:spPr/>
      <dgm:t>
        <a:bodyPr/>
        <a:lstStyle/>
        <a:p>
          <a:endParaRPr lang="en-IN"/>
        </a:p>
      </dgm:t>
    </dgm:pt>
    <dgm:pt modelId="{967DC6D9-CD5A-4A84-A844-F7B65E44EDC4}" type="sibTrans" cxnId="{E8C1DC2D-4158-4464-A322-A2FB52177C07}">
      <dgm:prSet/>
      <dgm:spPr/>
      <dgm:t>
        <a:bodyPr/>
        <a:lstStyle/>
        <a:p>
          <a:endParaRPr lang="en-IN"/>
        </a:p>
      </dgm:t>
    </dgm:pt>
    <dgm:pt modelId="{D1798AED-DB14-4684-8200-D3246871B64F}">
      <dgm:prSet phldrT="[Text]"/>
      <dgm:spPr>
        <a:effectLst>
          <a:glow rad="228600">
            <a:schemeClr val="accent5">
              <a:satMod val="175000"/>
              <a:alpha val="40000"/>
            </a:schemeClr>
          </a:glow>
        </a:effectLst>
      </dgm:spPr>
      <dgm:t>
        <a:bodyPr/>
        <a:lstStyle/>
        <a:p>
          <a:r>
            <a:rPr lang="en-US" dirty="0"/>
            <a:t>On-account</a:t>
          </a:r>
          <a:endParaRPr lang="en-IN" dirty="0"/>
        </a:p>
      </dgm:t>
    </dgm:pt>
    <dgm:pt modelId="{5CC007A2-A836-437D-BBD3-397365E96507}" type="parTrans" cxnId="{12F22E9D-6C5C-4C69-B077-FF79E0081DBA}">
      <dgm:prSet/>
      <dgm:spPr/>
      <dgm:t>
        <a:bodyPr/>
        <a:lstStyle/>
        <a:p>
          <a:endParaRPr lang="en-IN"/>
        </a:p>
      </dgm:t>
    </dgm:pt>
    <dgm:pt modelId="{4F39456C-0A97-4733-928F-BEB17B9ADAAC}" type="sibTrans" cxnId="{12F22E9D-6C5C-4C69-B077-FF79E0081DBA}">
      <dgm:prSet/>
      <dgm:spPr/>
      <dgm:t>
        <a:bodyPr/>
        <a:lstStyle/>
        <a:p>
          <a:endParaRPr lang="en-IN"/>
        </a:p>
      </dgm:t>
    </dgm:pt>
    <dgm:pt modelId="{B7CD93D9-86D5-43EF-9D0A-16764BD8932A}">
      <dgm:prSet phldrT="[Text]"/>
      <dgm:spPr>
        <a:effectLst>
          <a:glow rad="228600">
            <a:schemeClr val="accent4">
              <a:satMod val="175000"/>
              <a:alpha val="40000"/>
            </a:schemeClr>
          </a:glow>
        </a:effectLst>
      </dgm:spPr>
      <dgm:t>
        <a:bodyPr/>
        <a:lstStyle/>
        <a:p>
          <a:pPr algn="l">
            <a:buFontTx/>
            <a:buNone/>
          </a:pPr>
          <a:r>
            <a:rPr lang="en-US" b="0" i="0" dirty="0"/>
            <a:t>    Select when you are recording a fresh transaction, to generate a new bill for the party.</a:t>
          </a:r>
          <a:endParaRPr lang="en-IN" dirty="0"/>
        </a:p>
      </dgm:t>
    </dgm:pt>
    <dgm:pt modelId="{45A64EDB-66A5-4C09-97E6-DB5B27F7806C}" type="parTrans" cxnId="{EEF75B93-AEC6-4C18-BCF3-7FEE74883378}">
      <dgm:prSet/>
      <dgm:spPr/>
      <dgm:t>
        <a:bodyPr/>
        <a:lstStyle/>
        <a:p>
          <a:endParaRPr lang="en-IN"/>
        </a:p>
      </dgm:t>
    </dgm:pt>
    <dgm:pt modelId="{3D25F046-5DBC-439F-94B8-A08BB2536D83}" type="sibTrans" cxnId="{EEF75B93-AEC6-4C18-BCF3-7FEE74883378}">
      <dgm:prSet/>
      <dgm:spPr/>
      <dgm:t>
        <a:bodyPr/>
        <a:lstStyle/>
        <a:p>
          <a:endParaRPr lang="en-IN"/>
        </a:p>
      </dgm:t>
    </dgm:pt>
    <dgm:pt modelId="{210C3408-D0B7-4364-813E-A162A7007F37}">
      <dgm:prSet phldrT="[Text]"/>
      <dgm:spPr>
        <a:effectLst>
          <a:glow rad="228600">
            <a:schemeClr val="accent6">
              <a:satMod val="175000"/>
              <a:alpha val="40000"/>
            </a:schemeClr>
          </a:glow>
        </a:effectLst>
      </dgm:spPr>
      <dgm:t>
        <a:bodyPr/>
        <a:lstStyle/>
        <a:p>
          <a:pPr>
            <a:buFontTx/>
            <a:buNone/>
          </a:pPr>
          <a:r>
            <a:rPr lang="en-US" dirty="0"/>
            <a:t>    Select in payment or receipt to account advance payment paid or received</a:t>
          </a:r>
          <a:endParaRPr lang="en-IN" dirty="0"/>
        </a:p>
      </dgm:t>
    </dgm:pt>
    <dgm:pt modelId="{F57EB54D-6383-4EEC-A473-F27B918697D6}" type="parTrans" cxnId="{A8F39ED9-46DA-419A-A11B-774F924CF3DD}">
      <dgm:prSet/>
      <dgm:spPr/>
      <dgm:t>
        <a:bodyPr/>
        <a:lstStyle/>
        <a:p>
          <a:endParaRPr lang="en-IN"/>
        </a:p>
      </dgm:t>
    </dgm:pt>
    <dgm:pt modelId="{3A5384D1-F9A5-4ED7-B670-53B9739C6E9A}" type="sibTrans" cxnId="{A8F39ED9-46DA-419A-A11B-774F924CF3DD}">
      <dgm:prSet/>
      <dgm:spPr/>
      <dgm:t>
        <a:bodyPr/>
        <a:lstStyle/>
        <a:p>
          <a:endParaRPr lang="en-IN"/>
        </a:p>
      </dgm:t>
    </dgm:pt>
    <dgm:pt modelId="{7C35FAE6-B62B-4F4F-B3AA-02B6375D74E4}">
      <dgm:prSet phldrT="[Text]"/>
      <dgm:spPr>
        <a:effectLst>
          <a:glow rad="228600">
            <a:srgbClr val="66FFCC">
              <a:alpha val="40000"/>
            </a:srgbClr>
          </a:glow>
        </a:effectLst>
      </dgm:spPr>
      <dgm:t>
        <a:bodyPr/>
        <a:lstStyle/>
        <a:p>
          <a:pPr>
            <a:buFontTx/>
            <a:buNone/>
          </a:pPr>
          <a:r>
            <a:rPr lang="en-US" b="0" i="0" dirty="0"/>
            <a:t>    Select when you need to adjust the transaction against a bill (advance received, credit note, etc.).</a:t>
          </a:r>
          <a:endParaRPr lang="en-IN" dirty="0"/>
        </a:p>
      </dgm:t>
    </dgm:pt>
    <dgm:pt modelId="{7DE25AE4-9279-4E31-9C11-A9E076802669}" type="parTrans" cxnId="{246C4DEC-6A7D-4309-900D-B6B644A7CF68}">
      <dgm:prSet/>
      <dgm:spPr/>
      <dgm:t>
        <a:bodyPr/>
        <a:lstStyle/>
        <a:p>
          <a:endParaRPr lang="en-IN"/>
        </a:p>
      </dgm:t>
    </dgm:pt>
    <dgm:pt modelId="{200B72DC-E6F7-4452-8A54-281205C306DB}" type="sibTrans" cxnId="{246C4DEC-6A7D-4309-900D-B6B644A7CF68}">
      <dgm:prSet/>
      <dgm:spPr/>
      <dgm:t>
        <a:bodyPr/>
        <a:lstStyle/>
        <a:p>
          <a:endParaRPr lang="en-IN"/>
        </a:p>
      </dgm:t>
    </dgm:pt>
    <dgm:pt modelId="{93E3FB8D-F76F-4159-B05A-B46B3106CE06}">
      <dgm:prSet phldrT="[Text]"/>
      <dgm:spPr>
        <a:effectLst>
          <a:glow rad="228600">
            <a:schemeClr val="accent5">
              <a:satMod val="175000"/>
              <a:alpha val="40000"/>
            </a:schemeClr>
          </a:glow>
        </a:effectLst>
      </dgm:spPr>
      <dgm:t>
        <a:bodyPr/>
        <a:lstStyle/>
        <a:p>
          <a:pPr>
            <a:buFontTx/>
            <a:buNone/>
          </a:pPr>
          <a:r>
            <a:rPr lang="en-US" b="0" i="0" dirty="0"/>
            <a:t>    Select when you want to save the sales invoice without any bill reference.</a:t>
          </a:r>
          <a:endParaRPr lang="en-IN" dirty="0"/>
        </a:p>
      </dgm:t>
    </dgm:pt>
    <dgm:pt modelId="{0ECDAE0D-3EC3-46EC-939D-16D8CA8E9A8C}" type="parTrans" cxnId="{4DD90778-6D4D-440A-914F-DD7026153763}">
      <dgm:prSet/>
      <dgm:spPr/>
      <dgm:t>
        <a:bodyPr/>
        <a:lstStyle/>
        <a:p>
          <a:endParaRPr lang="en-IN"/>
        </a:p>
      </dgm:t>
    </dgm:pt>
    <dgm:pt modelId="{2479C175-E078-4FA7-90F7-F81178ABAAA0}" type="sibTrans" cxnId="{4DD90778-6D4D-440A-914F-DD7026153763}">
      <dgm:prSet/>
      <dgm:spPr/>
      <dgm:t>
        <a:bodyPr/>
        <a:lstStyle/>
        <a:p>
          <a:endParaRPr lang="en-IN"/>
        </a:p>
      </dgm:t>
    </dgm:pt>
    <dgm:pt modelId="{CDDB030E-6E9B-44C4-8C58-E9762FD356B3}" type="pres">
      <dgm:prSet presAssocID="{A038DB06-F920-4D3E-B373-6A835A2C2B56}" presName="Name0" presStyleCnt="0">
        <dgm:presLayoutVars>
          <dgm:dir/>
          <dgm:animLvl val="lvl"/>
          <dgm:resizeHandles val="exact"/>
        </dgm:presLayoutVars>
      </dgm:prSet>
      <dgm:spPr/>
      <dgm:t>
        <a:bodyPr/>
        <a:lstStyle/>
        <a:p>
          <a:endParaRPr lang="en-US"/>
        </a:p>
      </dgm:t>
    </dgm:pt>
    <dgm:pt modelId="{D5800552-3DA5-47D0-BF88-DF2DAEA9B2B9}" type="pres">
      <dgm:prSet presAssocID="{7159236B-E2B6-4D21-A628-30EAF777A3B2}" presName="composite" presStyleCnt="0"/>
      <dgm:spPr/>
    </dgm:pt>
    <dgm:pt modelId="{BCBFDE23-A901-4657-8046-EEC15CDFA844}" type="pres">
      <dgm:prSet presAssocID="{7159236B-E2B6-4D21-A628-30EAF777A3B2}" presName="parTx" presStyleLbl="alignNode1" presStyleIdx="0" presStyleCnt="4">
        <dgm:presLayoutVars>
          <dgm:chMax val="0"/>
          <dgm:chPref val="0"/>
          <dgm:bulletEnabled val="1"/>
        </dgm:presLayoutVars>
      </dgm:prSet>
      <dgm:spPr/>
      <dgm:t>
        <a:bodyPr/>
        <a:lstStyle/>
        <a:p>
          <a:endParaRPr lang="en-US"/>
        </a:p>
      </dgm:t>
    </dgm:pt>
    <dgm:pt modelId="{114C8F4A-DB84-46AC-A229-BB70BCF00C2E}" type="pres">
      <dgm:prSet presAssocID="{7159236B-E2B6-4D21-A628-30EAF777A3B2}" presName="desTx" presStyleLbl="alignAccFollowNode1" presStyleIdx="0" presStyleCnt="4">
        <dgm:presLayoutVars>
          <dgm:bulletEnabled val="1"/>
        </dgm:presLayoutVars>
      </dgm:prSet>
      <dgm:spPr/>
      <dgm:t>
        <a:bodyPr/>
        <a:lstStyle/>
        <a:p>
          <a:endParaRPr lang="en-US"/>
        </a:p>
      </dgm:t>
    </dgm:pt>
    <dgm:pt modelId="{56A640A2-A956-442B-985B-C7E63B4312DC}" type="pres">
      <dgm:prSet presAssocID="{96BD38A5-831F-439C-9709-4079355A44CC}" presName="space" presStyleCnt="0"/>
      <dgm:spPr/>
    </dgm:pt>
    <dgm:pt modelId="{BE54D715-7182-4901-9111-BC40ED798E24}" type="pres">
      <dgm:prSet presAssocID="{6B63966B-EF6E-4529-9172-DC6B66B8D025}" presName="composite" presStyleCnt="0"/>
      <dgm:spPr/>
    </dgm:pt>
    <dgm:pt modelId="{D0A668D6-7943-4647-B2FC-E3539452C60C}" type="pres">
      <dgm:prSet presAssocID="{6B63966B-EF6E-4529-9172-DC6B66B8D025}" presName="parTx" presStyleLbl="alignNode1" presStyleIdx="1" presStyleCnt="4">
        <dgm:presLayoutVars>
          <dgm:chMax val="0"/>
          <dgm:chPref val="0"/>
          <dgm:bulletEnabled val="1"/>
        </dgm:presLayoutVars>
      </dgm:prSet>
      <dgm:spPr/>
      <dgm:t>
        <a:bodyPr/>
        <a:lstStyle/>
        <a:p>
          <a:endParaRPr lang="en-US"/>
        </a:p>
      </dgm:t>
    </dgm:pt>
    <dgm:pt modelId="{1F5271C4-6995-4AD0-A971-3439103AA049}" type="pres">
      <dgm:prSet presAssocID="{6B63966B-EF6E-4529-9172-DC6B66B8D025}" presName="desTx" presStyleLbl="alignAccFollowNode1" presStyleIdx="1" presStyleCnt="4">
        <dgm:presLayoutVars>
          <dgm:bulletEnabled val="1"/>
        </dgm:presLayoutVars>
      </dgm:prSet>
      <dgm:spPr/>
      <dgm:t>
        <a:bodyPr/>
        <a:lstStyle/>
        <a:p>
          <a:endParaRPr lang="en-US"/>
        </a:p>
      </dgm:t>
    </dgm:pt>
    <dgm:pt modelId="{BCD35263-05DE-4BF9-91C7-BABD00FA2A3E}" type="pres">
      <dgm:prSet presAssocID="{967DC6D9-CD5A-4A84-A844-F7B65E44EDC4}" presName="space" presStyleCnt="0"/>
      <dgm:spPr/>
    </dgm:pt>
    <dgm:pt modelId="{95DB3A0C-327C-43D2-B2ED-DA0F94A4AEE1}" type="pres">
      <dgm:prSet presAssocID="{BC9DB3D7-2394-439F-B38F-F03E91E5012E}" presName="composite" presStyleCnt="0"/>
      <dgm:spPr/>
    </dgm:pt>
    <dgm:pt modelId="{DD89218E-7190-4658-BB08-1F5E630B5586}" type="pres">
      <dgm:prSet presAssocID="{BC9DB3D7-2394-439F-B38F-F03E91E5012E}" presName="parTx" presStyleLbl="alignNode1" presStyleIdx="2" presStyleCnt="4">
        <dgm:presLayoutVars>
          <dgm:chMax val="0"/>
          <dgm:chPref val="0"/>
          <dgm:bulletEnabled val="1"/>
        </dgm:presLayoutVars>
      </dgm:prSet>
      <dgm:spPr/>
      <dgm:t>
        <a:bodyPr/>
        <a:lstStyle/>
        <a:p>
          <a:endParaRPr lang="en-US"/>
        </a:p>
      </dgm:t>
    </dgm:pt>
    <dgm:pt modelId="{C1AA2256-9675-404D-949F-040B6123726B}" type="pres">
      <dgm:prSet presAssocID="{BC9DB3D7-2394-439F-B38F-F03E91E5012E}" presName="desTx" presStyleLbl="alignAccFollowNode1" presStyleIdx="2" presStyleCnt="4">
        <dgm:presLayoutVars>
          <dgm:bulletEnabled val="1"/>
        </dgm:presLayoutVars>
      </dgm:prSet>
      <dgm:spPr/>
      <dgm:t>
        <a:bodyPr/>
        <a:lstStyle/>
        <a:p>
          <a:endParaRPr lang="en-US"/>
        </a:p>
      </dgm:t>
    </dgm:pt>
    <dgm:pt modelId="{4B217EC6-C72A-4260-A20E-87C88B503639}" type="pres">
      <dgm:prSet presAssocID="{93A2A06B-AFC1-4412-B4CA-3CF70A70FF86}" presName="space" presStyleCnt="0"/>
      <dgm:spPr/>
    </dgm:pt>
    <dgm:pt modelId="{F1B5AE4E-8554-4272-A2D3-0826F3EE209F}" type="pres">
      <dgm:prSet presAssocID="{D1798AED-DB14-4684-8200-D3246871B64F}" presName="composite" presStyleCnt="0"/>
      <dgm:spPr/>
    </dgm:pt>
    <dgm:pt modelId="{C8DB5B19-3735-47F4-91BB-083ACF76430D}" type="pres">
      <dgm:prSet presAssocID="{D1798AED-DB14-4684-8200-D3246871B64F}" presName="parTx" presStyleLbl="alignNode1" presStyleIdx="3" presStyleCnt="4">
        <dgm:presLayoutVars>
          <dgm:chMax val="0"/>
          <dgm:chPref val="0"/>
          <dgm:bulletEnabled val="1"/>
        </dgm:presLayoutVars>
      </dgm:prSet>
      <dgm:spPr/>
      <dgm:t>
        <a:bodyPr/>
        <a:lstStyle/>
        <a:p>
          <a:endParaRPr lang="en-US"/>
        </a:p>
      </dgm:t>
    </dgm:pt>
    <dgm:pt modelId="{89FCF026-EC83-494A-8581-31218A514C7E}" type="pres">
      <dgm:prSet presAssocID="{D1798AED-DB14-4684-8200-D3246871B64F}" presName="desTx" presStyleLbl="alignAccFollowNode1" presStyleIdx="3" presStyleCnt="4">
        <dgm:presLayoutVars>
          <dgm:bulletEnabled val="1"/>
        </dgm:presLayoutVars>
      </dgm:prSet>
      <dgm:spPr/>
      <dgm:t>
        <a:bodyPr/>
        <a:lstStyle/>
        <a:p>
          <a:endParaRPr lang="en-US"/>
        </a:p>
      </dgm:t>
    </dgm:pt>
  </dgm:ptLst>
  <dgm:cxnLst>
    <dgm:cxn modelId="{43AAD69C-870D-40D7-BA25-225537583679}" type="presOf" srcId="{210C3408-D0B7-4364-813E-A162A7007F37}" destId="{1F5271C4-6995-4AD0-A971-3439103AA049}" srcOrd="0" destOrd="0" presId="urn:microsoft.com/office/officeart/2005/8/layout/hList1"/>
    <dgm:cxn modelId="{A8F39ED9-46DA-419A-A11B-774F924CF3DD}" srcId="{6B63966B-EF6E-4529-9172-DC6B66B8D025}" destId="{210C3408-D0B7-4364-813E-A162A7007F37}" srcOrd="0" destOrd="0" parTransId="{F57EB54D-6383-4EEC-A473-F27B918697D6}" sibTransId="{3A5384D1-F9A5-4ED7-B670-53B9739C6E9A}"/>
    <dgm:cxn modelId="{9C01E114-3785-4DD0-A626-66C521423128}" srcId="{A038DB06-F920-4D3E-B373-6A835A2C2B56}" destId="{7159236B-E2B6-4D21-A628-30EAF777A3B2}" srcOrd="0" destOrd="0" parTransId="{D811D1CD-91D3-4741-A83F-668923C65A6F}" sibTransId="{96BD38A5-831F-439C-9709-4079355A44CC}"/>
    <dgm:cxn modelId="{082340E9-5B23-4995-B5BB-11E8AD75F5EA}" srcId="{A038DB06-F920-4D3E-B373-6A835A2C2B56}" destId="{BC9DB3D7-2394-439F-B38F-F03E91E5012E}" srcOrd="2" destOrd="0" parTransId="{730030AF-5E2E-4F99-9ECB-216A76FFCB66}" sibTransId="{93A2A06B-AFC1-4412-B4CA-3CF70A70FF86}"/>
    <dgm:cxn modelId="{246C4DEC-6A7D-4309-900D-B6B644A7CF68}" srcId="{BC9DB3D7-2394-439F-B38F-F03E91E5012E}" destId="{7C35FAE6-B62B-4F4F-B3AA-02B6375D74E4}" srcOrd="0" destOrd="0" parTransId="{7DE25AE4-9279-4E31-9C11-A9E076802669}" sibTransId="{200B72DC-E6F7-4452-8A54-281205C306DB}"/>
    <dgm:cxn modelId="{8648A762-B6D6-44E3-A395-7C59D3A0FE95}" type="presOf" srcId="{6B63966B-EF6E-4529-9172-DC6B66B8D025}" destId="{D0A668D6-7943-4647-B2FC-E3539452C60C}" srcOrd="0" destOrd="0" presId="urn:microsoft.com/office/officeart/2005/8/layout/hList1"/>
    <dgm:cxn modelId="{957702AF-627B-4600-BCD4-ABE9CFB80F37}" type="presOf" srcId="{D1798AED-DB14-4684-8200-D3246871B64F}" destId="{C8DB5B19-3735-47F4-91BB-083ACF76430D}" srcOrd="0" destOrd="0" presId="urn:microsoft.com/office/officeart/2005/8/layout/hList1"/>
    <dgm:cxn modelId="{4DD90778-6D4D-440A-914F-DD7026153763}" srcId="{D1798AED-DB14-4684-8200-D3246871B64F}" destId="{93E3FB8D-F76F-4159-B05A-B46B3106CE06}" srcOrd="0" destOrd="0" parTransId="{0ECDAE0D-3EC3-46EC-939D-16D8CA8E9A8C}" sibTransId="{2479C175-E078-4FA7-90F7-F81178ABAAA0}"/>
    <dgm:cxn modelId="{DE589843-3331-4F4D-8EB8-30A18433FB0B}" type="presOf" srcId="{B7CD93D9-86D5-43EF-9D0A-16764BD8932A}" destId="{114C8F4A-DB84-46AC-A229-BB70BCF00C2E}" srcOrd="0" destOrd="0" presId="urn:microsoft.com/office/officeart/2005/8/layout/hList1"/>
    <dgm:cxn modelId="{D9F45352-A182-43B6-8220-7EFF02A2ACC3}" type="presOf" srcId="{7C35FAE6-B62B-4F4F-B3AA-02B6375D74E4}" destId="{C1AA2256-9675-404D-949F-040B6123726B}" srcOrd="0" destOrd="0" presId="urn:microsoft.com/office/officeart/2005/8/layout/hList1"/>
    <dgm:cxn modelId="{6CCB3EEE-EFF7-4562-A0EA-DFA980FC6F13}" type="presOf" srcId="{A038DB06-F920-4D3E-B373-6A835A2C2B56}" destId="{CDDB030E-6E9B-44C4-8C58-E9762FD356B3}" srcOrd="0" destOrd="0" presId="urn:microsoft.com/office/officeart/2005/8/layout/hList1"/>
    <dgm:cxn modelId="{E8C1DC2D-4158-4464-A322-A2FB52177C07}" srcId="{A038DB06-F920-4D3E-B373-6A835A2C2B56}" destId="{6B63966B-EF6E-4529-9172-DC6B66B8D025}" srcOrd="1" destOrd="0" parTransId="{DA64C73F-693B-4956-BDBE-387346541E58}" sibTransId="{967DC6D9-CD5A-4A84-A844-F7B65E44EDC4}"/>
    <dgm:cxn modelId="{12F22E9D-6C5C-4C69-B077-FF79E0081DBA}" srcId="{A038DB06-F920-4D3E-B373-6A835A2C2B56}" destId="{D1798AED-DB14-4684-8200-D3246871B64F}" srcOrd="3" destOrd="0" parTransId="{5CC007A2-A836-437D-BBD3-397365E96507}" sibTransId="{4F39456C-0A97-4733-928F-BEB17B9ADAAC}"/>
    <dgm:cxn modelId="{5F3F5F27-A6F4-4150-8C16-F267D0397243}" type="presOf" srcId="{7159236B-E2B6-4D21-A628-30EAF777A3B2}" destId="{BCBFDE23-A901-4657-8046-EEC15CDFA844}" srcOrd="0" destOrd="0" presId="urn:microsoft.com/office/officeart/2005/8/layout/hList1"/>
    <dgm:cxn modelId="{22C3893B-628B-445C-888A-54D22A159652}" type="presOf" srcId="{BC9DB3D7-2394-439F-B38F-F03E91E5012E}" destId="{DD89218E-7190-4658-BB08-1F5E630B5586}" srcOrd="0" destOrd="0" presId="urn:microsoft.com/office/officeart/2005/8/layout/hList1"/>
    <dgm:cxn modelId="{A4C2E8B0-22C0-48A8-942A-AD5C46D9E9AF}" type="presOf" srcId="{93E3FB8D-F76F-4159-B05A-B46B3106CE06}" destId="{89FCF026-EC83-494A-8581-31218A514C7E}" srcOrd="0" destOrd="0" presId="urn:microsoft.com/office/officeart/2005/8/layout/hList1"/>
    <dgm:cxn modelId="{EEF75B93-AEC6-4C18-BCF3-7FEE74883378}" srcId="{7159236B-E2B6-4D21-A628-30EAF777A3B2}" destId="{B7CD93D9-86D5-43EF-9D0A-16764BD8932A}" srcOrd="0" destOrd="0" parTransId="{45A64EDB-66A5-4C09-97E6-DB5B27F7806C}" sibTransId="{3D25F046-5DBC-439F-94B8-A08BB2536D83}"/>
    <dgm:cxn modelId="{1E49944C-4A73-4BE1-9F93-14F7CE2F2BE7}" type="presParOf" srcId="{CDDB030E-6E9B-44C4-8C58-E9762FD356B3}" destId="{D5800552-3DA5-47D0-BF88-DF2DAEA9B2B9}" srcOrd="0" destOrd="0" presId="urn:microsoft.com/office/officeart/2005/8/layout/hList1"/>
    <dgm:cxn modelId="{BB6CC0FA-3DDB-4E9F-822F-318CE626AC47}" type="presParOf" srcId="{D5800552-3DA5-47D0-BF88-DF2DAEA9B2B9}" destId="{BCBFDE23-A901-4657-8046-EEC15CDFA844}" srcOrd="0" destOrd="0" presId="urn:microsoft.com/office/officeart/2005/8/layout/hList1"/>
    <dgm:cxn modelId="{C1BA2C11-F974-46FC-A99D-3252E545AACD}" type="presParOf" srcId="{D5800552-3DA5-47D0-BF88-DF2DAEA9B2B9}" destId="{114C8F4A-DB84-46AC-A229-BB70BCF00C2E}" srcOrd="1" destOrd="0" presId="urn:microsoft.com/office/officeart/2005/8/layout/hList1"/>
    <dgm:cxn modelId="{624E2927-F7FE-45AC-BDC8-14B785F94C64}" type="presParOf" srcId="{CDDB030E-6E9B-44C4-8C58-E9762FD356B3}" destId="{56A640A2-A956-442B-985B-C7E63B4312DC}" srcOrd="1" destOrd="0" presId="urn:microsoft.com/office/officeart/2005/8/layout/hList1"/>
    <dgm:cxn modelId="{04CCA234-E664-4C42-8799-B26E4ED29D2C}" type="presParOf" srcId="{CDDB030E-6E9B-44C4-8C58-E9762FD356B3}" destId="{BE54D715-7182-4901-9111-BC40ED798E24}" srcOrd="2" destOrd="0" presId="urn:microsoft.com/office/officeart/2005/8/layout/hList1"/>
    <dgm:cxn modelId="{F9E9F117-AC97-409D-ADFF-9A69E5F9F660}" type="presParOf" srcId="{BE54D715-7182-4901-9111-BC40ED798E24}" destId="{D0A668D6-7943-4647-B2FC-E3539452C60C}" srcOrd="0" destOrd="0" presId="urn:microsoft.com/office/officeart/2005/8/layout/hList1"/>
    <dgm:cxn modelId="{9C1B5437-3A6E-48DB-B7BC-425497FE8C87}" type="presParOf" srcId="{BE54D715-7182-4901-9111-BC40ED798E24}" destId="{1F5271C4-6995-4AD0-A971-3439103AA049}" srcOrd="1" destOrd="0" presId="urn:microsoft.com/office/officeart/2005/8/layout/hList1"/>
    <dgm:cxn modelId="{BEE393CE-6FD4-4C7B-AFA1-74513A686EEA}" type="presParOf" srcId="{CDDB030E-6E9B-44C4-8C58-E9762FD356B3}" destId="{BCD35263-05DE-4BF9-91C7-BABD00FA2A3E}" srcOrd="3" destOrd="0" presId="urn:microsoft.com/office/officeart/2005/8/layout/hList1"/>
    <dgm:cxn modelId="{1886A415-38E1-4C88-829E-63030439CF18}" type="presParOf" srcId="{CDDB030E-6E9B-44C4-8C58-E9762FD356B3}" destId="{95DB3A0C-327C-43D2-B2ED-DA0F94A4AEE1}" srcOrd="4" destOrd="0" presId="urn:microsoft.com/office/officeart/2005/8/layout/hList1"/>
    <dgm:cxn modelId="{87DC30A8-40F6-47F7-84C1-26572E6CDD40}" type="presParOf" srcId="{95DB3A0C-327C-43D2-B2ED-DA0F94A4AEE1}" destId="{DD89218E-7190-4658-BB08-1F5E630B5586}" srcOrd="0" destOrd="0" presId="urn:microsoft.com/office/officeart/2005/8/layout/hList1"/>
    <dgm:cxn modelId="{1E0DF5E7-2150-4978-9A9A-1DA8924F2222}" type="presParOf" srcId="{95DB3A0C-327C-43D2-B2ED-DA0F94A4AEE1}" destId="{C1AA2256-9675-404D-949F-040B6123726B}" srcOrd="1" destOrd="0" presId="urn:microsoft.com/office/officeart/2005/8/layout/hList1"/>
    <dgm:cxn modelId="{D58475C9-C419-4896-B1F0-FB28845A42BE}" type="presParOf" srcId="{CDDB030E-6E9B-44C4-8C58-E9762FD356B3}" destId="{4B217EC6-C72A-4260-A20E-87C88B503639}" srcOrd="5" destOrd="0" presId="urn:microsoft.com/office/officeart/2005/8/layout/hList1"/>
    <dgm:cxn modelId="{515087F3-A233-4B70-BD4F-4DCB42AACBD0}" type="presParOf" srcId="{CDDB030E-6E9B-44C4-8C58-E9762FD356B3}" destId="{F1B5AE4E-8554-4272-A2D3-0826F3EE209F}" srcOrd="6" destOrd="0" presId="urn:microsoft.com/office/officeart/2005/8/layout/hList1"/>
    <dgm:cxn modelId="{635A2EEE-34FA-42DC-A731-F7F1241E5A47}" type="presParOf" srcId="{F1B5AE4E-8554-4272-A2D3-0826F3EE209F}" destId="{C8DB5B19-3735-47F4-91BB-083ACF76430D}" srcOrd="0" destOrd="0" presId="urn:microsoft.com/office/officeart/2005/8/layout/hList1"/>
    <dgm:cxn modelId="{EACE7E90-B353-4B93-A5D5-8ABE7359F915}" type="presParOf" srcId="{F1B5AE4E-8554-4272-A2D3-0826F3EE209F}" destId="{89FCF026-EC83-494A-8581-31218A514C7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853F118-4CF6-42F2-B6E2-768DE4A4405A}" type="doc">
      <dgm:prSet loTypeId="urn:microsoft.com/office/officeart/2005/8/layout/lProcess1" loCatId="process" qsTypeId="urn:microsoft.com/office/officeart/2005/8/quickstyle/3d1" qsCatId="3D" csTypeId="urn:microsoft.com/office/officeart/2005/8/colors/accent0_1" csCatId="mainScheme" phldr="1"/>
      <dgm:spPr/>
      <dgm:t>
        <a:bodyPr/>
        <a:lstStyle/>
        <a:p>
          <a:endParaRPr lang="en-IN"/>
        </a:p>
      </dgm:t>
    </dgm:pt>
    <dgm:pt modelId="{6B8E5E7D-24B7-4757-8D8A-E76ED6747EAC}">
      <dgm:prSet phldrT="[Text]" custT="1"/>
      <dgm:spPr>
        <a:solidFill>
          <a:srgbClr val="DDDDFF"/>
        </a:solidFill>
      </dgm:spPr>
      <dgm:t>
        <a:bodyPr/>
        <a:lstStyle/>
        <a:p>
          <a:r>
            <a:rPr lang="en-US" sz="2000" b="1" dirty="0"/>
            <a:t>CREDIT LIMIT</a:t>
          </a:r>
          <a:endParaRPr lang="en-IN" sz="2000" b="1" dirty="0"/>
        </a:p>
      </dgm:t>
    </dgm:pt>
    <dgm:pt modelId="{D6776FFC-A095-4F4D-B5A0-0766207F28AA}" type="parTrans" cxnId="{25A8A741-F957-4586-A991-EEC8EF07A6F4}">
      <dgm:prSet/>
      <dgm:spPr/>
      <dgm:t>
        <a:bodyPr/>
        <a:lstStyle/>
        <a:p>
          <a:endParaRPr lang="en-IN" b="1"/>
        </a:p>
      </dgm:t>
    </dgm:pt>
    <dgm:pt modelId="{D352D434-BE45-4D42-9141-EF1E8CB810D2}" type="sibTrans" cxnId="{25A8A741-F957-4586-A991-EEC8EF07A6F4}">
      <dgm:prSet/>
      <dgm:spPr/>
      <dgm:t>
        <a:bodyPr/>
        <a:lstStyle/>
        <a:p>
          <a:endParaRPr lang="en-IN" b="1"/>
        </a:p>
      </dgm:t>
    </dgm:pt>
    <dgm:pt modelId="{F2D48909-92AF-4A43-AC76-D88C70A00BB4}">
      <dgm:prSet phldrT="[Text]" custT="1"/>
      <dgm:spPr/>
      <dgm:t>
        <a:bodyPr/>
        <a:lstStyle/>
        <a:p>
          <a:pPr algn="l"/>
          <a:r>
            <a:rPr lang="en-US" sz="1800" b="1" dirty="0"/>
            <a:t>Total amount of credit allowed for a customer</a:t>
          </a:r>
        </a:p>
      </dgm:t>
    </dgm:pt>
    <dgm:pt modelId="{6A814F9C-7D97-4603-BF85-A4BFA007CB89}" type="parTrans" cxnId="{0612D210-9FF9-44D2-B54C-D3C15BA499FA}">
      <dgm:prSet/>
      <dgm:spPr/>
      <dgm:t>
        <a:bodyPr/>
        <a:lstStyle/>
        <a:p>
          <a:pPr algn="l"/>
          <a:endParaRPr lang="en-IN" sz="2400" b="1"/>
        </a:p>
      </dgm:t>
    </dgm:pt>
    <dgm:pt modelId="{9832373E-0787-4CA0-AACD-C987DE845E1B}" type="sibTrans" cxnId="{0612D210-9FF9-44D2-B54C-D3C15BA499FA}">
      <dgm:prSet/>
      <dgm:spPr/>
      <dgm:t>
        <a:bodyPr/>
        <a:lstStyle/>
        <a:p>
          <a:pPr algn="l"/>
          <a:endParaRPr lang="en-IN" sz="2400" b="1"/>
        </a:p>
      </dgm:t>
    </dgm:pt>
    <dgm:pt modelId="{7A75D844-3825-4A24-8E0A-945CDAAC4202}">
      <dgm:prSet phldrT="[Text]" custT="1"/>
      <dgm:spPr>
        <a:solidFill>
          <a:srgbClr val="DDDDFF"/>
        </a:solidFill>
      </dgm:spPr>
      <dgm:t>
        <a:bodyPr/>
        <a:lstStyle/>
        <a:p>
          <a:r>
            <a:rPr lang="en-US" sz="2000" b="1" dirty="0"/>
            <a:t>CREDIT PERIOD</a:t>
          </a:r>
          <a:endParaRPr lang="en-IN" sz="2000" b="1" dirty="0"/>
        </a:p>
      </dgm:t>
    </dgm:pt>
    <dgm:pt modelId="{420BB101-DED8-40F1-A431-AC6D2236407C}" type="parTrans" cxnId="{BEDE63EF-1288-4801-A694-7111A0229A4F}">
      <dgm:prSet/>
      <dgm:spPr/>
      <dgm:t>
        <a:bodyPr/>
        <a:lstStyle/>
        <a:p>
          <a:endParaRPr lang="en-IN" b="1"/>
        </a:p>
      </dgm:t>
    </dgm:pt>
    <dgm:pt modelId="{F6CA748B-B4B8-41AE-9B45-64A5923705A1}" type="sibTrans" cxnId="{BEDE63EF-1288-4801-A694-7111A0229A4F}">
      <dgm:prSet/>
      <dgm:spPr/>
      <dgm:t>
        <a:bodyPr/>
        <a:lstStyle/>
        <a:p>
          <a:endParaRPr lang="en-IN" b="1"/>
        </a:p>
      </dgm:t>
    </dgm:pt>
    <dgm:pt modelId="{1C2ADE83-477E-483C-AFF7-C25D8C5C417D}">
      <dgm:prSet phldrT="[Text]" custT="1"/>
      <dgm:spPr/>
      <dgm:t>
        <a:bodyPr/>
        <a:lstStyle/>
        <a:p>
          <a:pPr algn="l"/>
          <a:r>
            <a:rPr lang="en-IN" sz="1800" b="1" dirty="0"/>
            <a:t>Duration given by supplier to buyer to pay the amount against the goods/services purchased on credit basis.</a:t>
          </a:r>
        </a:p>
      </dgm:t>
    </dgm:pt>
    <dgm:pt modelId="{D0448035-26B6-4A39-87A1-B863F303E81B}" type="parTrans" cxnId="{5F211A63-356C-491C-95AC-C4FDBCFD4F6F}">
      <dgm:prSet/>
      <dgm:spPr/>
      <dgm:t>
        <a:bodyPr/>
        <a:lstStyle/>
        <a:p>
          <a:pPr algn="l"/>
          <a:endParaRPr lang="en-IN" sz="2400" b="1"/>
        </a:p>
      </dgm:t>
    </dgm:pt>
    <dgm:pt modelId="{09E638F8-888D-458C-92BB-B6DB87A3A085}" type="sibTrans" cxnId="{5F211A63-356C-491C-95AC-C4FDBCFD4F6F}">
      <dgm:prSet/>
      <dgm:spPr/>
      <dgm:t>
        <a:bodyPr/>
        <a:lstStyle/>
        <a:p>
          <a:pPr algn="l"/>
          <a:endParaRPr lang="en-IN" sz="2400" b="1"/>
        </a:p>
      </dgm:t>
    </dgm:pt>
    <dgm:pt modelId="{59C8C383-383D-48A2-A1A4-EF8CC518E18A}">
      <dgm:prSet phldrT="[Text]" custT="1"/>
      <dgm:spPr>
        <a:solidFill>
          <a:srgbClr val="DDDDFF"/>
        </a:solidFill>
      </dgm:spPr>
      <dgm:t>
        <a:bodyPr/>
        <a:lstStyle/>
        <a:p>
          <a:r>
            <a:rPr lang="en-US" sz="2000" b="1" dirty="0"/>
            <a:t>CHECK FOR CREDIT DAYS</a:t>
          </a:r>
          <a:endParaRPr lang="en-IN" sz="2000" b="1" dirty="0"/>
        </a:p>
      </dgm:t>
    </dgm:pt>
    <dgm:pt modelId="{F3836050-9DF9-4E8A-982E-82159DFBD1A9}" type="parTrans" cxnId="{0DC5F3D5-D5AE-4196-944C-CD70F4C96265}">
      <dgm:prSet/>
      <dgm:spPr/>
      <dgm:t>
        <a:bodyPr/>
        <a:lstStyle/>
        <a:p>
          <a:endParaRPr lang="en-IN" b="1"/>
        </a:p>
      </dgm:t>
    </dgm:pt>
    <dgm:pt modelId="{FE52A9FC-A369-4CB7-B8B2-44DC03A1825E}" type="sibTrans" cxnId="{0DC5F3D5-D5AE-4196-944C-CD70F4C96265}">
      <dgm:prSet/>
      <dgm:spPr/>
      <dgm:t>
        <a:bodyPr/>
        <a:lstStyle/>
        <a:p>
          <a:endParaRPr lang="en-IN" b="1"/>
        </a:p>
      </dgm:t>
    </dgm:pt>
    <dgm:pt modelId="{EEA58FF8-B3F5-44C5-8743-B61475252FB5}">
      <dgm:prSet phldrT="[Text]" custT="1"/>
      <dgm:spPr/>
      <dgm:t>
        <a:bodyPr/>
        <a:lstStyle/>
        <a:p>
          <a:pPr algn="l"/>
          <a:r>
            <a:rPr lang="en-IN" sz="1800" b="1" dirty="0"/>
            <a:t>Enabled to check if credit limit is exceeded for the ledger</a:t>
          </a:r>
        </a:p>
      </dgm:t>
    </dgm:pt>
    <dgm:pt modelId="{0F783230-AE76-4722-B628-CF304EB49819}" type="parTrans" cxnId="{435E169E-E1CE-471B-A446-0B071369FD03}">
      <dgm:prSet/>
      <dgm:spPr/>
      <dgm:t>
        <a:bodyPr/>
        <a:lstStyle/>
        <a:p>
          <a:pPr algn="l"/>
          <a:endParaRPr lang="en-IN" sz="2400" b="1"/>
        </a:p>
      </dgm:t>
    </dgm:pt>
    <dgm:pt modelId="{0434C3A7-28C3-4362-B91C-3C008798683D}" type="sibTrans" cxnId="{435E169E-E1CE-471B-A446-0B071369FD03}">
      <dgm:prSet/>
      <dgm:spPr/>
      <dgm:t>
        <a:bodyPr/>
        <a:lstStyle/>
        <a:p>
          <a:pPr algn="l"/>
          <a:endParaRPr lang="en-IN" sz="2400" b="1"/>
        </a:p>
      </dgm:t>
    </dgm:pt>
    <dgm:pt modelId="{5033D081-8ACF-43CA-A075-ADA523CC760D}">
      <dgm:prSet phldrT="[Text]" custT="1"/>
      <dgm:spPr/>
      <dgm:t>
        <a:bodyPr/>
        <a:lstStyle/>
        <a:p>
          <a:pPr algn="l"/>
          <a:r>
            <a:rPr lang="en-US" sz="1800" b="1" dirty="0"/>
            <a:t>Ex: National traders allowing total credit of 1 lakh to Roshan enterprises for the year</a:t>
          </a:r>
        </a:p>
      </dgm:t>
    </dgm:pt>
    <dgm:pt modelId="{99950796-325B-4B16-BA78-009BE74BDFC0}" type="parTrans" cxnId="{E72F5D00-67B0-4E7C-8B76-C1DD7D23E881}">
      <dgm:prSet/>
      <dgm:spPr/>
      <dgm:t>
        <a:bodyPr/>
        <a:lstStyle/>
        <a:p>
          <a:endParaRPr lang="en-IN" b="1"/>
        </a:p>
      </dgm:t>
    </dgm:pt>
    <dgm:pt modelId="{6778EB99-53B5-42D8-8DE3-324FE660DBF1}" type="sibTrans" cxnId="{E72F5D00-67B0-4E7C-8B76-C1DD7D23E881}">
      <dgm:prSet/>
      <dgm:spPr/>
      <dgm:t>
        <a:bodyPr/>
        <a:lstStyle/>
        <a:p>
          <a:endParaRPr lang="en-IN" b="1"/>
        </a:p>
      </dgm:t>
    </dgm:pt>
    <dgm:pt modelId="{35C69EA0-06CD-4EE3-B7D7-C4280EC43544}">
      <dgm:prSet phldrT="[Text]" custT="1"/>
      <dgm:spPr/>
      <dgm:t>
        <a:bodyPr/>
        <a:lstStyle/>
        <a:p>
          <a:pPr algn="l"/>
          <a:r>
            <a:rPr lang="en-IN" sz="1800" b="1" dirty="0"/>
            <a:t>Ex: National traders allowing credit days as 5 days from date of invoice</a:t>
          </a:r>
        </a:p>
      </dgm:t>
    </dgm:pt>
    <dgm:pt modelId="{1A0ECC98-994B-4D6D-B168-D819CC774682}" type="parTrans" cxnId="{214E27A4-659E-4812-AA66-8AFA76C95178}">
      <dgm:prSet/>
      <dgm:spPr/>
      <dgm:t>
        <a:bodyPr/>
        <a:lstStyle/>
        <a:p>
          <a:endParaRPr lang="en-IN" b="1"/>
        </a:p>
      </dgm:t>
    </dgm:pt>
    <dgm:pt modelId="{5C1D2E6A-4BFC-4FB0-9001-C781EDD3CF99}" type="sibTrans" cxnId="{214E27A4-659E-4812-AA66-8AFA76C95178}">
      <dgm:prSet/>
      <dgm:spPr/>
      <dgm:t>
        <a:bodyPr/>
        <a:lstStyle/>
        <a:p>
          <a:endParaRPr lang="en-IN" b="1"/>
        </a:p>
      </dgm:t>
    </dgm:pt>
    <dgm:pt modelId="{2A3F211F-FD74-4201-B4DA-A40C67D0A69D}">
      <dgm:prSet phldrT="[Text]" custT="1"/>
      <dgm:spPr/>
      <dgm:t>
        <a:bodyPr/>
        <a:lstStyle/>
        <a:p>
          <a:pPr algn="l"/>
          <a:r>
            <a:rPr lang="en-IN" sz="1800" b="1" dirty="0"/>
            <a:t>Also shows the amount that has been exceeded</a:t>
          </a:r>
        </a:p>
      </dgm:t>
    </dgm:pt>
    <dgm:pt modelId="{123E5160-C882-4D38-BAD4-88AF441403FC}" type="parTrans" cxnId="{6162F5FC-3849-4466-854E-0BBB690460FD}">
      <dgm:prSet/>
      <dgm:spPr/>
      <dgm:t>
        <a:bodyPr/>
        <a:lstStyle/>
        <a:p>
          <a:endParaRPr lang="en-IN" b="1"/>
        </a:p>
      </dgm:t>
    </dgm:pt>
    <dgm:pt modelId="{F4CF2EF5-A446-4CDD-8D44-089B646702AD}" type="sibTrans" cxnId="{6162F5FC-3849-4466-854E-0BBB690460FD}">
      <dgm:prSet/>
      <dgm:spPr/>
      <dgm:t>
        <a:bodyPr/>
        <a:lstStyle/>
        <a:p>
          <a:endParaRPr lang="en-IN" b="1"/>
        </a:p>
      </dgm:t>
    </dgm:pt>
    <dgm:pt modelId="{EB3A5D1E-8447-4FDE-A83D-47ADE8CA1B6F}" type="pres">
      <dgm:prSet presAssocID="{9853F118-4CF6-42F2-B6E2-768DE4A4405A}" presName="Name0" presStyleCnt="0">
        <dgm:presLayoutVars>
          <dgm:dir/>
          <dgm:animLvl val="lvl"/>
          <dgm:resizeHandles val="exact"/>
        </dgm:presLayoutVars>
      </dgm:prSet>
      <dgm:spPr/>
      <dgm:t>
        <a:bodyPr/>
        <a:lstStyle/>
        <a:p>
          <a:endParaRPr lang="en-US"/>
        </a:p>
      </dgm:t>
    </dgm:pt>
    <dgm:pt modelId="{877BF662-91D4-4A5C-B69A-8B4BE5519BC2}" type="pres">
      <dgm:prSet presAssocID="{6B8E5E7D-24B7-4757-8D8A-E76ED6747EAC}" presName="vertFlow" presStyleCnt="0"/>
      <dgm:spPr/>
    </dgm:pt>
    <dgm:pt modelId="{40E4276E-5AE8-4975-872C-BB27406BFFCC}" type="pres">
      <dgm:prSet presAssocID="{6B8E5E7D-24B7-4757-8D8A-E76ED6747EAC}" presName="header" presStyleLbl="node1" presStyleIdx="0" presStyleCnt="3"/>
      <dgm:spPr/>
      <dgm:t>
        <a:bodyPr/>
        <a:lstStyle/>
        <a:p>
          <a:endParaRPr lang="en-US"/>
        </a:p>
      </dgm:t>
    </dgm:pt>
    <dgm:pt modelId="{270159DB-1D31-420D-8E00-E4556BA82384}" type="pres">
      <dgm:prSet presAssocID="{6A814F9C-7D97-4603-BF85-A4BFA007CB89}" presName="parTrans" presStyleLbl="sibTrans2D1" presStyleIdx="0" presStyleCnt="6"/>
      <dgm:spPr/>
      <dgm:t>
        <a:bodyPr/>
        <a:lstStyle/>
        <a:p>
          <a:endParaRPr lang="en-US"/>
        </a:p>
      </dgm:t>
    </dgm:pt>
    <dgm:pt modelId="{99FEE24C-23A5-4040-A657-6A6F4BEAE4FF}" type="pres">
      <dgm:prSet presAssocID="{F2D48909-92AF-4A43-AC76-D88C70A00BB4}" presName="child" presStyleLbl="alignAccFollowNode1" presStyleIdx="0" presStyleCnt="6" custScaleY="113482">
        <dgm:presLayoutVars>
          <dgm:chMax val="0"/>
          <dgm:bulletEnabled val="1"/>
        </dgm:presLayoutVars>
      </dgm:prSet>
      <dgm:spPr/>
      <dgm:t>
        <a:bodyPr/>
        <a:lstStyle/>
        <a:p>
          <a:endParaRPr lang="en-US"/>
        </a:p>
      </dgm:t>
    </dgm:pt>
    <dgm:pt modelId="{E7FFF777-5416-4461-AD50-9D7D149818BD}" type="pres">
      <dgm:prSet presAssocID="{9832373E-0787-4CA0-AACD-C987DE845E1B}" presName="sibTrans" presStyleLbl="sibTrans2D1" presStyleIdx="1" presStyleCnt="6"/>
      <dgm:spPr/>
      <dgm:t>
        <a:bodyPr/>
        <a:lstStyle/>
        <a:p>
          <a:endParaRPr lang="en-US"/>
        </a:p>
      </dgm:t>
    </dgm:pt>
    <dgm:pt modelId="{F24408B8-306B-43E3-90E0-A1B2B63075EC}" type="pres">
      <dgm:prSet presAssocID="{5033D081-8ACF-43CA-A075-ADA523CC760D}" presName="child" presStyleLbl="alignAccFollowNode1" presStyleIdx="1" presStyleCnt="6" custScaleY="189170">
        <dgm:presLayoutVars>
          <dgm:chMax val="0"/>
          <dgm:bulletEnabled val="1"/>
        </dgm:presLayoutVars>
      </dgm:prSet>
      <dgm:spPr/>
      <dgm:t>
        <a:bodyPr/>
        <a:lstStyle/>
        <a:p>
          <a:endParaRPr lang="en-US"/>
        </a:p>
      </dgm:t>
    </dgm:pt>
    <dgm:pt modelId="{0A6DA30D-E00D-4628-81E3-73902883C134}" type="pres">
      <dgm:prSet presAssocID="{6B8E5E7D-24B7-4757-8D8A-E76ED6747EAC}" presName="hSp" presStyleCnt="0"/>
      <dgm:spPr/>
    </dgm:pt>
    <dgm:pt modelId="{67CD90C3-7422-470E-90A0-C74E78B6F427}" type="pres">
      <dgm:prSet presAssocID="{7A75D844-3825-4A24-8E0A-945CDAAC4202}" presName="vertFlow" presStyleCnt="0"/>
      <dgm:spPr/>
    </dgm:pt>
    <dgm:pt modelId="{3C6C243D-CC03-446F-A1C6-9372C004FA3D}" type="pres">
      <dgm:prSet presAssocID="{7A75D844-3825-4A24-8E0A-945CDAAC4202}" presName="header" presStyleLbl="node1" presStyleIdx="1" presStyleCnt="3"/>
      <dgm:spPr/>
      <dgm:t>
        <a:bodyPr/>
        <a:lstStyle/>
        <a:p>
          <a:endParaRPr lang="en-US"/>
        </a:p>
      </dgm:t>
    </dgm:pt>
    <dgm:pt modelId="{17ED638F-3E44-4012-805C-44E56BD7F534}" type="pres">
      <dgm:prSet presAssocID="{D0448035-26B6-4A39-87A1-B863F303E81B}" presName="parTrans" presStyleLbl="sibTrans2D1" presStyleIdx="2" presStyleCnt="6"/>
      <dgm:spPr/>
      <dgm:t>
        <a:bodyPr/>
        <a:lstStyle/>
        <a:p>
          <a:endParaRPr lang="en-US"/>
        </a:p>
      </dgm:t>
    </dgm:pt>
    <dgm:pt modelId="{3DF77914-62D8-401B-8E41-82577576E906}" type="pres">
      <dgm:prSet presAssocID="{1C2ADE83-477E-483C-AFF7-C25D8C5C417D}" presName="child" presStyleLbl="alignAccFollowNode1" presStyleIdx="2" presStyleCnt="6" custScaleY="197010">
        <dgm:presLayoutVars>
          <dgm:chMax val="0"/>
          <dgm:bulletEnabled val="1"/>
        </dgm:presLayoutVars>
      </dgm:prSet>
      <dgm:spPr/>
      <dgm:t>
        <a:bodyPr/>
        <a:lstStyle/>
        <a:p>
          <a:endParaRPr lang="en-US"/>
        </a:p>
      </dgm:t>
    </dgm:pt>
    <dgm:pt modelId="{12699EF9-8F5B-40C0-8A7F-664E284D3EF2}" type="pres">
      <dgm:prSet presAssocID="{09E638F8-888D-458C-92BB-B6DB87A3A085}" presName="sibTrans" presStyleLbl="sibTrans2D1" presStyleIdx="3" presStyleCnt="6"/>
      <dgm:spPr/>
      <dgm:t>
        <a:bodyPr/>
        <a:lstStyle/>
        <a:p>
          <a:endParaRPr lang="en-US"/>
        </a:p>
      </dgm:t>
    </dgm:pt>
    <dgm:pt modelId="{B6D4C0E4-3476-46B3-A4E3-8613A7C2CE3E}" type="pres">
      <dgm:prSet presAssocID="{35C69EA0-06CD-4EE3-B7D7-C4280EC43544}" presName="child" presStyleLbl="alignAccFollowNode1" presStyleIdx="3" presStyleCnt="6" custScaleY="138892">
        <dgm:presLayoutVars>
          <dgm:chMax val="0"/>
          <dgm:bulletEnabled val="1"/>
        </dgm:presLayoutVars>
      </dgm:prSet>
      <dgm:spPr/>
      <dgm:t>
        <a:bodyPr/>
        <a:lstStyle/>
        <a:p>
          <a:endParaRPr lang="en-US"/>
        </a:p>
      </dgm:t>
    </dgm:pt>
    <dgm:pt modelId="{F7D909EC-2C4F-4AF0-85A6-521E978E847C}" type="pres">
      <dgm:prSet presAssocID="{7A75D844-3825-4A24-8E0A-945CDAAC4202}" presName="hSp" presStyleCnt="0"/>
      <dgm:spPr/>
    </dgm:pt>
    <dgm:pt modelId="{9B424FB7-CD15-4671-A517-2FBF8AD644E5}" type="pres">
      <dgm:prSet presAssocID="{59C8C383-383D-48A2-A1A4-EF8CC518E18A}" presName="vertFlow" presStyleCnt="0"/>
      <dgm:spPr/>
    </dgm:pt>
    <dgm:pt modelId="{2274D5E3-F035-4573-A31E-EEFD1B8A2B20}" type="pres">
      <dgm:prSet presAssocID="{59C8C383-383D-48A2-A1A4-EF8CC518E18A}" presName="header" presStyleLbl="node1" presStyleIdx="2" presStyleCnt="3"/>
      <dgm:spPr/>
      <dgm:t>
        <a:bodyPr/>
        <a:lstStyle/>
        <a:p>
          <a:endParaRPr lang="en-US"/>
        </a:p>
      </dgm:t>
    </dgm:pt>
    <dgm:pt modelId="{BB595C92-ADA7-4664-A584-A42539383796}" type="pres">
      <dgm:prSet presAssocID="{0F783230-AE76-4722-B628-CF304EB49819}" presName="parTrans" presStyleLbl="sibTrans2D1" presStyleIdx="4" presStyleCnt="6"/>
      <dgm:spPr/>
      <dgm:t>
        <a:bodyPr/>
        <a:lstStyle/>
        <a:p>
          <a:endParaRPr lang="en-US"/>
        </a:p>
      </dgm:t>
    </dgm:pt>
    <dgm:pt modelId="{EF66E44E-88E9-432A-A8AD-74C3492FE21E}" type="pres">
      <dgm:prSet presAssocID="{EEA58FF8-B3F5-44C5-8743-B61475252FB5}" presName="child" presStyleLbl="alignAccFollowNode1" presStyleIdx="4" presStyleCnt="6" custScaleY="155976">
        <dgm:presLayoutVars>
          <dgm:chMax val="0"/>
          <dgm:bulletEnabled val="1"/>
        </dgm:presLayoutVars>
      </dgm:prSet>
      <dgm:spPr/>
      <dgm:t>
        <a:bodyPr/>
        <a:lstStyle/>
        <a:p>
          <a:endParaRPr lang="en-US"/>
        </a:p>
      </dgm:t>
    </dgm:pt>
    <dgm:pt modelId="{9FCC10A6-42EE-4F2B-AA27-74C93EB09F00}" type="pres">
      <dgm:prSet presAssocID="{0434C3A7-28C3-4362-B91C-3C008798683D}" presName="sibTrans" presStyleLbl="sibTrans2D1" presStyleIdx="5" presStyleCnt="6"/>
      <dgm:spPr/>
      <dgm:t>
        <a:bodyPr/>
        <a:lstStyle/>
        <a:p>
          <a:endParaRPr lang="en-US"/>
        </a:p>
      </dgm:t>
    </dgm:pt>
    <dgm:pt modelId="{0ACF327D-E8FE-4688-A749-9A2BF76CA432}" type="pres">
      <dgm:prSet presAssocID="{2A3F211F-FD74-4201-B4DA-A40C67D0A69D}" presName="child" presStyleLbl="alignAccFollowNode1" presStyleIdx="5" presStyleCnt="6" custScaleY="112493">
        <dgm:presLayoutVars>
          <dgm:chMax val="0"/>
          <dgm:bulletEnabled val="1"/>
        </dgm:presLayoutVars>
      </dgm:prSet>
      <dgm:spPr/>
      <dgm:t>
        <a:bodyPr/>
        <a:lstStyle/>
        <a:p>
          <a:endParaRPr lang="en-US"/>
        </a:p>
      </dgm:t>
    </dgm:pt>
  </dgm:ptLst>
  <dgm:cxnLst>
    <dgm:cxn modelId="{214E27A4-659E-4812-AA66-8AFA76C95178}" srcId="{7A75D844-3825-4A24-8E0A-945CDAAC4202}" destId="{35C69EA0-06CD-4EE3-B7D7-C4280EC43544}" srcOrd="1" destOrd="0" parTransId="{1A0ECC98-994B-4D6D-B168-D819CC774682}" sibTransId="{5C1D2E6A-4BFC-4FB0-9001-C781EDD3CF99}"/>
    <dgm:cxn modelId="{0DC5F3D5-D5AE-4196-944C-CD70F4C96265}" srcId="{9853F118-4CF6-42F2-B6E2-768DE4A4405A}" destId="{59C8C383-383D-48A2-A1A4-EF8CC518E18A}" srcOrd="2" destOrd="0" parTransId="{F3836050-9DF9-4E8A-982E-82159DFBD1A9}" sibTransId="{FE52A9FC-A369-4CB7-B8B2-44DC03A1825E}"/>
    <dgm:cxn modelId="{61940DDE-AEAC-4708-8AE2-0F0E2145DD29}" type="presOf" srcId="{5033D081-8ACF-43CA-A075-ADA523CC760D}" destId="{F24408B8-306B-43E3-90E0-A1B2B63075EC}" srcOrd="0" destOrd="0" presId="urn:microsoft.com/office/officeart/2005/8/layout/lProcess1"/>
    <dgm:cxn modelId="{25A8A741-F957-4586-A991-EEC8EF07A6F4}" srcId="{9853F118-4CF6-42F2-B6E2-768DE4A4405A}" destId="{6B8E5E7D-24B7-4757-8D8A-E76ED6747EAC}" srcOrd="0" destOrd="0" parTransId="{D6776FFC-A095-4F4D-B5A0-0766207F28AA}" sibTransId="{D352D434-BE45-4D42-9141-EF1E8CB810D2}"/>
    <dgm:cxn modelId="{3DA49221-84FD-4DF4-9BA4-D65316BE7D34}" type="presOf" srcId="{59C8C383-383D-48A2-A1A4-EF8CC518E18A}" destId="{2274D5E3-F035-4573-A31E-EEFD1B8A2B20}" srcOrd="0" destOrd="0" presId="urn:microsoft.com/office/officeart/2005/8/layout/lProcess1"/>
    <dgm:cxn modelId="{B1CEE556-5280-4D03-AF54-D0D3046B84F0}" type="presOf" srcId="{9853F118-4CF6-42F2-B6E2-768DE4A4405A}" destId="{EB3A5D1E-8447-4FDE-A83D-47ADE8CA1B6F}" srcOrd="0" destOrd="0" presId="urn:microsoft.com/office/officeart/2005/8/layout/lProcess1"/>
    <dgm:cxn modelId="{E72F5D00-67B0-4E7C-8B76-C1DD7D23E881}" srcId="{6B8E5E7D-24B7-4757-8D8A-E76ED6747EAC}" destId="{5033D081-8ACF-43CA-A075-ADA523CC760D}" srcOrd="1" destOrd="0" parTransId="{99950796-325B-4B16-BA78-009BE74BDFC0}" sibTransId="{6778EB99-53B5-42D8-8DE3-324FE660DBF1}"/>
    <dgm:cxn modelId="{BA9A4680-DF0F-45C0-AD2B-83B8495E2AC6}" type="presOf" srcId="{35C69EA0-06CD-4EE3-B7D7-C4280EC43544}" destId="{B6D4C0E4-3476-46B3-A4E3-8613A7C2CE3E}" srcOrd="0" destOrd="0" presId="urn:microsoft.com/office/officeart/2005/8/layout/lProcess1"/>
    <dgm:cxn modelId="{A4D70A26-6761-40B4-AB06-300404E4429E}" type="presOf" srcId="{2A3F211F-FD74-4201-B4DA-A40C67D0A69D}" destId="{0ACF327D-E8FE-4688-A749-9A2BF76CA432}" srcOrd="0" destOrd="0" presId="urn:microsoft.com/office/officeart/2005/8/layout/lProcess1"/>
    <dgm:cxn modelId="{8FB9B317-FFEB-4E8F-96F1-EFEF8B06080E}" type="presOf" srcId="{0F783230-AE76-4722-B628-CF304EB49819}" destId="{BB595C92-ADA7-4664-A584-A42539383796}" srcOrd="0" destOrd="0" presId="urn:microsoft.com/office/officeart/2005/8/layout/lProcess1"/>
    <dgm:cxn modelId="{73A29B61-1B87-4794-83C7-8CC020DF4E5B}" type="presOf" srcId="{EEA58FF8-B3F5-44C5-8743-B61475252FB5}" destId="{EF66E44E-88E9-432A-A8AD-74C3492FE21E}" srcOrd="0" destOrd="0" presId="urn:microsoft.com/office/officeart/2005/8/layout/lProcess1"/>
    <dgm:cxn modelId="{70FD1780-5BC4-47B6-AF34-C229C404B42B}" type="presOf" srcId="{09E638F8-888D-458C-92BB-B6DB87A3A085}" destId="{12699EF9-8F5B-40C0-8A7F-664E284D3EF2}" srcOrd="0" destOrd="0" presId="urn:microsoft.com/office/officeart/2005/8/layout/lProcess1"/>
    <dgm:cxn modelId="{4EC30FCB-789F-41F4-B6D3-4A21A6295DB6}" type="presOf" srcId="{D0448035-26B6-4A39-87A1-B863F303E81B}" destId="{17ED638F-3E44-4012-805C-44E56BD7F534}" srcOrd="0" destOrd="0" presId="urn:microsoft.com/office/officeart/2005/8/layout/lProcess1"/>
    <dgm:cxn modelId="{5F211A63-356C-491C-95AC-C4FDBCFD4F6F}" srcId="{7A75D844-3825-4A24-8E0A-945CDAAC4202}" destId="{1C2ADE83-477E-483C-AFF7-C25D8C5C417D}" srcOrd="0" destOrd="0" parTransId="{D0448035-26B6-4A39-87A1-B863F303E81B}" sibTransId="{09E638F8-888D-458C-92BB-B6DB87A3A085}"/>
    <dgm:cxn modelId="{F8C347B4-61CF-4865-B335-3F4DEFB1E920}" type="presOf" srcId="{9832373E-0787-4CA0-AACD-C987DE845E1B}" destId="{E7FFF777-5416-4461-AD50-9D7D149818BD}" srcOrd="0" destOrd="0" presId="urn:microsoft.com/office/officeart/2005/8/layout/lProcess1"/>
    <dgm:cxn modelId="{74012E76-8456-47ED-B7F7-9C647981B521}" type="presOf" srcId="{7A75D844-3825-4A24-8E0A-945CDAAC4202}" destId="{3C6C243D-CC03-446F-A1C6-9372C004FA3D}" srcOrd="0" destOrd="0" presId="urn:microsoft.com/office/officeart/2005/8/layout/lProcess1"/>
    <dgm:cxn modelId="{793A02C8-AC2D-45D1-998C-4412E82EF69B}" type="presOf" srcId="{0434C3A7-28C3-4362-B91C-3C008798683D}" destId="{9FCC10A6-42EE-4F2B-AA27-74C93EB09F00}" srcOrd="0" destOrd="0" presId="urn:microsoft.com/office/officeart/2005/8/layout/lProcess1"/>
    <dgm:cxn modelId="{BEDE63EF-1288-4801-A694-7111A0229A4F}" srcId="{9853F118-4CF6-42F2-B6E2-768DE4A4405A}" destId="{7A75D844-3825-4A24-8E0A-945CDAAC4202}" srcOrd="1" destOrd="0" parTransId="{420BB101-DED8-40F1-A431-AC6D2236407C}" sibTransId="{F6CA748B-B4B8-41AE-9B45-64A5923705A1}"/>
    <dgm:cxn modelId="{6162F5FC-3849-4466-854E-0BBB690460FD}" srcId="{59C8C383-383D-48A2-A1A4-EF8CC518E18A}" destId="{2A3F211F-FD74-4201-B4DA-A40C67D0A69D}" srcOrd="1" destOrd="0" parTransId="{123E5160-C882-4D38-BAD4-88AF441403FC}" sibTransId="{F4CF2EF5-A446-4CDD-8D44-089B646702AD}"/>
    <dgm:cxn modelId="{A7F9774B-0423-4E62-B1F9-5ED047E66675}" type="presOf" srcId="{1C2ADE83-477E-483C-AFF7-C25D8C5C417D}" destId="{3DF77914-62D8-401B-8E41-82577576E906}" srcOrd="0" destOrd="0" presId="urn:microsoft.com/office/officeart/2005/8/layout/lProcess1"/>
    <dgm:cxn modelId="{74D3106D-5AD7-4521-9D07-8D51ADE3F09E}" type="presOf" srcId="{F2D48909-92AF-4A43-AC76-D88C70A00BB4}" destId="{99FEE24C-23A5-4040-A657-6A6F4BEAE4FF}" srcOrd="0" destOrd="0" presId="urn:microsoft.com/office/officeart/2005/8/layout/lProcess1"/>
    <dgm:cxn modelId="{0612D210-9FF9-44D2-B54C-D3C15BA499FA}" srcId="{6B8E5E7D-24B7-4757-8D8A-E76ED6747EAC}" destId="{F2D48909-92AF-4A43-AC76-D88C70A00BB4}" srcOrd="0" destOrd="0" parTransId="{6A814F9C-7D97-4603-BF85-A4BFA007CB89}" sibTransId="{9832373E-0787-4CA0-AACD-C987DE845E1B}"/>
    <dgm:cxn modelId="{B223FFFD-9FFD-4891-9271-F37F9DB9609E}" type="presOf" srcId="{6B8E5E7D-24B7-4757-8D8A-E76ED6747EAC}" destId="{40E4276E-5AE8-4975-872C-BB27406BFFCC}" srcOrd="0" destOrd="0" presId="urn:microsoft.com/office/officeart/2005/8/layout/lProcess1"/>
    <dgm:cxn modelId="{EB98B2FD-77E3-4CDD-A904-1E693059CC25}" type="presOf" srcId="{6A814F9C-7D97-4603-BF85-A4BFA007CB89}" destId="{270159DB-1D31-420D-8E00-E4556BA82384}" srcOrd="0" destOrd="0" presId="urn:microsoft.com/office/officeart/2005/8/layout/lProcess1"/>
    <dgm:cxn modelId="{435E169E-E1CE-471B-A446-0B071369FD03}" srcId="{59C8C383-383D-48A2-A1A4-EF8CC518E18A}" destId="{EEA58FF8-B3F5-44C5-8743-B61475252FB5}" srcOrd="0" destOrd="0" parTransId="{0F783230-AE76-4722-B628-CF304EB49819}" sibTransId="{0434C3A7-28C3-4362-B91C-3C008798683D}"/>
    <dgm:cxn modelId="{AED4A3D2-F29F-4C19-A2AD-E375B4D1A7D9}" type="presParOf" srcId="{EB3A5D1E-8447-4FDE-A83D-47ADE8CA1B6F}" destId="{877BF662-91D4-4A5C-B69A-8B4BE5519BC2}" srcOrd="0" destOrd="0" presId="urn:microsoft.com/office/officeart/2005/8/layout/lProcess1"/>
    <dgm:cxn modelId="{2C4AADE6-BED5-4A45-84E8-253100DA9121}" type="presParOf" srcId="{877BF662-91D4-4A5C-B69A-8B4BE5519BC2}" destId="{40E4276E-5AE8-4975-872C-BB27406BFFCC}" srcOrd="0" destOrd="0" presId="urn:microsoft.com/office/officeart/2005/8/layout/lProcess1"/>
    <dgm:cxn modelId="{55612A5D-A2CB-4DCB-8B88-FE0F7D924205}" type="presParOf" srcId="{877BF662-91D4-4A5C-B69A-8B4BE5519BC2}" destId="{270159DB-1D31-420D-8E00-E4556BA82384}" srcOrd="1" destOrd="0" presId="urn:microsoft.com/office/officeart/2005/8/layout/lProcess1"/>
    <dgm:cxn modelId="{E1155E06-9F7C-491C-8329-CE542DEFFBE1}" type="presParOf" srcId="{877BF662-91D4-4A5C-B69A-8B4BE5519BC2}" destId="{99FEE24C-23A5-4040-A657-6A6F4BEAE4FF}" srcOrd="2" destOrd="0" presId="urn:microsoft.com/office/officeart/2005/8/layout/lProcess1"/>
    <dgm:cxn modelId="{65DFF35E-EF25-4F2B-ACAD-6B1886D1BBA2}" type="presParOf" srcId="{877BF662-91D4-4A5C-B69A-8B4BE5519BC2}" destId="{E7FFF777-5416-4461-AD50-9D7D149818BD}" srcOrd="3" destOrd="0" presId="urn:microsoft.com/office/officeart/2005/8/layout/lProcess1"/>
    <dgm:cxn modelId="{BE96CC77-9F40-4F14-87A0-A0D8102B28C9}" type="presParOf" srcId="{877BF662-91D4-4A5C-B69A-8B4BE5519BC2}" destId="{F24408B8-306B-43E3-90E0-A1B2B63075EC}" srcOrd="4" destOrd="0" presId="urn:microsoft.com/office/officeart/2005/8/layout/lProcess1"/>
    <dgm:cxn modelId="{D86AA907-EE37-449D-90C5-2408BDA4F6BB}" type="presParOf" srcId="{EB3A5D1E-8447-4FDE-A83D-47ADE8CA1B6F}" destId="{0A6DA30D-E00D-4628-81E3-73902883C134}" srcOrd="1" destOrd="0" presId="urn:microsoft.com/office/officeart/2005/8/layout/lProcess1"/>
    <dgm:cxn modelId="{154C4C2B-1950-4CA7-91F9-55CD79E6DF63}" type="presParOf" srcId="{EB3A5D1E-8447-4FDE-A83D-47ADE8CA1B6F}" destId="{67CD90C3-7422-470E-90A0-C74E78B6F427}" srcOrd="2" destOrd="0" presId="urn:microsoft.com/office/officeart/2005/8/layout/lProcess1"/>
    <dgm:cxn modelId="{E84A86E3-1150-4C34-AAB3-0E7DB5921B98}" type="presParOf" srcId="{67CD90C3-7422-470E-90A0-C74E78B6F427}" destId="{3C6C243D-CC03-446F-A1C6-9372C004FA3D}" srcOrd="0" destOrd="0" presId="urn:microsoft.com/office/officeart/2005/8/layout/lProcess1"/>
    <dgm:cxn modelId="{45E69E16-D6D8-4918-8578-0873E429695F}" type="presParOf" srcId="{67CD90C3-7422-470E-90A0-C74E78B6F427}" destId="{17ED638F-3E44-4012-805C-44E56BD7F534}" srcOrd="1" destOrd="0" presId="urn:microsoft.com/office/officeart/2005/8/layout/lProcess1"/>
    <dgm:cxn modelId="{D949044E-C805-4ABD-BDED-AE2EBDF0698B}" type="presParOf" srcId="{67CD90C3-7422-470E-90A0-C74E78B6F427}" destId="{3DF77914-62D8-401B-8E41-82577576E906}" srcOrd="2" destOrd="0" presId="urn:microsoft.com/office/officeart/2005/8/layout/lProcess1"/>
    <dgm:cxn modelId="{96F70143-1AD0-402E-83C7-0FB95811DC3A}" type="presParOf" srcId="{67CD90C3-7422-470E-90A0-C74E78B6F427}" destId="{12699EF9-8F5B-40C0-8A7F-664E284D3EF2}" srcOrd="3" destOrd="0" presId="urn:microsoft.com/office/officeart/2005/8/layout/lProcess1"/>
    <dgm:cxn modelId="{CFB8124E-8464-4907-ADF0-3B719B71A221}" type="presParOf" srcId="{67CD90C3-7422-470E-90A0-C74E78B6F427}" destId="{B6D4C0E4-3476-46B3-A4E3-8613A7C2CE3E}" srcOrd="4" destOrd="0" presId="urn:microsoft.com/office/officeart/2005/8/layout/lProcess1"/>
    <dgm:cxn modelId="{ED2C8DC3-345B-4BB2-93F9-AD6FDCCEE2E7}" type="presParOf" srcId="{EB3A5D1E-8447-4FDE-A83D-47ADE8CA1B6F}" destId="{F7D909EC-2C4F-4AF0-85A6-521E978E847C}" srcOrd="3" destOrd="0" presId="urn:microsoft.com/office/officeart/2005/8/layout/lProcess1"/>
    <dgm:cxn modelId="{7F0B62BC-944E-4CA6-AC76-276347B957E8}" type="presParOf" srcId="{EB3A5D1E-8447-4FDE-A83D-47ADE8CA1B6F}" destId="{9B424FB7-CD15-4671-A517-2FBF8AD644E5}" srcOrd="4" destOrd="0" presId="urn:microsoft.com/office/officeart/2005/8/layout/lProcess1"/>
    <dgm:cxn modelId="{79699F36-CC71-4021-8F40-B4C4819A80B4}" type="presParOf" srcId="{9B424FB7-CD15-4671-A517-2FBF8AD644E5}" destId="{2274D5E3-F035-4573-A31E-EEFD1B8A2B20}" srcOrd="0" destOrd="0" presId="urn:microsoft.com/office/officeart/2005/8/layout/lProcess1"/>
    <dgm:cxn modelId="{4A929A78-D772-4534-8326-8D31382F2E6B}" type="presParOf" srcId="{9B424FB7-CD15-4671-A517-2FBF8AD644E5}" destId="{BB595C92-ADA7-4664-A584-A42539383796}" srcOrd="1" destOrd="0" presId="urn:microsoft.com/office/officeart/2005/8/layout/lProcess1"/>
    <dgm:cxn modelId="{CC49AC22-F897-403A-881C-6A5B69F15026}" type="presParOf" srcId="{9B424FB7-CD15-4671-A517-2FBF8AD644E5}" destId="{EF66E44E-88E9-432A-A8AD-74C3492FE21E}" srcOrd="2" destOrd="0" presId="urn:microsoft.com/office/officeart/2005/8/layout/lProcess1"/>
    <dgm:cxn modelId="{F3B00C90-7D52-4C4E-9C89-FFBA93D2A963}" type="presParOf" srcId="{9B424FB7-CD15-4671-A517-2FBF8AD644E5}" destId="{9FCC10A6-42EE-4F2B-AA27-74C93EB09F00}" srcOrd="3" destOrd="0" presId="urn:microsoft.com/office/officeart/2005/8/layout/lProcess1"/>
    <dgm:cxn modelId="{59892CE1-F099-428D-8E90-FF9D78E50F74}" type="presParOf" srcId="{9B424FB7-CD15-4671-A517-2FBF8AD644E5}" destId="{0ACF327D-E8FE-4688-A749-9A2BF76CA432}" srcOrd="4" destOrd="0" presId="urn:microsoft.com/office/officeart/2005/8/layout/lProcess1"/>
  </dgm:cxnLst>
  <dgm:bg>
    <a:solidFill>
      <a:schemeClr val="bg1">
        <a:lumMod val="95000"/>
      </a:schemeClr>
    </a:solidFill>
    <a:effectLst>
      <a:glow rad="228600">
        <a:schemeClr val="accent3">
          <a:satMod val="175000"/>
          <a:alpha val="40000"/>
        </a:schemeClr>
      </a:glo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F52B8E-A577-42E0-B4CD-9AEDF9DE98B3}"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IN"/>
        </a:p>
      </dgm:t>
    </dgm:pt>
    <dgm:pt modelId="{A2BC9FCB-5108-40A5-81E7-8FF289654E3B}">
      <dgm:prSet phldrT="[Text]"/>
      <dgm:spPr/>
      <dgm:t>
        <a:bodyPr/>
        <a:lstStyle/>
        <a:p>
          <a:r>
            <a:rPr lang="en-IN" dirty="0"/>
            <a:t>ASSETS</a:t>
          </a:r>
        </a:p>
      </dgm:t>
    </dgm:pt>
    <dgm:pt modelId="{19594640-062D-4853-8204-5E9A223E6585}" type="parTrans" cxnId="{A6C94E99-2AE6-4E41-9436-06D7592AD9BD}">
      <dgm:prSet/>
      <dgm:spPr/>
      <dgm:t>
        <a:bodyPr/>
        <a:lstStyle/>
        <a:p>
          <a:endParaRPr lang="en-IN"/>
        </a:p>
      </dgm:t>
    </dgm:pt>
    <dgm:pt modelId="{8815972E-12F7-4021-90EC-AC04E9B9395D}" type="sibTrans" cxnId="{A6C94E99-2AE6-4E41-9436-06D7592AD9BD}">
      <dgm:prSet/>
      <dgm:spPr/>
      <dgm:t>
        <a:bodyPr/>
        <a:lstStyle/>
        <a:p>
          <a:endParaRPr lang="en-IN"/>
        </a:p>
      </dgm:t>
    </dgm:pt>
    <dgm:pt modelId="{6120B310-1318-4A74-9D7F-143190DF2A08}">
      <dgm:prSet phldrT="[Text]"/>
      <dgm:spPr/>
      <dgm:t>
        <a:bodyPr/>
        <a:lstStyle/>
        <a:p>
          <a:r>
            <a:rPr lang="en-IN" dirty="0"/>
            <a:t>Resources owned &amp; controlled by the business enterprise</a:t>
          </a:r>
        </a:p>
      </dgm:t>
    </dgm:pt>
    <dgm:pt modelId="{D1548AF8-735E-499C-9183-932287491DFD}" type="parTrans" cxnId="{0B0076AA-0BB3-4F11-91A4-08786C81AF88}">
      <dgm:prSet/>
      <dgm:spPr/>
      <dgm:t>
        <a:bodyPr/>
        <a:lstStyle/>
        <a:p>
          <a:endParaRPr lang="en-IN"/>
        </a:p>
      </dgm:t>
    </dgm:pt>
    <dgm:pt modelId="{21B042D2-2DDA-47A6-8148-9D6E691204A0}" type="sibTrans" cxnId="{0B0076AA-0BB3-4F11-91A4-08786C81AF88}">
      <dgm:prSet/>
      <dgm:spPr/>
      <dgm:t>
        <a:bodyPr/>
        <a:lstStyle/>
        <a:p>
          <a:endParaRPr lang="en-IN"/>
        </a:p>
      </dgm:t>
    </dgm:pt>
    <dgm:pt modelId="{A82C1540-695D-41B5-84F5-989F2858B89F}">
      <dgm:prSet phldrT="[Text]"/>
      <dgm:spPr/>
      <dgm:t>
        <a:bodyPr/>
        <a:lstStyle/>
        <a:p>
          <a:r>
            <a:rPr lang="en-IN" dirty="0"/>
            <a:t>E.g.: Land, machinery, furniture, stock, cash &amp; bank balance</a:t>
          </a:r>
        </a:p>
      </dgm:t>
    </dgm:pt>
    <dgm:pt modelId="{35671EF1-C996-46C1-B416-1082FC279EF6}" type="parTrans" cxnId="{B38AFDE8-6C92-4A63-BAB2-01AC67EDA55D}">
      <dgm:prSet/>
      <dgm:spPr/>
      <dgm:t>
        <a:bodyPr/>
        <a:lstStyle/>
        <a:p>
          <a:endParaRPr lang="en-IN"/>
        </a:p>
      </dgm:t>
    </dgm:pt>
    <dgm:pt modelId="{FFCB7BA6-B484-432D-852C-6A206F19B59C}" type="sibTrans" cxnId="{B38AFDE8-6C92-4A63-BAB2-01AC67EDA55D}">
      <dgm:prSet/>
      <dgm:spPr/>
      <dgm:t>
        <a:bodyPr/>
        <a:lstStyle/>
        <a:p>
          <a:endParaRPr lang="en-IN"/>
        </a:p>
      </dgm:t>
    </dgm:pt>
    <dgm:pt modelId="{A155EF6F-755B-42E8-92FF-E604C04F2B31}">
      <dgm:prSet phldrT="[Text]"/>
      <dgm:spPr/>
      <dgm:t>
        <a:bodyPr/>
        <a:lstStyle/>
        <a:p>
          <a:r>
            <a:rPr lang="en-IN" dirty="0"/>
            <a:t>Types of Assets – Fixed assets, Current assets, Investments</a:t>
          </a:r>
        </a:p>
      </dgm:t>
    </dgm:pt>
    <dgm:pt modelId="{2531CA42-77A7-4777-81ED-B970DB4AB79C}" type="parTrans" cxnId="{B9335D2C-190A-4403-A9A0-48072499544C}">
      <dgm:prSet/>
      <dgm:spPr/>
      <dgm:t>
        <a:bodyPr/>
        <a:lstStyle/>
        <a:p>
          <a:endParaRPr lang="en-IN"/>
        </a:p>
      </dgm:t>
    </dgm:pt>
    <dgm:pt modelId="{C7B836BE-004C-4294-99E2-FBCF992BAB00}" type="sibTrans" cxnId="{B9335D2C-190A-4403-A9A0-48072499544C}">
      <dgm:prSet/>
      <dgm:spPr/>
      <dgm:t>
        <a:bodyPr/>
        <a:lstStyle/>
        <a:p>
          <a:endParaRPr lang="en-IN"/>
        </a:p>
      </dgm:t>
    </dgm:pt>
    <dgm:pt modelId="{4C1D465C-9355-4E80-BC5D-7463B25D00E5}" type="pres">
      <dgm:prSet presAssocID="{FDF52B8E-A577-42E0-B4CD-9AEDF9DE98B3}" presName="theList" presStyleCnt="0">
        <dgm:presLayoutVars>
          <dgm:dir/>
          <dgm:animLvl val="lvl"/>
          <dgm:resizeHandles val="exact"/>
        </dgm:presLayoutVars>
      </dgm:prSet>
      <dgm:spPr/>
      <dgm:t>
        <a:bodyPr/>
        <a:lstStyle/>
        <a:p>
          <a:endParaRPr lang="en-US"/>
        </a:p>
      </dgm:t>
    </dgm:pt>
    <dgm:pt modelId="{D7B03785-FF73-456B-8819-099DA503601D}" type="pres">
      <dgm:prSet presAssocID="{A2BC9FCB-5108-40A5-81E7-8FF289654E3B}" presName="compNode" presStyleCnt="0"/>
      <dgm:spPr/>
    </dgm:pt>
    <dgm:pt modelId="{217402DD-95BB-4AAD-A503-B93FAC788544}" type="pres">
      <dgm:prSet presAssocID="{A2BC9FCB-5108-40A5-81E7-8FF289654E3B}" presName="aNode" presStyleLbl="bgShp" presStyleIdx="0" presStyleCnt="1"/>
      <dgm:spPr/>
      <dgm:t>
        <a:bodyPr/>
        <a:lstStyle/>
        <a:p>
          <a:endParaRPr lang="en-US"/>
        </a:p>
      </dgm:t>
    </dgm:pt>
    <dgm:pt modelId="{8EA4BAE9-E151-43D4-A911-6421A34D2EE0}" type="pres">
      <dgm:prSet presAssocID="{A2BC9FCB-5108-40A5-81E7-8FF289654E3B}" presName="textNode" presStyleLbl="bgShp" presStyleIdx="0" presStyleCnt="1"/>
      <dgm:spPr/>
      <dgm:t>
        <a:bodyPr/>
        <a:lstStyle/>
        <a:p>
          <a:endParaRPr lang="en-US"/>
        </a:p>
      </dgm:t>
    </dgm:pt>
    <dgm:pt modelId="{3DEC8DF0-2C11-46EC-91A2-8FB522F47169}" type="pres">
      <dgm:prSet presAssocID="{A2BC9FCB-5108-40A5-81E7-8FF289654E3B}" presName="compChildNode" presStyleCnt="0"/>
      <dgm:spPr/>
    </dgm:pt>
    <dgm:pt modelId="{A25F8B99-A45A-43B0-ABF2-62462E6F6074}" type="pres">
      <dgm:prSet presAssocID="{A2BC9FCB-5108-40A5-81E7-8FF289654E3B}" presName="theInnerList" presStyleCnt="0"/>
      <dgm:spPr/>
    </dgm:pt>
    <dgm:pt modelId="{F0AF9A9A-4141-4F46-B228-ED8180B2B9EF}" type="pres">
      <dgm:prSet presAssocID="{6120B310-1318-4A74-9D7F-143190DF2A08}" presName="childNode" presStyleLbl="node1" presStyleIdx="0" presStyleCnt="3">
        <dgm:presLayoutVars>
          <dgm:bulletEnabled val="1"/>
        </dgm:presLayoutVars>
      </dgm:prSet>
      <dgm:spPr/>
      <dgm:t>
        <a:bodyPr/>
        <a:lstStyle/>
        <a:p>
          <a:endParaRPr lang="en-US"/>
        </a:p>
      </dgm:t>
    </dgm:pt>
    <dgm:pt modelId="{F608C00F-8E81-4BDC-949A-E22A341399A8}" type="pres">
      <dgm:prSet presAssocID="{6120B310-1318-4A74-9D7F-143190DF2A08}" presName="aSpace2" presStyleCnt="0"/>
      <dgm:spPr/>
    </dgm:pt>
    <dgm:pt modelId="{5072C1B4-F6C4-4CD7-9D6A-CFD44E90D0CE}" type="pres">
      <dgm:prSet presAssocID="{A82C1540-695D-41B5-84F5-989F2858B89F}" presName="childNode" presStyleLbl="node1" presStyleIdx="1" presStyleCnt="3">
        <dgm:presLayoutVars>
          <dgm:bulletEnabled val="1"/>
        </dgm:presLayoutVars>
      </dgm:prSet>
      <dgm:spPr/>
      <dgm:t>
        <a:bodyPr/>
        <a:lstStyle/>
        <a:p>
          <a:endParaRPr lang="en-US"/>
        </a:p>
      </dgm:t>
    </dgm:pt>
    <dgm:pt modelId="{D0B2E8C3-B9A7-43DF-B900-98C3C30FBCB0}" type="pres">
      <dgm:prSet presAssocID="{A82C1540-695D-41B5-84F5-989F2858B89F}" presName="aSpace2" presStyleCnt="0"/>
      <dgm:spPr/>
    </dgm:pt>
    <dgm:pt modelId="{6CF6873B-35B6-4014-A642-4DCE8D17841C}" type="pres">
      <dgm:prSet presAssocID="{A155EF6F-755B-42E8-92FF-E604C04F2B31}" presName="childNode" presStyleLbl="node1" presStyleIdx="2" presStyleCnt="3">
        <dgm:presLayoutVars>
          <dgm:bulletEnabled val="1"/>
        </dgm:presLayoutVars>
      </dgm:prSet>
      <dgm:spPr/>
      <dgm:t>
        <a:bodyPr/>
        <a:lstStyle/>
        <a:p>
          <a:endParaRPr lang="en-US"/>
        </a:p>
      </dgm:t>
    </dgm:pt>
  </dgm:ptLst>
  <dgm:cxnLst>
    <dgm:cxn modelId="{B9335D2C-190A-4403-A9A0-48072499544C}" srcId="{A2BC9FCB-5108-40A5-81E7-8FF289654E3B}" destId="{A155EF6F-755B-42E8-92FF-E604C04F2B31}" srcOrd="2" destOrd="0" parTransId="{2531CA42-77A7-4777-81ED-B970DB4AB79C}" sibTransId="{C7B836BE-004C-4294-99E2-FBCF992BAB00}"/>
    <dgm:cxn modelId="{4A0370E0-FF0D-4E5A-AA49-14BB9A346870}" type="presOf" srcId="{A82C1540-695D-41B5-84F5-989F2858B89F}" destId="{5072C1B4-F6C4-4CD7-9D6A-CFD44E90D0CE}" srcOrd="0" destOrd="0" presId="urn:microsoft.com/office/officeart/2005/8/layout/lProcess2"/>
    <dgm:cxn modelId="{0B0076AA-0BB3-4F11-91A4-08786C81AF88}" srcId="{A2BC9FCB-5108-40A5-81E7-8FF289654E3B}" destId="{6120B310-1318-4A74-9D7F-143190DF2A08}" srcOrd="0" destOrd="0" parTransId="{D1548AF8-735E-499C-9183-932287491DFD}" sibTransId="{21B042D2-2DDA-47A6-8148-9D6E691204A0}"/>
    <dgm:cxn modelId="{953B74D9-2050-43CB-8B60-C29CF0712E76}" type="presOf" srcId="{A155EF6F-755B-42E8-92FF-E604C04F2B31}" destId="{6CF6873B-35B6-4014-A642-4DCE8D17841C}" srcOrd="0" destOrd="0" presId="urn:microsoft.com/office/officeart/2005/8/layout/lProcess2"/>
    <dgm:cxn modelId="{D6D2AB95-1C74-45FA-931E-970E5D58FD6A}" type="presOf" srcId="{A2BC9FCB-5108-40A5-81E7-8FF289654E3B}" destId="{8EA4BAE9-E151-43D4-A911-6421A34D2EE0}" srcOrd="1" destOrd="0" presId="urn:microsoft.com/office/officeart/2005/8/layout/lProcess2"/>
    <dgm:cxn modelId="{1857732E-7682-4616-B44A-4FC66C4E90E2}" type="presOf" srcId="{A2BC9FCB-5108-40A5-81E7-8FF289654E3B}" destId="{217402DD-95BB-4AAD-A503-B93FAC788544}" srcOrd="0" destOrd="0" presId="urn:microsoft.com/office/officeart/2005/8/layout/lProcess2"/>
    <dgm:cxn modelId="{7B553D72-4348-4CCC-B80B-9049EE75C1D7}" type="presOf" srcId="{6120B310-1318-4A74-9D7F-143190DF2A08}" destId="{F0AF9A9A-4141-4F46-B228-ED8180B2B9EF}" srcOrd="0" destOrd="0" presId="urn:microsoft.com/office/officeart/2005/8/layout/lProcess2"/>
    <dgm:cxn modelId="{A6C94E99-2AE6-4E41-9436-06D7592AD9BD}" srcId="{FDF52B8E-A577-42E0-B4CD-9AEDF9DE98B3}" destId="{A2BC9FCB-5108-40A5-81E7-8FF289654E3B}" srcOrd="0" destOrd="0" parTransId="{19594640-062D-4853-8204-5E9A223E6585}" sibTransId="{8815972E-12F7-4021-90EC-AC04E9B9395D}"/>
    <dgm:cxn modelId="{B38AFDE8-6C92-4A63-BAB2-01AC67EDA55D}" srcId="{A2BC9FCB-5108-40A5-81E7-8FF289654E3B}" destId="{A82C1540-695D-41B5-84F5-989F2858B89F}" srcOrd="1" destOrd="0" parTransId="{35671EF1-C996-46C1-B416-1082FC279EF6}" sibTransId="{FFCB7BA6-B484-432D-852C-6A206F19B59C}"/>
    <dgm:cxn modelId="{6E9DD21A-310A-497C-BDFD-B3E8724A4047}" type="presOf" srcId="{FDF52B8E-A577-42E0-B4CD-9AEDF9DE98B3}" destId="{4C1D465C-9355-4E80-BC5D-7463B25D00E5}" srcOrd="0" destOrd="0" presId="urn:microsoft.com/office/officeart/2005/8/layout/lProcess2"/>
    <dgm:cxn modelId="{9867AE6B-3A4E-449A-A0C3-B36640AD5981}" type="presParOf" srcId="{4C1D465C-9355-4E80-BC5D-7463B25D00E5}" destId="{D7B03785-FF73-456B-8819-099DA503601D}" srcOrd="0" destOrd="0" presId="urn:microsoft.com/office/officeart/2005/8/layout/lProcess2"/>
    <dgm:cxn modelId="{DF5B5935-A9C4-4122-B286-040E6DF9181E}" type="presParOf" srcId="{D7B03785-FF73-456B-8819-099DA503601D}" destId="{217402DD-95BB-4AAD-A503-B93FAC788544}" srcOrd="0" destOrd="0" presId="urn:microsoft.com/office/officeart/2005/8/layout/lProcess2"/>
    <dgm:cxn modelId="{1D2B6396-179C-4599-9862-AB599F22E4E4}" type="presParOf" srcId="{D7B03785-FF73-456B-8819-099DA503601D}" destId="{8EA4BAE9-E151-43D4-A911-6421A34D2EE0}" srcOrd="1" destOrd="0" presId="urn:microsoft.com/office/officeart/2005/8/layout/lProcess2"/>
    <dgm:cxn modelId="{59154F66-6633-4C91-BF61-34DBA4477D5A}" type="presParOf" srcId="{D7B03785-FF73-456B-8819-099DA503601D}" destId="{3DEC8DF0-2C11-46EC-91A2-8FB522F47169}" srcOrd="2" destOrd="0" presId="urn:microsoft.com/office/officeart/2005/8/layout/lProcess2"/>
    <dgm:cxn modelId="{127B99FA-74B3-4B4D-9978-61BB69D55ED3}" type="presParOf" srcId="{3DEC8DF0-2C11-46EC-91A2-8FB522F47169}" destId="{A25F8B99-A45A-43B0-ABF2-62462E6F6074}" srcOrd="0" destOrd="0" presId="urn:microsoft.com/office/officeart/2005/8/layout/lProcess2"/>
    <dgm:cxn modelId="{4C2B2573-22C8-42AC-838C-53A1549A3537}" type="presParOf" srcId="{A25F8B99-A45A-43B0-ABF2-62462E6F6074}" destId="{F0AF9A9A-4141-4F46-B228-ED8180B2B9EF}" srcOrd="0" destOrd="0" presId="urn:microsoft.com/office/officeart/2005/8/layout/lProcess2"/>
    <dgm:cxn modelId="{E23EA66C-267B-496E-837C-9167251A587F}" type="presParOf" srcId="{A25F8B99-A45A-43B0-ABF2-62462E6F6074}" destId="{F608C00F-8E81-4BDC-949A-E22A341399A8}" srcOrd="1" destOrd="0" presId="urn:microsoft.com/office/officeart/2005/8/layout/lProcess2"/>
    <dgm:cxn modelId="{94916863-16BF-4FF3-AD08-96BBE73D5F84}" type="presParOf" srcId="{A25F8B99-A45A-43B0-ABF2-62462E6F6074}" destId="{5072C1B4-F6C4-4CD7-9D6A-CFD44E90D0CE}" srcOrd="2" destOrd="0" presId="urn:microsoft.com/office/officeart/2005/8/layout/lProcess2"/>
    <dgm:cxn modelId="{59C516AE-6467-4715-9217-0B6A042A65CA}" type="presParOf" srcId="{A25F8B99-A45A-43B0-ABF2-62462E6F6074}" destId="{D0B2E8C3-B9A7-43DF-B900-98C3C30FBCB0}" srcOrd="3" destOrd="0" presId="urn:microsoft.com/office/officeart/2005/8/layout/lProcess2"/>
    <dgm:cxn modelId="{A3FC2E44-E357-4634-BDCB-CDA1D544D072}" type="presParOf" srcId="{A25F8B99-A45A-43B0-ABF2-62462E6F6074}" destId="{6CF6873B-35B6-4014-A642-4DCE8D17841C}" srcOrd="4" destOrd="0" presId="urn:microsoft.com/office/officeart/2005/8/layout/l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0A01147-B934-4051-AECC-36EF264FFA3E}" type="doc">
      <dgm:prSet loTypeId="urn:microsoft.com/office/officeart/2005/8/layout/venn1" loCatId="relationship" qsTypeId="urn:microsoft.com/office/officeart/2005/8/quickstyle/3d3" qsCatId="3D" csTypeId="urn:microsoft.com/office/officeart/2005/8/colors/accent1_2" csCatId="accent1" phldr="1"/>
      <dgm:spPr/>
      <dgm:t>
        <a:bodyPr/>
        <a:lstStyle/>
        <a:p>
          <a:endParaRPr lang="en-IN"/>
        </a:p>
      </dgm:t>
    </dgm:pt>
    <dgm:pt modelId="{A4E08502-6375-47C6-A085-D0CC7D3CB88B}">
      <dgm:prSet phldrT="[Text]"/>
      <dgm:spPr/>
      <dgm:t>
        <a:bodyPr/>
        <a:lstStyle/>
        <a:p>
          <a:pPr algn="ctr"/>
          <a:r>
            <a:rPr lang="en-IN" b="1" dirty="0"/>
            <a:t>Simple Interest</a:t>
          </a:r>
        </a:p>
        <a:p>
          <a:pPr algn="ctr"/>
          <a:r>
            <a:rPr lang="en-IN" dirty="0"/>
            <a:t>Calculates interest on the principal amount at a fixed interest rate</a:t>
          </a:r>
          <a:endParaRPr lang="en-IN" b="1" dirty="0"/>
        </a:p>
      </dgm:t>
    </dgm:pt>
    <dgm:pt modelId="{FBCDE9A7-4070-4E9C-8EC8-6FCDB7447C50}" type="parTrans" cxnId="{3DCDD1B4-43B7-40B7-A935-EEC4622A9ABD}">
      <dgm:prSet/>
      <dgm:spPr/>
      <dgm:t>
        <a:bodyPr/>
        <a:lstStyle/>
        <a:p>
          <a:endParaRPr lang="en-IN"/>
        </a:p>
      </dgm:t>
    </dgm:pt>
    <dgm:pt modelId="{037AF5BB-F34C-41F2-8B6A-136021B3CF67}" type="sibTrans" cxnId="{3DCDD1B4-43B7-40B7-A935-EEC4622A9ABD}">
      <dgm:prSet/>
      <dgm:spPr/>
      <dgm:t>
        <a:bodyPr/>
        <a:lstStyle/>
        <a:p>
          <a:endParaRPr lang="en-IN"/>
        </a:p>
      </dgm:t>
    </dgm:pt>
    <dgm:pt modelId="{04576763-6ADC-4EBC-8BE5-4154705D7E1F}">
      <dgm:prSet phldrT="[Text]"/>
      <dgm:spPr/>
      <dgm:t>
        <a:bodyPr/>
        <a:lstStyle/>
        <a:p>
          <a:pPr algn="l"/>
          <a:r>
            <a:rPr lang="en-IN" b="1" dirty="0"/>
            <a:t>Compound Interest</a:t>
          </a:r>
        </a:p>
        <a:p>
          <a:pPr algn="ctr"/>
          <a:r>
            <a:rPr lang="en-IN" dirty="0"/>
            <a:t>Calculates interest on the Principal amount &amp; the accumulated interest</a:t>
          </a:r>
          <a:endParaRPr lang="en-IN" b="1" dirty="0"/>
        </a:p>
      </dgm:t>
    </dgm:pt>
    <dgm:pt modelId="{9FF1D7BC-DA02-42B4-8AF8-21D653CAEA18}" type="parTrans" cxnId="{B4C3F0EB-2335-46E5-9C1D-C8186EB08888}">
      <dgm:prSet/>
      <dgm:spPr/>
      <dgm:t>
        <a:bodyPr/>
        <a:lstStyle/>
        <a:p>
          <a:endParaRPr lang="en-IN"/>
        </a:p>
      </dgm:t>
    </dgm:pt>
    <dgm:pt modelId="{F7B7D39F-DD28-4FF9-9166-A8C2FBFCAFEA}" type="sibTrans" cxnId="{B4C3F0EB-2335-46E5-9C1D-C8186EB08888}">
      <dgm:prSet/>
      <dgm:spPr/>
      <dgm:t>
        <a:bodyPr/>
        <a:lstStyle/>
        <a:p>
          <a:endParaRPr lang="en-IN"/>
        </a:p>
      </dgm:t>
    </dgm:pt>
    <dgm:pt modelId="{050627B2-A4B2-4B86-ABD7-67D64BDE6631}" type="pres">
      <dgm:prSet presAssocID="{E0A01147-B934-4051-AECC-36EF264FFA3E}" presName="compositeShape" presStyleCnt="0">
        <dgm:presLayoutVars>
          <dgm:chMax val="7"/>
          <dgm:dir/>
          <dgm:resizeHandles val="exact"/>
        </dgm:presLayoutVars>
      </dgm:prSet>
      <dgm:spPr/>
      <dgm:t>
        <a:bodyPr/>
        <a:lstStyle/>
        <a:p>
          <a:endParaRPr lang="en-US"/>
        </a:p>
      </dgm:t>
    </dgm:pt>
    <dgm:pt modelId="{31FF7922-E70D-4C33-A652-1806B3D1ABA7}" type="pres">
      <dgm:prSet presAssocID="{A4E08502-6375-47C6-A085-D0CC7D3CB88B}" presName="circ1" presStyleLbl="vennNode1" presStyleIdx="0" presStyleCnt="2" custScaleX="177813" custScaleY="94579" custLinFactNeighborX="-86815" custLinFactNeighborY="0"/>
      <dgm:spPr>
        <a:prstGeom prst="frame">
          <a:avLst/>
        </a:prstGeom>
      </dgm:spPr>
      <dgm:t>
        <a:bodyPr/>
        <a:lstStyle/>
        <a:p>
          <a:endParaRPr lang="en-US"/>
        </a:p>
      </dgm:t>
    </dgm:pt>
    <dgm:pt modelId="{9E2246C4-2DF7-4E1F-8236-AA02B6E9B753}" type="pres">
      <dgm:prSet presAssocID="{A4E08502-6375-47C6-A085-D0CC7D3CB88B}" presName="circ1Tx" presStyleLbl="revTx" presStyleIdx="0" presStyleCnt="0">
        <dgm:presLayoutVars>
          <dgm:chMax val="0"/>
          <dgm:chPref val="0"/>
          <dgm:bulletEnabled val="1"/>
        </dgm:presLayoutVars>
      </dgm:prSet>
      <dgm:spPr/>
      <dgm:t>
        <a:bodyPr/>
        <a:lstStyle/>
        <a:p>
          <a:endParaRPr lang="en-US"/>
        </a:p>
      </dgm:t>
    </dgm:pt>
    <dgm:pt modelId="{76FF2F15-B7B5-49C4-8819-9D5F961D18CC}" type="pres">
      <dgm:prSet presAssocID="{04576763-6ADC-4EBC-8BE5-4154705D7E1F}" presName="circ2" presStyleLbl="vennNode1" presStyleIdx="1" presStyleCnt="2" custScaleX="166354" custScaleY="97220" custLinFactNeighborX="66141" custLinFactNeighborY="0"/>
      <dgm:spPr>
        <a:prstGeom prst="frame">
          <a:avLst/>
        </a:prstGeom>
      </dgm:spPr>
      <dgm:t>
        <a:bodyPr/>
        <a:lstStyle/>
        <a:p>
          <a:endParaRPr lang="en-US"/>
        </a:p>
      </dgm:t>
    </dgm:pt>
    <dgm:pt modelId="{0980445D-91E2-40B3-9DBF-A08DDD996BFF}" type="pres">
      <dgm:prSet presAssocID="{04576763-6ADC-4EBC-8BE5-4154705D7E1F}" presName="circ2Tx" presStyleLbl="revTx" presStyleIdx="0" presStyleCnt="0">
        <dgm:presLayoutVars>
          <dgm:chMax val="0"/>
          <dgm:chPref val="0"/>
          <dgm:bulletEnabled val="1"/>
        </dgm:presLayoutVars>
      </dgm:prSet>
      <dgm:spPr/>
      <dgm:t>
        <a:bodyPr/>
        <a:lstStyle/>
        <a:p>
          <a:endParaRPr lang="en-US"/>
        </a:p>
      </dgm:t>
    </dgm:pt>
  </dgm:ptLst>
  <dgm:cxnLst>
    <dgm:cxn modelId="{CF012F6A-297F-4932-B1F7-4A68FAE9166B}" type="presOf" srcId="{E0A01147-B934-4051-AECC-36EF264FFA3E}" destId="{050627B2-A4B2-4B86-ABD7-67D64BDE6631}" srcOrd="0" destOrd="0" presId="urn:microsoft.com/office/officeart/2005/8/layout/venn1"/>
    <dgm:cxn modelId="{5B5D41F7-EF0B-4A28-8B6E-F3A3F4FA6611}" type="presOf" srcId="{A4E08502-6375-47C6-A085-D0CC7D3CB88B}" destId="{9E2246C4-2DF7-4E1F-8236-AA02B6E9B753}" srcOrd="1" destOrd="0" presId="urn:microsoft.com/office/officeart/2005/8/layout/venn1"/>
    <dgm:cxn modelId="{173EE0C5-78E1-44CD-8330-F2201DB392E2}" type="presOf" srcId="{A4E08502-6375-47C6-A085-D0CC7D3CB88B}" destId="{31FF7922-E70D-4C33-A652-1806B3D1ABA7}" srcOrd="0" destOrd="0" presId="urn:microsoft.com/office/officeart/2005/8/layout/venn1"/>
    <dgm:cxn modelId="{3BE67D5A-6099-4B77-96D6-1C16B380D8DD}" type="presOf" srcId="{04576763-6ADC-4EBC-8BE5-4154705D7E1F}" destId="{0980445D-91E2-40B3-9DBF-A08DDD996BFF}" srcOrd="1" destOrd="0" presId="urn:microsoft.com/office/officeart/2005/8/layout/venn1"/>
    <dgm:cxn modelId="{31DB1B8D-39E9-4ADC-932F-D2E8AFBE4982}" type="presOf" srcId="{04576763-6ADC-4EBC-8BE5-4154705D7E1F}" destId="{76FF2F15-B7B5-49C4-8819-9D5F961D18CC}" srcOrd="0" destOrd="0" presId="urn:microsoft.com/office/officeart/2005/8/layout/venn1"/>
    <dgm:cxn modelId="{B4C3F0EB-2335-46E5-9C1D-C8186EB08888}" srcId="{E0A01147-B934-4051-AECC-36EF264FFA3E}" destId="{04576763-6ADC-4EBC-8BE5-4154705D7E1F}" srcOrd="1" destOrd="0" parTransId="{9FF1D7BC-DA02-42B4-8AF8-21D653CAEA18}" sibTransId="{F7B7D39F-DD28-4FF9-9166-A8C2FBFCAFEA}"/>
    <dgm:cxn modelId="{3DCDD1B4-43B7-40B7-A935-EEC4622A9ABD}" srcId="{E0A01147-B934-4051-AECC-36EF264FFA3E}" destId="{A4E08502-6375-47C6-A085-D0CC7D3CB88B}" srcOrd="0" destOrd="0" parTransId="{FBCDE9A7-4070-4E9C-8EC8-6FCDB7447C50}" sibTransId="{037AF5BB-F34C-41F2-8B6A-136021B3CF67}"/>
    <dgm:cxn modelId="{6A47E5B4-C361-4E18-9697-ACA0CA8B9B5C}" type="presParOf" srcId="{050627B2-A4B2-4B86-ABD7-67D64BDE6631}" destId="{31FF7922-E70D-4C33-A652-1806B3D1ABA7}" srcOrd="0" destOrd="0" presId="urn:microsoft.com/office/officeart/2005/8/layout/venn1"/>
    <dgm:cxn modelId="{1DBB46AB-7E28-40CE-BC54-429B81E687EB}" type="presParOf" srcId="{050627B2-A4B2-4B86-ABD7-67D64BDE6631}" destId="{9E2246C4-2DF7-4E1F-8236-AA02B6E9B753}" srcOrd="1" destOrd="0" presId="urn:microsoft.com/office/officeart/2005/8/layout/venn1"/>
    <dgm:cxn modelId="{9D6BE639-607E-4B4A-BBD7-3D0B193DC27D}" type="presParOf" srcId="{050627B2-A4B2-4B86-ABD7-67D64BDE6631}" destId="{76FF2F15-B7B5-49C4-8819-9D5F961D18CC}" srcOrd="2" destOrd="0" presId="urn:microsoft.com/office/officeart/2005/8/layout/venn1"/>
    <dgm:cxn modelId="{B936269D-D7D4-4410-897F-4348615A72C5}" type="presParOf" srcId="{050627B2-A4B2-4B86-ABD7-67D64BDE6631}" destId="{0980445D-91E2-40B3-9DBF-A08DDD996BFF}"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4C3DAEF-A095-48AB-9301-C1C2E01311B6}" type="doc">
      <dgm:prSet loTypeId="urn:microsoft.com/office/officeart/2005/8/layout/hierarchy3" loCatId="hierarchy" qsTypeId="urn:microsoft.com/office/officeart/2005/8/quickstyle/3d1" qsCatId="3D" csTypeId="urn:microsoft.com/office/officeart/2005/8/colors/accent2_5" csCatId="accent2" phldr="1"/>
      <dgm:spPr/>
      <dgm:t>
        <a:bodyPr/>
        <a:lstStyle/>
        <a:p>
          <a:endParaRPr lang="en-US"/>
        </a:p>
      </dgm:t>
    </dgm:pt>
    <dgm:pt modelId="{07F9E5B8-9E08-4D7E-A451-7A50544CE61E}">
      <dgm:prSet phldrT="[Text]"/>
      <dgm:spPr/>
      <dgm:t>
        <a:bodyPr/>
        <a:lstStyle/>
        <a:p>
          <a:r>
            <a:rPr lang="en-IN" dirty="0"/>
            <a:t>Calculate Interest transaction-by-transaction</a:t>
          </a:r>
          <a:endParaRPr lang="en-US" dirty="0"/>
        </a:p>
      </dgm:t>
    </dgm:pt>
    <dgm:pt modelId="{F8EA8D0B-D667-44B4-B1A9-03F8418E5ED1}" type="parTrans" cxnId="{A4E27CE7-2821-4C60-9FAB-2B64142D29D2}">
      <dgm:prSet/>
      <dgm:spPr/>
      <dgm:t>
        <a:bodyPr/>
        <a:lstStyle/>
        <a:p>
          <a:endParaRPr lang="en-US"/>
        </a:p>
      </dgm:t>
    </dgm:pt>
    <dgm:pt modelId="{E03E2257-1BD3-4C13-AA7A-1E86149A8697}" type="sibTrans" cxnId="{A4E27CE7-2821-4C60-9FAB-2B64142D29D2}">
      <dgm:prSet/>
      <dgm:spPr/>
      <dgm:t>
        <a:bodyPr/>
        <a:lstStyle/>
        <a:p>
          <a:endParaRPr lang="en-US"/>
        </a:p>
      </dgm:t>
    </dgm:pt>
    <dgm:pt modelId="{B800123B-30A7-4715-8DFA-79B04F7F5F07}">
      <dgm:prSet phldrT="[Text]" custT="1"/>
      <dgm:spPr/>
      <dgm:t>
        <a:bodyPr/>
        <a:lstStyle/>
        <a:p>
          <a:pPr algn="l"/>
          <a:r>
            <a:rPr lang="en-IN" sz="1600" dirty="0"/>
            <a:t>Enabled when user wants to apply interest calculation on every invoice raised for the customer</a:t>
          </a:r>
          <a:endParaRPr lang="en-US" sz="1600" dirty="0"/>
        </a:p>
      </dgm:t>
    </dgm:pt>
    <dgm:pt modelId="{9E751999-0655-4FBB-8E2C-F117F3FEFBF1}" type="parTrans" cxnId="{F08F05E1-F723-4C58-862C-432714C74A3A}">
      <dgm:prSet/>
      <dgm:spPr/>
      <dgm:t>
        <a:bodyPr/>
        <a:lstStyle/>
        <a:p>
          <a:endParaRPr lang="en-US"/>
        </a:p>
      </dgm:t>
    </dgm:pt>
    <dgm:pt modelId="{9C7D5769-BC37-4BFD-9F4D-9AAAE0A9FD0E}" type="sibTrans" cxnId="{F08F05E1-F723-4C58-862C-432714C74A3A}">
      <dgm:prSet/>
      <dgm:spPr/>
      <dgm:t>
        <a:bodyPr/>
        <a:lstStyle/>
        <a:p>
          <a:endParaRPr lang="en-US"/>
        </a:p>
      </dgm:t>
    </dgm:pt>
    <dgm:pt modelId="{DFED7BF2-C4E4-461D-A509-D0EE98506B32}">
      <dgm:prSet phldrT="[Text]"/>
      <dgm:spPr/>
      <dgm:t>
        <a:bodyPr/>
        <a:lstStyle/>
        <a:p>
          <a:r>
            <a:rPr lang="en-IN" dirty="0"/>
            <a:t>Override parameters for each transaction </a:t>
          </a:r>
          <a:endParaRPr lang="en-US" dirty="0"/>
        </a:p>
      </dgm:t>
    </dgm:pt>
    <dgm:pt modelId="{DE865740-ED6F-45C7-9A8A-AF59DD21BE65}" type="parTrans" cxnId="{653C9815-6437-43C0-A537-E5B9C64D3461}">
      <dgm:prSet/>
      <dgm:spPr/>
      <dgm:t>
        <a:bodyPr/>
        <a:lstStyle/>
        <a:p>
          <a:endParaRPr lang="en-US"/>
        </a:p>
      </dgm:t>
    </dgm:pt>
    <dgm:pt modelId="{3DE6C4ED-D103-4435-8AE1-E7FC9CC4D432}" type="sibTrans" cxnId="{653C9815-6437-43C0-A537-E5B9C64D3461}">
      <dgm:prSet/>
      <dgm:spPr/>
      <dgm:t>
        <a:bodyPr/>
        <a:lstStyle/>
        <a:p>
          <a:endParaRPr lang="en-US"/>
        </a:p>
      </dgm:t>
    </dgm:pt>
    <dgm:pt modelId="{46D00439-5F26-4493-8238-39AC3FD795E3}">
      <dgm:prSet phldrT="[Text]" custT="1"/>
      <dgm:spPr/>
      <dgm:t>
        <a:bodyPr/>
        <a:lstStyle/>
        <a:p>
          <a:pPr algn="l"/>
          <a:r>
            <a:rPr lang="en-IN" sz="1600" dirty="0"/>
            <a:t>Allows user to modify/change the interest parameters at transaction level</a:t>
          </a:r>
          <a:endParaRPr lang="en-US" sz="1600" dirty="0"/>
        </a:p>
      </dgm:t>
    </dgm:pt>
    <dgm:pt modelId="{61CEF054-CE48-4296-91AE-A1808B36521F}" type="parTrans" cxnId="{065EBAC7-1F85-47A7-A259-0C7D6902CE42}">
      <dgm:prSet/>
      <dgm:spPr/>
      <dgm:t>
        <a:bodyPr/>
        <a:lstStyle/>
        <a:p>
          <a:endParaRPr lang="en-US"/>
        </a:p>
      </dgm:t>
    </dgm:pt>
    <dgm:pt modelId="{623ACFCA-278B-42A0-BAC5-4ED972C4FACA}" type="sibTrans" cxnId="{065EBAC7-1F85-47A7-A259-0C7D6902CE42}">
      <dgm:prSet/>
      <dgm:spPr/>
      <dgm:t>
        <a:bodyPr/>
        <a:lstStyle/>
        <a:p>
          <a:endParaRPr lang="en-US"/>
        </a:p>
      </dgm:t>
    </dgm:pt>
    <dgm:pt modelId="{88AA02DA-4A13-42AD-8E56-C4A8798A3492}">
      <dgm:prSet phldrT="[Text]"/>
      <dgm:spPr/>
      <dgm:t>
        <a:bodyPr/>
        <a:lstStyle/>
        <a:p>
          <a:r>
            <a:rPr lang="en-IN" dirty="0"/>
            <a:t>Include transaction date for interest calculation </a:t>
          </a:r>
          <a:endParaRPr lang="en-US" dirty="0"/>
        </a:p>
      </dgm:t>
    </dgm:pt>
    <dgm:pt modelId="{4B3A9E2A-1C85-443C-990E-ACF736ECD0E7}" type="parTrans" cxnId="{B28B61B6-A96C-4414-A00F-863E9F92270A}">
      <dgm:prSet/>
      <dgm:spPr/>
      <dgm:t>
        <a:bodyPr/>
        <a:lstStyle/>
        <a:p>
          <a:endParaRPr lang="en-US"/>
        </a:p>
      </dgm:t>
    </dgm:pt>
    <dgm:pt modelId="{15BAB8E0-D611-4B39-A41F-D4E75EDD6428}" type="sibTrans" cxnId="{B28B61B6-A96C-4414-A00F-863E9F92270A}">
      <dgm:prSet/>
      <dgm:spPr/>
      <dgm:t>
        <a:bodyPr/>
        <a:lstStyle/>
        <a:p>
          <a:endParaRPr lang="en-US"/>
        </a:p>
      </dgm:t>
    </dgm:pt>
    <dgm:pt modelId="{9D60C63E-2A97-4BC3-A617-D72EA195367A}">
      <dgm:prSet phldrT="[Text]" custT="1"/>
      <dgm:spPr/>
      <dgm:t>
        <a:bodyPr/>
        <a:lstStyle/>
        <a:p>
          <a:pPr algn="l"/>
          <a:r>
            <a:rPr lang="en-IN" sz="1600" dirty="0"/>
            <a:t>Enabled by user when the interest must be charged on the payable amount only.</a:t>
          </a:r>
          <a:endParaRPr lang="en-US" sz="1600" dirty="0"/>
        </a:p>
      </dgm:t>
    </dgm:pt>
    <dgm:pt modelId="{DBD48996-6ABC-4881-B5AF-620A993E2424}" type="parTrans" cxnId="{DEF8C512-FA6F-4233-A599-554670289113}">
      <dgm:prSet/>
      <dgm:spPr/>
      <dgm:t>
        <a:bodyPr/>
        <a:lstStyle/>
        <a:p>
          <a:endParaRPr lang="en-US"/>
        </a:p>
      </dgm:t>
    </dgm:pt>
    <dgm:pt modelId="{B94D0872-26A0-4E0A-84F0-8CF141F14501}" type="sibTrans" cxnId="{DEF8C512-FA6F-4233-A599-554670289113}">
      <dgm:prSet/>
      <dgm:spPr/>
      <dgm:t>
        <a:bodyPr/>
        <a:lstStyle/>
        <a:p>
          <a:endParaRPr lang="en-US"/>
        </a:p>
      </dgm:t>
    </dgm:pt>
    <dgm:pt modelId="{2943D287-96CA-4C27-AC07-0EACA6BEDB07}">
      <dgm:prSet phldrT="[Text]" custT="1"/>
      <dgm:spPr/>
      <dgm:t>
        <a:bodyPr/>
        <a:lstStyle/>
        <a:p>
          <a:pPr algn="l"/>
          <a:r>
            <a:rPr lang="en-IN" sz="1600" dirty="0"/>
            <a:t>Ex: </a:t>
          </a:r>
          <a:r>
            <a:rPr lang="en-US" sz="1600" b="0" i="0" dirty="0"/>
            <a:t>For a customer, an invoice was raised for Rs. 50,000 on the 1st of April 2024, against which Rs. 20,000 was received on the same day. Now you may want to include the invoice amount and exclude the received amount, for the purpose of calculating interest on 1st April 2024.</a:t>
          </a:r>
          <a:endParaRPr lang="en-US" sz="1600" dirty="0"/>
        </a:p>
      </dgm:t>
    </dgm:pt>
    <dgm:pt modelId="{AD06B441-CA02-411C-A47B-3404C5F32D20}" type="parTrans" cxnId="{5580E18F-D9AE-4953-BEC8-065164ACE062}">
      <dgm:prSet/>
      <dgm:spPr/>
      <dgm:t>
        <a:bodyPr/>
        <a:lstStyle/>
        <a:p>
          <a:endParaRPr lang="en-US"/>
        </a:p>
      </dgm:t>
    </dgm:pt>
    <dgm:pt modelId="{736EC0D5-9DAD-4BAA-9F8F-47757DF99686}" type="sibTrans" cxnId="{5580E18F-D9AE-4953-BEC8-065164ACE062}">
      <dgm:prSet/>
      <dgm:spPr/>
      <dgm:t>
        <a:bodyPr/>
        <a:lstStyle/>
        <a:p>
          <a:endParaRPr lang="en-US"/>
        </a:p>
      </dgm:t>
    </dgm:pt>
    <dgm:pt modelId="{211DBBE2-F3F4-400D-9C2A-71C82D87784C}" type="pres">
      <dgm:prSet presAssocID="{84C3DAEF-A095-48AB-9301-C1C2E01311B6}" presName="diagram" presStyleCnt="0">
        <dgm:presLayoutVars>
          <dgm:chPref val="1"/>
          <dgm:dir/>
          <dgm:animOne val="branch"/>
          <dgm:animLvl val="lvl"/>
          <dgm:resizeHandles/>
        </dgm:presLayoutVars>
      </dgm:prSet>
      <dgm:spPr/>
      <dgm:t>
        <a:bodyPr/>
        <a:lstStyle/>
        <a:p>
          <a:endParaRPr lang="en-US"/>
        </a:p>
      </dgm:t>
    </dgm:pt>
    <dgm:pt modelId="{C318DB62-0672-45DD-ADB1-F1BBDDAB00F5}" type="pres">
      <dgm:prSet presAssocID="{07F9E5B8-9E08-4D7E-A451-7A50544CE61E}" presName="root" presStyleCnt="0"/>
      <dgm:spPr/>
    </dgm:pt>
    <dgm:pt modelId="{673B5C58-0391-4CC7-AC6E-FE87E686E206}" type="pres">
      <dgm:prSet presAssocID="{07F9E5B8-9E08-4D7E-A451-7A50544CE61E}" presName="rootComposite" presStyleCnt="0"/>
      <dgm:spPr/>
    </dgm:pt>
    <dgm:pt modelId="{603C6666-7E8B-40E9-A586-79F19B3959B0}" type="pres">
      <dgm:prSet presAssocID="{07F9E5B8-9E08-4D7E-A451-7A50544CE61E}" presName="rootText" presStyleLbl="node1" presStyleIdx="0" presStyleCnt="3"/>
      <dgm:spPr/>
      <dgm:t>
        <a:bodyPr/>
        <a:lstStyle/>
        <a:p>
          <a:endParaRPr lang="en-US"/>
        </a:p>
      </dgm:t>
    </dgm:pt>
    <dgm:pt modelId="{955B66D9-0BB7-48E7-9627-F67817AED774}" type="pres">
      <dgm:prSet presAssocID="{07F9E5B8-9E08-4D7E-A451-7A50544CE61E}" presName="rootConnector" presStyleLbl="node1" presStyleIdx="0" presStyleCnt="3"/>
      <dgm:spPr/>
      <dgm:t>
        <a:bodyPr/>
        <a:lstStyle/>
        <a:p>
          <a:endParaRPr lang="en-US"/>
        </a:p>
      </dgm:t>
    </dgm:pt>
    <dgm:pt modelId="{E229F80F-BE2B-46E4-9D83-F3E8E72E264E}" type="pres">
      <dgm:prSet presAssocID="{07F9E5B8-9E08-4D7E-A451-7A50544CE61E}" presName="childShape" presStyleCnt="0"/>
      <dgm:spPr/>
    </dgm:pt>
    <dgm:pt modelId="{5A02E0AB-F9AC-473F-980E-A8F9290446B4}" type="pres">
      <dgm:prSet presAssocID="{9E751999-0655-4FBB-8E2C-F117F3FEFBF1}" presName="Name13" presStyleLbl="parChTrans1D2" presStyleIdx="0" presStyleCnt="4"/>
      <dgm:spPr/>
      <dgm:t>
        <a:bodyPr/>
        <a:lstStyle/>
        <a:p>
          <a:endParaRPr lang="en-US"/>
        </a:p>
      </dgm:t>
    </dgm:pt>
    <dgm:pt modelId="{ACDFFC0C-0514-455A-9431-48785ACD9D22}" type="pres">
      <dgm:prSet presAssocID="{B800123B-30A7-4715-8DFA-79B04F7F5F07}" presName="childText" presStyleLbl="bgAcc1" presStyleIdx="0" presStyleCnt="4">
        <dgm:presLayoutVars>
          <dgm:bulletEnabled val="1"/>
        </dgm:presLayoutVars>
      </dgm:prSet>
      <dgm:spPr/>
      <dgm:t>
        <a:bodyPr/>
        <a:lstStyle/>
        <a:p>
          <a:endParaRPr lang="en-US"/>
        </a:p>
      </dgm:t>
    </dgm:pt>
    <dgm:pt modelId="{3F4F97D9-58D4-43E7-AC04-272292847320}" type="pres">
      <dgm:prSet presAssocID="{DFED7BF2-C4E4-461D-A509-D0EE98506B32}" presName="root" presStyleCnt="0"/>
      <dgm:spPr/>
    </dgm:pt>
    <dgm:pt modelId="{2BAD059C-9049-4141-A718-4051E51D3249}" type="pres">
      <dgm:prSet presAssocID="{DFED7BF2-C4E4-461D-A509-D0EE98506B32}" presName="rootComposite" presStyleCnt="0"/>
      <dgm:spPr/>
    </dgm:pt>
    <dgm:pt modelId="{96BFBCF0-05C1-448C-BA5D-50B48E482888}" type="pres">
      <dgm:prSet presAssocID="{DFED7BF2-C4E4-461D-A509-D0EE98506B32}" presName="rootText" presStyleLbl="node1" presStyleIdx="1" presStyleCnt="3"/>
      <dgm:spPr/>
      <dgm:t>
        <a:bodyPr/>
        <a:lstStyle/>
        <a:p>
          <a:endParaRPr lang="en-US"/>
        </a:p>
      </dgm:t>
    </dgm:pt>
    <dgm:pt modelId="{65524CDF-4F0C-438F-A0B6-72CEA70C0E1D}" type="pres">
      <dgm:prSet presAssocID="{DFED7BF2-C4E4-461D-A509-D0EE98506B32}" presName="rootConnector" presStyleLbl="node1" presStyleIdx="1" presStyleCnt="3"/>
      <dgm:spPr/>
      <dgm:t>
        <a:bodyPr/>
        <a:lstStyle/>
        <a:p>
          <a:endParaRPr lang="en-US"/>
        </a:p>
      </dgm:t>
    </dgm:pt>
    <dgm:pt modelId="{454D16E9-9DE0-4951-AD5B-99CBE306C516}" type="pres">
      <dgm:prSet presAssocID="{DFED7BF2-C4E4-461D-A509-D0EE98506B32}" presName="childShape" presStyleCnt="0"/>
      <dgm:spPr/>
    </dgm:pt>
    <dgm:pt modelId="{4A3011D6-A22C-4EE9-84FC-1F43C312D717}" type="pres">
      <dgm:prSet presAssocID="{61CEF054-CE48-4296-91AE-A1808B36521F}" presName="Name13" presStyleLbl="parChTrans1D2" presStyleIdx="1" presStyleCnt="4"/>
      <dgm:spPr/>
      <dgm:t>
        <a:bodyPr/>
        <a:lstStyle/>
        <a:p>
          <a:endParaRPr lang="en-US"/>
        </a:p>
      </dgm:t>
    </dgm:pt>
    <dgm:pt modelId="{8498A070-18D9-4029-90B3-686100AA8EFF}" type="pres">
      <dgm:prSet presAssocID="{46D00439-5F26-4493-8238-39AC3FD795E3}" presName="childText" presStyleLbl="bgAcc1" presStyleIdx="1" presStyleCnt="4">
        <dgm:presLayoutVars>
          <dgm:bulletEnabled val="1"/>
        </dgm:presLayoutVars>
      </dgm:prSet>
      <dgm:spPr/>
      <dgm:t>
        <a:bodyPr/>
        <a:lstStyle/>
        <a:p>
          <a:endParaRPr lang="en-US"/>
        </a:p>
      </dgm:t>
    </dgm:pt>
    <dgm:pt modelId="{7507CB54-83A3-4DD4-B0C2-465F4EFE4796}" type="pres">
      <dgm:prSet presAssocID="{88AA02DA-4A13-42AD-8E56-C4A8798A3492}" presName="root" presStyleCnt="0"/>
      <dgm:spPr/>
    </dgm:pt>
    <dgm:pt modelId="{01F0D201-1131-4112-958B-BB6EC3037441}" type="pres">
      <dgm:prSet presAssocID="{88AA02DA-4A13-42AD-8E56-C4A8798A3492}" presName="rootComposite" presStyleCnt="0"/>
      <dgm:spPr/>
    </dgm:pt>
    <dgm:pt modelId="{4318673B-80A6-423A-A870-9E50C434BBEF}" type="pres">
      <dgm:prSet presAssocID="{88AA02DA-4A13-42AD-8E56-C4A8798A3492}" presName="rootText" presStyleLbl="node1" presStyleIdx="2" presStyleCnt="3" custScaleX="148539"/>
      <dgm:spPr/>
      <dgm:t>
        <a:bodyPr/>
        <a:lstStyle/>
        <a:p>
          <a:endParaRPr lang="en-US"/>
        </a:p>
      </dgm:t>
    </dgm:pt>
    <dgm:pt modelId="{B0723FA3-9D62-4987-9E41-70759DF16E86}" type="pres">
      <dgm:prSet presAssocID="{88AA02DA-4A13-42AD-8E56-C4A8798A3492}" presName="rootConnector" presStyleLbl="node1" presStyleIdx="2" presStyleCnt="3"/>
      <dgm:spPr/>
      <dgm:t>
        <a:bodyPr/>
        <a:lstStyle/>
        <a:p>
          <a:endParaRPr lang="en-US"/>
        </a:p>
      </dgm:t>
    </dgm:pt>
    <dgm:pt modelId="{45B13C45-718B-4807-ADD2-05ACD780CF5D}" type="pres">
      <dgm:prSet presAssocID="{88AA02DA-4A13-42AD-8E56-C4A8798A3492}" presName="childShape" presStyleCnt="0"/>
      <dgm:spPr/>
    </dgm:pt>
    <dgm:pt modelId="{1323B162-2761-45FF-B0CA-CA089105EFEF}" type="pres">
      <dgm:prSet presAssocID="{DBD48996-6ABC-4881-B5AF-620A993E2424}" presName="Name13" presStyleLbl="parChTrans1D2" presStyleIdx="2" presStyleCnt="4"/>
      <dgm:spPr/>
      <dgm:t>
        <a:bodyPr/>
        <a:lstStyle/>
        <a:p>
          <a:endParaRPr lang="en-US"/>
        </a:p>
      </dgm:t>
    </dgm:pt>
    <dgm:pt modelId="{C1360857-5E6D-4C21-8B65-0D73AEB1C094}" type="pres">
      <dgm:prSet presAssocID="{9D60C63E-2A97-4BC3-A617-D72EA195367A}" presName="childText" presStyleLbl="bgAcc1" presStyleIdx="2" presStyleCnt="4" custScaleX="185748" custScaleY="73852">
        <dgm:presLayoutVars>
          <dgm:bulletEnabled val="1"/>
        </dgm:presLayoutVars>
      </dgm:prSet>
      <dgm:spPr/>
      <dgm:t>
        <a:bodyPr/>
        <a:lstStyle/>
        <a:p>
          <a:endParaRPr lang="en-US"/>
        </a:p>
      </dgm:t>
    </dgm:pt>
    <dgm:pt modelId="{97F15E4E-BB41-44F7-BC65-36BA46885CE2}" type="pres">
      <dgm:prSet presAssocID="{AD06B441-CA02-411C-A47B-3404C5F32D20}" presName="Name13" presStyleLbl="parChTrans1D2" presStyleIdx="3" presStyleCnt="4"/>
      <dgm:spPr/>
      <dgm:t>
        <a:bodyPr/>
        <a:lstStyle/>
        <a:p>
          <a:endParaRPr lang="en-US"/>
        </a:p>
      </dgm:t>
    </dgm:pt>
    <dgm:pt modelId="{58CE6FF2-BD35-4AF8-82A1-E8BF5CFB5684}" type="pres">
      <dgm:prSet presAssocID="{2943D287-96CA-4C27-AC07-0EACA6BEDB07}" presName="childText" presStyleLbl="bgAcc1" presStyleIdx="3" presStyleCnt="4" custScaleX="185748" custScaleY="152084">
        <dgm:presLayoutVars>
          <dgm:bulletEnabled val="1"/>
        </dgm:presLayoutVars>
      </dgm:prSet>
      <dgm:spPr/>
      <dgm:t>
        <a:bodyPr/>
        <a:lstStyle/>
        <a:p>
          <a:endParaRPr lang="en-US"/>
        </a:p>
      </dgm:t>
    </dgm:pt>
  </dgm:ptLst>
  <dgm:cxnLst>
    <dgm:cxn modelId="{240353A2-D473-49BE-B7EA-4EE523C29AF9}" type="presOf" srcId="{88AA02DA-4A13-42AD-8E56-C4A8798A3492}" destId="{B0723FA3-9D62-4987-9E41-70759DF16E86}" srcOrd="1" destOrd="0" presId="urn:microsoft.com/office/officeart/2005/8/layout/hierarchy3"/>
    <dgm:cxn modelId="{516D2C78-25D6-479D-BE40-277E9F062AEE}" type="presOf" srcId="{9D60C63E-2A97-4BC3-A617-D72EA195367A}" destId="{C1360857-5E6D-4C21-8B65-0D73AEB1C094}" srcOrd="0" destOrd="0" presId="urn:microsoft.com/office/officeart/2005/8/layout/hierarchy3"/>
    <dgm:cxn modelId="{5580E18F-D9AE-4953-BEC8-065164ACE062}" srcId="{88AA02DA-4A13-42AD-8E56-C4A8798A3492}" destId="{2943D287-96CA-4C27-AC07-0EACA6BEDB07}" srcOrd="1" destOrd="0" parTransId="{AD06B441-CA02-411C-A47B-3404C5F32D20}" sibTransId="{736EC0D5-9DAD-4BAA-9F8F-47757DF99686}"/>
    <dgm:cxn modelId="{85DB6ADB-14C2-49B6-A560-157A2EE1D20B}" type="presOf" srcId="{46D00439-5F26-4493-8238-39AC3FD795E3}" destId="{8498A070-18D9-4029-90B3-686100AA8EFF}" srcOrd="0" destOrd="0" presId="urn:microsoft.com/office/officeart/2005/8/layout/hierarchy3"/>
    <dgm:cxn modelId="{1FD5BD1D-8B3A-4E71-A822-10DFC442DE3C}" type="presOf" srcId="{DFED7BF2-C4E4-461D-A509-D0EE98506B32}" destId="{96BFBCF0-05C1-448C-BA5D-50B48E482888}" srcOrd="0" destOrd="0" presId="urn:microsoft.com/office/officeart/2005/8/layout/hierarchy3"/>
    <dgm:cxn modelId="{DD1F9788-8646-484D-9CCA-8ECB1970BCF9}" type="presOf" srcId="{84C3DAEF-A095-48AB-9301-C1C2E01311B6}" destId="{211DBBE2-F3F4-400D-9C2A-71C82D87784C}" srcOrd="0" destOrd="0" presId="urn:microsoft.com/office/officeart/2005/8/layout/hierarchy3"/>
    <dgm:cxn modelId="{B883B652-14F5-4216-B0AA-6531E7658BC9}" type="presOf" srcId="{AD06B441-CA02-411C-A47B-3404C5F32D20}" destId="{97F15E4E-BB41-44F7-BC65-36BA46885CE2}" srcOrd="0" destOrd="0" presId="urn:microsoft.com/office/officeart/2005/8/layout/hierarchy3"/>
    <dgm:cxn modelId="{F08F05E1-F723-4C58-862C-432714C74A3A}" srcId="{07F9E5B8-9E08-4D7E-A451-7A50544CE61E}" destId="{B800123B-30A7-4715-8DFA-79B04F7F5F07}" srcOrd="0" destOrd="0" parTransId="{9E751999-0655-4FBB-8E2C-F117F3FEFBF1}" sibTransId="{9C7D5769-BC37-4BFD-9F4D-9AAAE0A9FD0E}"/>
    <dgm:cxn modelId="{F99CE881-9755-4C81-BA52-A0D80D38AB24}" type="presOf" srcId="{9E751999-0655-4FBB-8E2C-F117F3FEFBF1}" destId="{5A02E0AB-F9AC-473F-980E-A8F9290446B4}" srcOrd="0" destOrd="0" presId="urn:microsoft.com/office/officeart/2005/8/layout/hierarchy3"/>
    <dgm:cxn modelId="{065EBAC7-1F85-47A7-A259-0C7D6902CE42}" srcId="{DFED7BF2-C4E4-461D-A509-D0EE98506B32}" destId="{46D00439-5F26-4493-8238-39AC3FD795E3}" srcOrd="0" destOrd="0" parTransId="{61CEF054-CE48-4296-91AE-A1808B36521F}" sibTransId="{623ACFCA-278B-42A0-BAC5-4ED972C4FACA}"/>
    <dgm:cxn modelId="{DEF8C512-FA6F-4233-A599-554670289113}" srcId="{88AA02DA-4A13-42AD-8E56-C4A8798A3492}" destId="{9D60C63E-2A97-4BC3-A617-D72EA195367A}" srcOrd="0" destOrd="0" parTransId="{DBD48996-6ABC-4881-B5AF-620A993E2424}" sibTransId="{B94D0872-26A0-4E0A-84F0-8CF141F14501}"/>
    <dgm:cxn modelId="{653C9815-6437-43C0-A537-E5B9C64D3461}" srcId="{84C3DAEF-A095-48AB-9301-C1C2E01311B6}" destId="{DFED7BF2-C4E4-461D-A509-D0EE98506B32}" srcOrd="1" destOrd="0" parTransId="{DE865740-ED6F-45C7-9A8A-AF59DD21BE65}" sibTransId="{3DE6C4ED-D103-4435-8AE1-E7FC9CC4D432}"/>
    <dgm:cxn modelId="{4BB8E26E-55BF-484B-B1D0-EAE3E57E8033}" type="presOf" srcId="{07F9E5B8-9E08-4D7E-A451-7A50544CE61E}" destId="{955B66D9-0BB7-48E7-9627-F67817AED774}" srcOrd="1" destOrd="0" presId="urn:microsoft.com/office/officeart/2005/8/layout/hierarchy3"/>
    <dgm:cxn modelId="{2A31C3D8-9F16-4E66-9755-9BF82BF41833}" type="presOf" srcId="{DBD48996-6ABC-4881-B5AF-620A993E2424}" destId="{1323B162-2761-45FF-B0CA-CA089105EFEF}" srcOrd="0" destOrd="0" presId="urn:microsoft.com/office/officeart/2005/8/layout/hierarchy3"/>
    <dgm:cxn modelId="{B28B61B6-A96C-4414-A00F-863E9F92270A}" srcId="{84C3DAEF-A095-48AB-9301-C1C2E01311B6}" destId="{88AA02DA-4A13-42AD-8E56-C4A8798A3492}" srcOrd="2" destOrd="0" parTransId="{4B3A9E2A-1C85-443C-990E-ACF736ECD0E7}" sibTransId="{15BAB8E0-D611-4B39-A41F-D4E75EDD6428}"/>
    <dgm:cxn modelId="{D53C33EE-C9B5-4011-B8FC-7273268201CB}" type="presOf" srcId="{DFED7BF2-C4E4-461D-A509-D0EE98506B32}" destId="{65524CDF-4F0C-438F-A0B6-72CEA70C0E1D}" srcOrd="1" destOrd="0" presId="urn:microsoft.com/office/officeart/2005/8/layout/hierarchy3"/>
    <dgm:cxn modelId="{D5195A58-D2D8-447D-9194-AD90F70CDEC0}" type="presOf" srcId="{88AA02DA-4A13-42AD-8E56-C4A8798A3492}" destId="{4318673B-80A6-423A-A870-9E50C434BBEF}" srcOrd="0" destOrd="0" presId="urn:microsoft.com/office/officeart/2005/8/layout/hierarchy3"/>
    <dgm:cxn modelId="{97666739-B0F9-4FDE-90FF-58075D50825D}" type="presOf" srcId="{2943D287-96CA-4C27-AC07-0EACA6BEDB07}" destId="{58CE6FF2-BD35-4AF8-82A1-E8BF5CFB5684}" srcOrd="0" destOrd="0" presId="urn:microsoft.com/office/officeart/2005/8/layout/hierarchy3"/>
    <dgm:cxn modelId="{A4E27CE7-2821-4C60-9FAB-2B64142D29D2}" srcId="{84C3DAEF-A095-48AB-9301-C1C2E01311B6}" destId="{07F9E5B8-9E08-4D7E-A451-7A50544CE61E}" srcOrd="0" destOrd="0" parTransId="{F8EA8D0B-D667-44B4-B1A9-03F8418E5ED1}" sibTransId="{E03E2257-1BD3-4C13-AA7A-1E86149A8697}"/>
    <dgm:cxn modelId="{1F12229F-01B1-4A29-A3A0-085E844B94B7}" type="presOf" srcId="{07F9E5B8-9E08-4D7E-A451-7A50544CE61E}" destId="{603C6666-7E8B-40E9-A586-79F19B3959B0}" srcOrd="0" destOrd="0" presId="urn:microsoft.com/office/officeart/2005/8/layout/hierarchy3"/>
    <dgm:cxn modelId="{C92E8674-0856-4FA6-A765-C39FCCEB6C80}" type="presOf" srcId="{61CEF054-CE48-4296-91AE-A1808B36521F}" destId="{4A3011D6-A22C-4EE9-84FC-1F43C312D717}" srcOrd="0" destOrd="0" presId="urn:microsoft.com/office/officeart/2005/8/layout/hierarchy3"/>
    <dgm:cxn modelId="{A931548A-228E-465E-BF78-DF0DED4F3B34}" type="presOf" srcId="{B800123B-30A7-4715-8DFA-79B04F7F5F07}" destId="{ACDFFC0C-0514-455A-9431-48785ACD9D22}" srcOrd="0" destOrd="0" presId="urn:microsoft.com/office/officeart/2005/8/layout/hierarchy3"/>
    <dgm:cxn modelId="{38DE1EC1-FB89-4A9F-88A1-73DB0FDB94DA}" type="presParOf" srcId="{211DBBE2-F3F4-400D-9C2A-71C82D87784C}" destId="{C318DB62-0672-45DD-ADB1-F1BBDDAB00F5}" srcOrd="0" destOrd="0" presId="urn:microsoft.com/office/officeart/2005/8/layout/hierarchy3"/>
    <dgm:cxn modelId="{FECC49A0-A8E2-4C97-B2A1-FEFD03481B47}" type="presParOf" srcId="{C318DB62-0672-45DD-ADB1-F1BBDDAB00F5}" destId="{673B5C58-0391-4CC7-AC6E-FE87E686E206}" srcOrd="0" destOrd="0" presId="urn:microsoft.com/office/officeart/2005/8/layout/hierarchy3"/>
    <dgm:cxn modelId="{DC24551D-AC92-4E14-89E8-8A0CFB08E3E7}" type="presParOf" srcId="{673B5C58-0391-4CC7-AC6E-FE87E686E206}" destId="{603C6666-7E8B-40E9-A586-79F19B3959B0}" srcOrd="0" destOrd="0" presId="urn:microsoft.com/office/officeart/2005/8/layout/hierarchy3"/>
    <dgm:cxn modelId="{F857AA04-BCBF-4189-9D35-16B742919929}" type="presParOf" srcId="{673B5C58-0391-4CC7-AC6E-FE87E686E206}" destId="{955B66D9-0BB7-48E7-9627-F67817AED774}" srcOrd="1" destOrd="0" presId="urn:microsoft.com/office/officeart/2005/8/layout/hierarchy3"/>
    <dgm:cxn modelId="{9A36B796-98BF-42B3-9C60-EE3E3892C0A3}" type="presParOf" srcId="{C318DB62-0672-45DD-ADB1-F1BBDDAB00F5}" destId="{E229F80F-BE2B-46E4-9D83-F3E8E72E264E}" srcOrd="1" destOrd="0" presId="urn:microsoft.com/office/officeart/2005/8/layout/hierarchy3"/>
    <dgm:cxn modelId="{9DA89BF1-BA21-4234-B968-86C64010BD44}" type="presParOf" srcId="{E229F80F-BE2B-46E4-9D83-F3E8E72E264E}" destId="{5A02E0AB-F9AC-473F-980E-A8F9290446B4}" srcOrd="0" destOrd="0" presId="urn:microsoft.com/office/officeart/2005/8/layout/hierarchy3"/>
    <dgm:cxn modelId="{183A66F0-E17E-4D87-9775-7492D84B5EF4}" type="presParOf" srcId="{E229F80F-BE2B-46E4-9D83-F3E8E72E264E}" destId="{ACDFFC0C-0514-455A-9431-48785ACD9D22}" srcOrd="1" destOrd="0" presId="urn:microsoft.com/office/officeart/2005/8/layout/hierarchy3"/>
    <dgm:cxn modelId="{EDDB802E-CD83-426B-B745-C18A117321AA}" type="presParOf" srcId="{211DBBE2-F3F4-400D-9C2A-71C82D87784C}" destId="{3F4F97D9-58D4-43E7-AC04-272292847320}" srcOrd="1" destOrd="0" presId="urn:microsoft.com/office/officeart/2005/8/layout/hierarchy3"/>
    <dgm:cxn modelId="{8AF39755-72BA-4E0E-9173-1B5ED63C854C}" type="presParOf" srcId="{3F4F97D9-58D4-43E7-AC04-272292847320}" destId="{2BAD059C-9049-4141-A718-4051E51D3249}" srcOrd="0" destOrd="0" presId="urn:microsoft.com/office/officeart/2005/8/layout/hierarchy3"/>
    <dgm:cxn modelId="{E27E70E9-6183-42F4-B854-9A218A106C56}" type="presParOf" srcId="{2BAD059C-9049-4141-A718-4051E51D3249}" destId="{96BFBCF0-05C1-448C-BA5D-50B48E482888}" srcOrd="0" destOrd="0" presId="urn:microsoft.com/office/officeart/2005/8/layout/hierarchy3"/>
    <dgm:cxn modelId="{BDF4CE02-4ED3-4E0C-B805-793FBA008830}" type="presParOf" srcId="{2BAD059C-9049-4141-A718-4051E51D3249}" destId="{65524CDF-4F0C-438F-A0B6-72CEA70C0E1D}" srcOrd="1" destOrd="0" presId="urn:microsoft.com/office/officeart/2005/8/layout/hierarchy3"/>
    <dgm:cxn modelId="{30CD0B1D-62BC-43D0-B423-69BA96B16086}" type="presParOf" srcId="{3F4F97D9-58D4-43E7-AC04-272292847320}" destId="{454D16E9-9DE0-4951-AD5B-99CBE306C516}" srcOrd="1" destOrd="0" presId="urn:microsoft.com/office/officeart/2005/8/layout/hierarchy3"/>
    <dgm:cxn modelId="{964A3631-244E-44DB-850A-559EEBFB363B}" type="presParOf" srcId="{454D16E9-9DE0-4951-AD5B-99CBE306C516}" destId="{4A3011D6-A22C-4EE9-84FC-1F43C312D717}" srcOrd="0" destOrd="0" presId="urn:microsoft.com/office/officeart/2005/8/layout/hierarchy3"/>
    <dgm:cxn modelId="{BE0E9D28-CAF5-43B0-8CF8-872CC434434D}" type="presParOf" srcId="{454D16E9-9DE0-4951-AD5B-99CBE306C516}" destId="{8498A070-18D9-4029-90B3-686100AA8EFF}" srcOrd="1" destOrd="0" presId="urn:microsoft.com/office/officeart/2005/8/layout/hierarchy3"/>
    <dgm:cxn modelId="{C13AEC65-6C52-42A4-978E-981B8BD18850}" type="presParOf" srcId="{211DBBE2-F3F4-400D-9C2A-71C82D87784C}" destId="{7507CB54-83A3-4DD4-B0C2-465F4EFE4796}" srcOrd="2" destOrd="0" presId="urn:microsoft.com/office/officeart/2005/8/layout/hierarchy3"/>
    <dgm:cxn modelId="{86E100EE-2816-431D-9FD4-B5F7BA17549C}" type="presParOf" srcId="{7507CB54-83A3-4DD4-B0C2-465F4EFE4796}" destId="{01F0D201-1131-4112-958B-BB6EC3037441}" srcOrd="0" destOrd="0" presId="urn:microsoft.com/office/officeart/2005/8/layout/hierarchy3"/>
    <dgm:cxn modelId="{467C101E-E6AB-458F-B856-C1C54F5FABE4}" type="presParOf" srcId="{01F0D201-1131-4112-958B-BB6EC3037441}" destId="{4318673B-80A6-423A-A870-9E50C434BBEF}" srcOrd="0" destOrd="0" presId="urn:microsoft.com/office/officeart/2005/8/layout/hierarchy3"/>
    <dgm:cxn modelId="{39AB917F-8A0C-4FBC-A828-8827CB3B80DA}" type="presParOf" srcId="{01F0D201-1131-4112-958B-BB6EC3037441}" destId="{B0723FA3-9D62-4987-9E41-70759DF16E86}" srcOrd="1" destOrd="0" presId="urn:microsoft.com/office/officeart/2005/8/layout/hierarchy3"/>
    <dgm:cxn modelId="{2E5F66BD-DDA1-46DA-9A34-9F777E73E6F3}" type="presParOf" srcId="{7507CB54-83A3-4DD4-B0C2-465F4EFE4796}" destId="{45B13C45-718B-4807-ADD2-05ACD780CF5D}" srcOrd="1" destOrd="0" presId="urn:microsoft.com/office/officeart/2005/8/layout/hierarchy3"/>
    <dgm:cxn modelId="{D9C0DBD8-AC4F-4898-A0EE-F1B94FEF8742}" type="presParOf" srcId="{45B13C45-718B-4807-ADD2-05ACD780CF5D}" destId="{1323B162-2761-45FF-B0CA-CA089105EFEF}" srcOrd="0" destOrd="0" presId="urn:microsoft.com/office/officeart/2005/8/layout/hierarchy3"/>
    <dgm:cxn modelId="{FCA4AF42-8865-4255-B1FC-99AB7B62774B}" type="presParOf" srcId="{45B13C45-718B-4807-ADD2-05ACD780CF5D}" destId="{C1360857-5E6D-4C21-8B65-0D73AEB1C094}" srcOrd="1" destOrd="0" presId="urn:microsoft.com/office/officeart/2005/8/layout/hierarchy3"/>
    <dgm:cxn modelId="{227ED750-E86C-4799-BB9A-04F39DADF049}" type="presParOf" srcId="{45B13C45-718B-4807-ADD2-05ACD780CF5D}" destId="{97F15E4E-BB41-44F7-BC65-36BA46885CE2}" srcOrd="2" destOrd="0" presId="urn:microsoft.com/office/officeart/2005/8/layout/hierarchy3"/>
    <dgm:cxn modelId="{279D136A-782A-4924-9508-A113272CBC01}" type="presParOf" srcId="{45B13C45-718B-4807-ADD2-05ACD780CF5D}" destId="{58CE6FF2-BD35-4AF8-82A1-E8BF5CFB5684}"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2AC9C87-E888-4162-A1B3-5D58FFF9A90B}" type="doc">
      <dgm:prSet loTypeId="urn:microsoft.com/office/officeart/2005/8/layout/bProcess2" loCatId="process" qsTypeId="urn:microsoft.com/office/officeart/2005/8/quickstyle/3d3" qsCatId="3D" csTypeId="urn:microsoft.com/office/officeart/2005/8/colors/accent6_1" csCatId="accent6" phldr="1"/>
      <dgm:spPr/>
      <dgm:t>
        <a:bodyPr/>
        <a:lstStyle/>
        <a:p>
          <a:endParaRPr lang="en-US"/>
        </a:p>
      </dgm:t>
    </dgm:pt>
    <dgm:pt modelId="{78A570BE-625A-41A1-B8A4-3E42FA2BE2B8}">
      <dgm:prSet phldrT="[Text]"/>
      <dgm:spPr>
        <a:ln>
          <a:noFill/>
        </a:ln>
        <a:effectLst>
          <a:glow rad="228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dirty="0"/>
            <a:t>Currency creation</a:t>
          </a:r>
          <a:endParaRPr lang="en-US" dirty="0"/>
        </a:p>
      </dgm:t>
    </dgm:pt>
    <dgm:pt modelId="{2AC86AFB-8298-41A3-BB37-1BB95D598146}" type="parTrans" cxnId="{661C50EF-F7ED-46FC-B45B-37B96FD080E5}">
      <dgm:prSet/>
      <dgm:spPr/>
      <dgm:t>
        <a:bodyPr/>
        <a:lstStyle/>
        <a:p>
          <a:endParaRPr lang="en-US"/>
        </a:p>
      </dgm:t>
    </dgm:pt>
    <dgm:pt modelId="{C0AC87AA-4C49-4A9D-BFE9-5A25E1C8F06C}" type="sibTrans" cxnId="{661C50EF-F7ED-46FC-B45B-37B96FD080E5}">
      <dgm:prSet/>
      <dgm:spPr>
        <a:solidFill>
          <a:srgbClr val="CCFF99"/>
        </a:solidFill>
      </dgm:spPr>
      <dgm:t>
        <a:bodyPr/>
        <a:lstStyle/>
        <a:p>
          <a:endParaRPr lang="en-US"/>
        </a:p>
      </dgm:t>
    </dgm:pt>
    <dgm:pt modelId="{8573BF54-23C4-4D38-B69F-EF4B24764389}">
      <dgm:prSet phldrT="[Text]"/>
      <dgm:spPr>
        <a:ln>
          <a:noFill/>
        </a:ln>
        <a:effectLst>
          <a:glow rad="228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dirty="0"/>
            <a:t>Set rate of exchange in currency &lt;optional&gt;</a:t>
          </a:r>
          <a:endParaRPr lang="en-US" dirty="0"/>
        </a:p>
      </dgm:t>
    </dgm:pt>
    <dgm:pt modelId="{A75A6A30-2154-4844-A1E5-2A430A2D8AAB}" type="parTrans" cxnId="{8070F1FB-AB94-4AA1-BBA1-76376B3D5377}">
      <dgm:prSet/>
      <dgm:spPr/>
      <dgm:t>
        <a:bodyPr/>
        <a:lstStyle/>
        <a:p>
          <a:endParaRPr lang="en-US"/>
        </a:p>
      </dgm:t>
    </dgm:pt>
    <dgm:pt modelId="{D2032923-A3EC-42AF-8AED-BC4E6F4AE251}" type="sibTrans" cxnId="{8070F1FB-AB94-4AA1-BBA1-76376B3D5377}">
      <dgm:prSet/>
      <dgm:spPr>
        <a:solidFill>
          <a:srgbClr val="CCFF99"/>
        </a:solidFill>
      </dgm:spPr>
      <dgm:t>
        <a:bodyPr/>
        <a:lstStyle/>
        <a:p>
          <a:endParaRPr lang="en-US"/>
        </a:p>
      </dgm:t>
    </dgm:pt>
    <dgm:pt modelId="{9BC9B879-A03C-41B1-BD63-37620757F334}">
      <dgm:prSet phldrT="[Text]" custT="1"/>
      <dgm:spPr>
        <a:ln>
          <a:noFill/>
        </a:ln>
        <a:effectLst>
          <a:glow rad="228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sz="2400" b="0" dirty="0"/>
            <a:t>Voucher with currency in rate field</a:t>
          </a:r>
          <a:endParaRPr lang="en-US" sz="2400" b="0" dirty="0"/>
        </a:p>
      </dgm:t>
    </dgm:pt>
    <dgm:pt modelId="{88A6E385-A21B-4D80-90F5-336CC2A4B1E7}" type="parTrans" cxnId="{30CF85F4-14D6-492E-850D-9C5B0428FA5B}">
      <dgm:prSet/>
      <dgm:spPr/>
      <dgm:t>
        <a:bodyPr/>
        <a:lstStyle/>
        <a:p>
          <a:endParaRPr lang="en-US"/>
        </a:p>
      </dgm:t>
    </dgm:pt>
    <dgm:pt modelId="{385410B6-27A2-4342-9D0C-03CFAC1D0D18}" type="sibTrans" cxnId="{30CF85F4-14D6-492E-850D-9C5B0428FA5B}">
      <dgm:prSet/>
      <dgm:spPr>
        <a:solidFill>
          <a:srgbClr val="CCFF99"/>
        </a:solidFill>
      </dgm:spPr>
      <dgm:t>
        <a:bodyPr/>
        <a:lstStyle/>
        <a:p>
          <a:endParaRPr lang="en-US"/>
        </a:p>
      </dgm:t>
    </dgm:pt>
    <dgm:pt modelId="{C824FCDB-8F02-4547-9061-851FF2AE9609}">
      <dgm:prSet phldrT="[Text]"/>
      <dgm:spPr>
        <a:ln>
          <a:noFill/>
        </a:ln>
        <a:effectLst>
          <a:glow rad="228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dirty="0"/>
            <a:t>Provide rate of exchange</a:t>
          </a:r>
          <a:endParaRPr lang="en-US" dirty="0"/>
        </a:p>
      </dgm:t>
    </dgm:pt>
    <dgm:pt modelId="{6565B420-9E98-41F7-BC1A-42916CFD07A4}" type="parTrans" cxnId="{47D33D21-7C01-4205-92DF-10C95CD02B19}">
      <dgm:prSet/>
      <dgm:spPr/>
      <dgm:t>
        <a:bodyPr/>
        <a:lstStyle/>
        <a:p>
          <a:endParaRPr lang="en-US"/>
        </a:p>
      </dgm:t>
    </dgm:pt>
    <dgm:pt modelId="{7DCDDCA1-7C84-4F66-BA69-C3E30BF0E409}" type="sibTrans" cxnId="{47D33D21-7C01-4205-92DF-10C95CD02B19}">
      <dgm:prSet/>
      <dgm:spPr>
        <a:solidFill>
          <a:srgbClr val="CCFF99"/>
        </a:solidFill>
      </dgm:spPr>
      <dgm:t>
        <a:bodyPr/>
        <a:lstStyle/>
        <a:p>
          <a:endParaRPr lang="en-US"/>
        </a:p>
      </dgm:t>
    </dgm:pt>
    <dgm:pt modelId="{41B3471C-9DF7-4F3C-955C-170652AFAE80}">
      <dgm:prSet phldrT="[Text]"/>
      <dgm:spPr>
        <a:ln>
          <a:noFill/>
        </a:ln>
        <a:effectLst>
          <a:glow rad="228600">
            <a:schemeClr val="accent6">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dirty="0"/>
            <a:t>Print the invoice</a:t>
          </a:r>
          <a:endParaRPr lang="en-US" dirty="0"/>
        </a:p>
      </dgm:t>
    </dgm:pt>
    <dgm:pt modelId="{FE99F135-2F11-4CEC-960D-9E31A14C8632}" type="parTrans" cxnId="{BC17EF28-21DE-4AC6-A148-0A4A67969CEE}">
      <dgm:prSet/>
      <dgm:spPr/>
      <dgm:t>
        <a:bodyPr/>
        <a:lstStyle/>
        <a:p>
          <a:endParaRPr lang="en-US"/>
        </a:p>
      </dgm:t>
    </dgm:pt>
    <dgm:pt modelId="{B7DB5FED-70D9-4951-925D-2FDA0BD9761F}" type="sibTrans" cxnId="{BC17EF28-21DE-4AC6-A148-0A4A67969CEE}">
      <dgm:prSet/>
      <dgm:spPr/>
      <dgm:t>
        <a:bodyPr/>
        <a:lstStyle/>
        <a:p>
          <a:endParaRPr lang="en-US"/>
        </a:p>
      </dgm:t>
    </dgm:pt>
    <dgm:pt modelId="{25D51EB9-050D-403D-BE13-B3C3B11261F4}" type="pres">
      <dgm:prSet presAssocID="{E2AC9C87-E888-4162-A1B3-5D58FFF9A90B}" presName="diagram" presStyleCnt="0">
        <dgm:presLayoutVars>
          <dgm:dir/>
          <dgm:resizeHandles/>
        </dgm:presLayoutVars>
      </dgm:prSet>
      <dgm:spPr/>
      <dgm:t>
        <a:bodyPr/>
        <a:lstStyle/>
        <a:p>
          <a:endParaRPr lang="en-US"/>
        </a:p>
      </dgm:t>
    </dgm:pt>
    <dgm:pt modelId="{DC675DE5-F466-4387-8FB6-1563E4206FDB}" type="pres">
      <dgm:prSet presAssocID="{78A570BE-625A-41A1-B8A4-3E42FA2BE2B8}" presName="firstNode" presStyleLbl="node1" presStyleIdx="0" presStyleCnt="5">
        <dgm:presLayoutVars>
          <dgm:bulletEnabled val="1"/>
        </dgm:presLayoutVars>
      </dgm:prSet>
      <dgm:spPr/>
      <dgm:t>
        <a:bodyPr/>
        <a:lstStyle/>
        <a:p>
          <a:endParaRPr lang="en-US"/>
        </a:p>
      </dgm:t>
    </dgm:pt>
    <dgm:pt modelId="{354AE7FC-981A-4764-A130-C2FA93D1C1AE}" type="pres">
      <dgm:prSet presAssocID="{C0AC87AA-4C49-4A9D-BFE9-5A25E1C8F06C}" presName="sibTrans" presStyleLbl="sibTrans2D1" presStyleIdx="0" presStyleCnt="4"/>
      <dgm:spPr/>
      <dgm:t>
        <a:bodyPr/>
        <a:lstStyle/>
        <a:p>
          <a:endParaRPr lang="en-US"/>
        </a:p>
      </dgm:t>
    </dgm:pt>
    <dgm:pt modelId="{92AFCCE8-2381-44C1-A7ED-B1597D2738CD}" type="pres">
      <dgm:prSet presAssocID="{8573BF54-23C4-4D38-B69F-EF4B24764389}" presName="middleNode" presStyleCnt="0"/>
      <dgm:spPr/>
    </dgm:pt>
    <dgm:pt modelId="{9AA4E5EC-B771-4E9F-91D6-ED740A5336B7}" type="pres">
      <dgm:prSet presAssocID="{8573BF54-23C4-4D38-B69F-EF4B24764389}" presName="padding" presStyleLbl="node1" presStyleIdx="0" presStyleCnt="5"/>
      <dgm:spPr/>
    </dgm:pt>
    <dgm:pt modelId="{EDDF7C48-7432-4188-A28D-250807391BD5}" type="pres">
      <dgm:prSet presAssocID="{8573BF54-23C4-4D38-B69F-EF4B24764389}" presName="shape" presStyleLbl="node1" presStyleIdx="1" presStyleCnt="5">
        <dgm:presLayoutVars>
          <dgm:bulletEnabled val="1"/>
        </dgm:presLayoutVars>
      </dgm:prSet>
      <dgm:spPr/>
      <dgm:t>
        <a:bodyPr/>
        <a:lstStyle/>
        <a:p>
          <a:endParaRPr lang="en-US"/>
        </a:p>
      </dgm:t>
    </dgm:pt>
    <dgm:pt modelId="{452D9865-8AA0-4E37-9FE9-66838CBDF962}" type="pres">
      <dgm:prSet presAssocID="{D2032923-A3EC-42AF-8AED-BC4E6F4AE251}" presName="sibTrans" presStyleLbl="sibTrans2D1" presStyleIdx="1" presStyleCnt="4"/>
      <dgm:spPr/>
      <dgm:t>
        <a:bodyPr/>
        <a:lstStyle/>
        <a:p>
          <a:endParaRPr lang="en-US"/>
        </a:p>
      </dgm:t>
    </dgm:pt>
    <dgm:pt modelId="{FAC929B5-7846-4C5F-9C4D-FEDCFC4C2616}" type="pres">
      <dgm:prSet presAssocID="{9BC9B879-A03C-41B1-BD63-37620757F334}" presName="middleNode" presStyleCnt="0"/>
      <dgm:spPr/>
    </dgm:pt>
    <dgm:pt modelId="{E925E468-9892-43FE-AFA7-BD4D7738DCB1}" type="pres">
      <dgm:prSet presAssocID="{9BC9B879-A03C-41B1-BD63-37620757F334}" presName="padding" presStyleLbl="node1" presStyleIdx="1" presStyleCnt="5"/>
      <dgm:spPr/>
    </dgm:pt>
    <dgm:pt modelId="{3939CF2C-3D28-4ECB-9EA3-5EEEC0CCC96B}" type="pres">
      <dgm:prSet presAssocID="{9BC9B879-A03C-41B1-BD63-37620757F334}" presName="shape" presStyleLbl="node1" presStyleIdx="2" presStyleCnt="5" custScaleX="153040" custScaleY="131180">
        <dgm:presLayoutVars>
          <dgm:bulletEnabled val="1"/>
        </dgm:presLayoutVars>
      </dgm:prSet>
      <dgm:spPr/>
      <dgm:t>
        <a:bodyPr/>
        <a:lstStyle/>
        <a:p>
          <a:endParaRPr lang="en-US"/>
        </a:p>
      </dgm:t>
    </dgm:pt>
    <dgm:pt modelId="{28D2E852-A50B-4E18-9EF1-38A5CF19D08B}" type="pres">
      <dgm:prSet presAssocID="{385410B6-27A2-4342-9D0C-03CFAC1D0D18}" presName="sibTrans" presStyleLbl="sibTrans2D1" presStyleIdx="2" presStyleCnt="4"/>
      <dgm:spPr/>
      <dgm:t>
        <a:bodyPr/>
        <a:lstStyle/>
        <a:p>
          <a:endParaRPr lang="en-US"/>
        </a:p>
      </dgm:t>
    </dgm:pt>
    <dgm:pt modelId="{7759BCD7-2D72-4150-8FFE-5FE0352F24AF}" type="pres">
      <dgm:prSet presAssocID="{C824FCDB-8F02-4547-9061-851FF2AE9609}" presName="middleNode" presStyleCnt="0"/>
      <dgm:spPr/>
    </dgm:pt>
    <dgm:pt modelId="{291409B8-3E63-4AF0-BE69-DDB8DED9EAD9}" type="pres">
      <dgm:prSet presAssocID="{C824FCDB-8F02-4547-9061-851FF2AE9609}" presName="padding" presStyleLbl="node1" presStyleIdx="2" presStyleCnt="5"/>
      <dgm:spPr/>
    </dgm:pt>
    <dgm:pt modelId="{0646F5B7-19A2-48C6-A311-DA0F7F769A28}" type="pres">
      <dgm:prSet presAssocID="{C824FCDB-8F02-4547-9061-851FF2AE9609}" presName="shape" presStyleLbl="node1" presStyleIdx="3" presStyleCnt="5">
        <dgm:presLayoutVars>
          <dgm:bulletEnabled val="1"/>
        </dgm:presLayoutVars>
      </dgm:prSet>
      <dgm:spPr/>
      <dgm:t>
        <a:bodyPr/>
        <a:lstStyle/>
        <a:p>
          <a:endParaRPr lang="en-US"/>
        </a:p>
      </dgm:t>
    </dgm:pt>
    <dgm:pt modelId="{D6A85B3E-E1FC-45A5-9199-8567315882A0}" type="pres">
      <dgm:prSet presAssocID="{7DCDDCA1-7C84-4F66-BA69-C3E30BF0E409}" presName="sibTrans" presStyleLbl="sibTrans2D1" presStyleIdx="3" presStyleCnt="4"/>
      <dgm:spPr/>
      <dgm:t>
        <a:bodyPr/>
        <a:lstStyle/>
        <a:p>
          <a:endParaRPr lang="en-US"/>
        </a:p>
      </dgm:t>
    </dgm:pt>
    <dgm:pt modelId="{D5439155-1106-4FD0-B093-408EF7587FAF}" type="pres">
      <dgm:prSet presAssocID="{41B3471C-9DF7-4F3C-955C-170652AFAE80}" presName="lastNode" presStyleLbl="node1" presStyleIdx="4" presStyleCnt="5">
        <dgm:presLayoutVars>
          <dgm:bulletEnabled val="1"/>
        </dgm:presLayoutVars>
      </dgm:prSet>
      <dgm:spPr/>
      <dgm:t>
        <a:bodyPr/>
        <a:lstStyle/>
        <a:p>
          <a:endParaRPr lang="en-US"/>
        </a:p>
      </dgm:t>
    </dgm:pt>
  </dgm:ptLst>
  <dgm:cxnLst>
    <dgm:cxn modelId="{268965EE-609D-49CA-8A89-726235742C4A}" type="presOf" srcId="{78A570BE-625A-41A1-B8A4-3E42FA2BE2B8}" destId="{DC675DE5-F466-4387-8FB6-1563E4206FDB}" srcOrd="0" destOrd="0" presId="urn:microsoft.com/office/officeart/2005/8/layout/bProcess2"/>
    <dgm:cxn modelId="{30CF85F4-14D6-492E-850D-9C5B0428FA5B}" srcId="{E2AC9C87-E888-4162-A1B3-5D58FFF9A90B}" destId="{9BC9B879-A03C-41B1-BD63-37620757F334}" srcOrd="2" destOrd="0" parTransId="{88A6E385-A21B-4D80-90F5-336CC2A4B1E7}" sibTransId="{385410B6-27A2-4342-9D0C-03CFAC1D0D18}"/>
    <dgm:cxn modelId="{47D33D21-7C01-4205-92DF-10C95CD02B19}" srcId="{E2AC9C87-E888-4162-A1B3-5D58FFF9A90B}" destId="{C824FCDB-8F02-4547-9061-851FF2AE9609}" srcOrd="3" destOrd="0" parTransId="{6565B420-9E98-41F7-BC1A-42916CFD07A4}" sibTransId="{7DCDDCA1-7C84-4F66-BA69-C3E30BF0E409}"/>
    <dgm:cxn modelId="{1659EB5F-41CB-4691-BD1D-57F5C62C87F1}" type="presOf" srcId="{385410B6-27A2-4342-9D0C-03CFAC1D0D18}" destId="{28D2E852-A50B-4E18-9EF1-38A5CF19D08B}" srcOrd="0" destOrd="0" presId="urn:microsoft.com/office/officeart/2005/8/layout/bProcess2"/>
    <dgm:cxn modelId="{BDB78C04-79BF-476C-88F6-6CA489042699}" type="presOf" srcId="{9BC9B879-A03C-41B1-BD63-37620757F334}" destId="{3939CF2C-3D28-4ECB-9EA3-5EEEC0CCC96B}" srcOrd="0" destOrd="0" presId="urn:microsoft.com/office/officeart/2005/8/layout/bProcess2"/>
    <dgm:cxn modelId="{8070F1FB-AB94-4AA1-BBA1-76376B3D5377}" srcId="{E2AC9C87-E888-4162-A1B3-5D58FFF9A90B}" destId="{8573BF54-23C4-4D38-B69F-EF4B24764389}" srcOrd="1" destOrd="0" parTransId="{A75A6A30-2154-4844-A1E5-2A430A2D8AAB}" sibTransId="{D2032923-A3EC-42AF-8AED-BC4E6F4AE251}"/>
    <dgm:cxn modelId="{BC17EF28-21DE-4AC6-A148-0A4A67969CEE}" srcId="{E2AC9C87-E888-4162-A1B3-5D58FFF9A90B}" destId="{41B3471C-9DF7-4F3C-955C-170652AFAE80}" srcOrd="4" destOrd="0" parTransId="{FE99F135-2F11-4CEC-960D-9E31A14C8632}" sibTransId="{B7DB5FED-70D9-4951-925D-2FDA0BD9761F}"/>
    <dgm:cxn modelId="{70A6D232-230D-40F9-9E62-ADAA307E1DB6}" type="presOf" srcId="{C0AC87AA-4C49-4A9D-BFE9-5A25E1C8F06C}" destId="{354AE7FC-981A-4764-A130-C2FA93D1C1AE}" srcOrd="0" destOrd="0" presId="urn:microsoft.com/office/officeart/2005/8/layout/bProcess2"/>
    <dgm:cxn modelId="{E0B57108-5610-4DCE-B0D0-31332E0B1446}" type="presOf" srcId="{E2AC9C87-E888-4162-A1B3-5D58FFF9A90B}" destId="{25D51EB9-050D-403D-BE13-B3C3B11261F4}" srcOrd="0" destOrd="0" presId="urn:microsoft.com/office/officeart/2005/8/layout/bProcess2"/>
    <dgm:cxn modelId="{6C6A7354-33E2-46B0-A9E1-972E80FB0518}" type="presOf" srcId="{41B3471C-9DF7-4F3C-955C-170652AFAE80}" destId="{D5439155-1106-4FD0-B093-408EF7587FAF}" srcOrd="0" destOrd="0" presId="urn:microsoft.com/office/officeart/2005/8/layout/bProcess2"/>
    <dgm:cxn modelId="{7DEC3153-414F-4651-B1BE-858D0A971D7C}" type="presOf" srcId="{D2032923-A3EC-42AF-8AED-BC4E6F4AE251}" destId="{452D9865-8AA0-4E37-9FE9-66838CBDF962}" srcOrd="0" destOrd="0" presId="urn:microsoft.com/office/officeart/2005/8/layout/bProcess2"/>
    <dgm:cxn modelId="{67055432-D69C-4515-9F9F-997AC684E37A}" type="presOf" srcId="{7DCDDCA1-7C84-4F66-BA69-C3E30BF0E409}" destId="{D6A85B3E-E1FC-45A5-9199-8567315882A0}" srcOrd="0" destOrd="0" presId="urn:microsoft.com/office/officeart/2005/8/layout/bProcess2"/>
    <dgm:cxn modelId="{661C50EF-F7ED-46FC-B45B-37B96FD080E5}" srcId="{E2AC9C87-E888-4162-A1B3-5D58FFF9A90B}" destId="{78A570BE-625A-41A1-B8A4-3E42FA2BE2B8}" srcOrd="0" destOrd="0" parTransId="{2AC86AFB-8298-41A3-BB37-1BB95D598146}" sibTransId="{C0AC87AA-4C49-4A9D-BFE9-5A25E1C8F06C}"/>
    <dgm:cxn modelId="{78D1E569-2C76-4CFE-8B13-4A3E401AD1FD}" type="presOf" srcId="{8573BF54-23C4-4D38-B69F-EF4B24764389}" destId="{EDDF7C48-7432-4188-A28D-250807391BD5}" srcOrd="0" destOrd="0" presId="urn:microsoft.com/office/officeart/2005/8/layout/bProcess2"/>
    <dgm:cxn modelId="{C518C6F4-465D-4BBB-A18F-8916C1E0BB36}" type="presOf" srcId="{C824FCDB-8F02-4547-9061-851FF2AE9609}" destId="{0646F5B7-19A2-48C6-A311-DA0F7F769A28}" srcOrd="0" destOrd="0" presId="urn:microsoft.com/office/officeart/2005/8/layout/bProcess2"/>
    <dgm:cxn modelId="{8EF5A5AA-53E1-4158-BB98-E7AEC73CBC1F}" type="presParOf" srcId="{25D51EB9-050D-403D-BE13-B3C3B11261F4}" destId="{DC675DE5-F466-4387-8FB6-1563E4206FDB}" srcOrd="0" destOrd="0" presId="urn:microsoft.com/office/officeart/2005/8/layout/bProcess2"/>
    <dgm:cxn modelId="{782D40A8-CA73-4434-B427-8688B4BE29B3}" type="presParOf" srcId="{25D51EB9-050D-403D-BE13-B3C3B11261F4}" destId="{354AE7FC-981A-4764-A130-C2FA93D1C1AE}" srcOrd="1" destOrd="0" presId="urn:microsoft.com/office/officeart/2005/8/layout/bProcess2"/>
    <dgm:cxn modelId="{8DDF7828-2243-4BD8-9DDA-E43747BC59C6}" type="presParOf" srcId="{25D51EB9-050D-403D-BE13-B3C3B11261F4}" destId="{92AFCCE8-2381-44C1-A7ED-B1597D2738CD}" srcOrd="2" destOrd="0" presId="urn:microsoft.com/office/officeart/2005/8/layout/bProcess2"/>
    <dgm:cxn modelId="{7282BBBE-83B7-471E-A5AD-73287C6062A6}" type="presParOf" srcId="{92AFCCE8-2381-44C1-A7ED-B1597D2738CD}" destId="{9AA4E5EC-B771-4E9F-91D6-ED740A5336B7}" srcOrd="0" destOrd="0" presId="urn:microsoft.com/office/officeart/2005/8/layout/bProcess2"/>
    <dgm:cxn modelId="{3814C7E6-EE70-4024-8020-BB09A2DF1AB1}" type="presParOf" srcId="{92AFCCE8-2381-44C1-A7ED-B1597D2738CD}" destId="{EDDF7C48-7432-4188-A28D-250807391BD5}" srcOrd="1" destOrd="0" presId="urn:microsoft.com/office/officeart/2005/8/layout/bProcess2"/>
    <dgm:cxn modelId="{D789BE33-0B84-428E-A5F9-17AC24D1D606}" type="presParOf" srcId="{25D51EB9-050D-403D-BE13-B3C3B11261F4}" destId="{452D9865-8AA0-4E37-9FE9-66838CBDF962}" srcOrd="3" destOrd="0" presId="urn:microsoft.com/office/officeart/2005/8/layout/bProcess2"/>
    <dgm:cxn modelId="{5E230A5A-FAB5-49C4-BE7F-8A94C8B7131C}" type="presParOf" srcId="{25D51EB9-050D-403D-BE13-B3C3B11261F4}" destId="{FAC929B5-7846-4C5F-9C4D-FEDCFC4C2616}" srcOrd="4" destOrd="0" presId="urn:microsoft.com/office/officeart/2005/8/layout/bProcess2"/>
    <dgm:cxn modelId="{6F5342C0-CDAE-436E-9AD6-83A4B1100FF3}" type="presParOf" srcId="{FAC929B5-7846-4C5F-9C4D-FEDCFC4C2616}" destId="{E925E468-9892-43FE-AFA7-BD4D7738DCB1}" srcOrd="0" destOrd="0" presId="urn:microsoft.com/office/officeart/2005/8/layout/bProcess2"/>
    <dgm:cxn modelId="{4D59FF3B-C046-4D35-9038-7A3DECD03249}" type="presParOf" srcId="{FAC929B5-7846-4C5F-9C4D-FEDCFC4C2616}" destId="{3939CF2C-3D28-4ECB-9EA3-5EEEC0CCC96B}" srcOrd="1" destOrd="0" presId="urn:microsoft.com/office/officeart/2005/8/layout/bProcess2"/>
    <dgm:cxn modelId="{77AA72D9-C796-4727-B360-00D1F2D54429}" type="presParOf" srcId="{25D51EB9-050D-403D-BE13-B3C3B11261F4}" destId="{28D2E852-A50B-4E18-9EF1-38A5CF19D08B}" srcOrd="5" destOrd="0" presId="urn:microsoft.com/office/officeart/2005/8/layout/bProcess2"/>
    <dgm:cxn modelId="{6A772F64-58D6-440F-8965-80F757949AF2}" type="presParOf" srcId="{25D51EB9-050D-403D-BE13-B3C3B11261F4}" destId="{7759BCD7-2D72-4150-8FFE-5FE0352F24AF}" srcOrd="6" destOrd="0" presId="urn:microsoft.com/office/officeart/2005/8/layout/bProcess2"/>
    <dgm:cxn modelId="{5EBEAD73-6C22-4155-8ECC-202AE2F8465D}" type="presParOf" srcId="{7759BCD7-2D72-4150-8FFE-5FE0352F24AF}" destId="{291409B8-3E63-4AF0-BE69-DDB8DED9EAD9}" srcOrd="0" destOrd="0" presId="urn:microsoft.com/office/officeart/2005/8/layout/bProcess2"/>
    <dgm:cxn modelId="{B59DCF21-1469-424B-80C4-364D17500B61}" type="presParOf" srcId="{7759BCD7-2D72-4150-8FFE-5FE0352F24AF}" destId="{0646F5B7-19A2-48C6-A311-DA0F7F769A28}" srcOrd="1" destOrd="0" presId="urn:microsoft.com/office/officeart/2005/8/layout/bProcess2"/>
    <dgm:cxn modelId="{277417E6-FED6-4227-BD36-6A71A10B51E3}" type="presParOf" srcId="{25D51EB9-050D-403D-BE13-B3C3B11261F4}" destId="{D6A85B3E-E1FC-45A5-9199-8567315882A0}" srcOrd="7" destOrd="0" presId="urn:microsoft.com/office/officeart/2005/8/layout/bProcess2"/>
    <dgm:cxn modelId="{3F4EC706-E18A-41ED-8165-E9003C613701}" type="presParOf" srcId="{25D51EB9-050D-403D-BE13-B3C3B11261F4}" destId="{D5439155-1106-4FD0-B093-408EF7587FAF}" srcOrd="8" destOrd="0" presId="urn:microsoft.com/office/officeart/2005/8/layout/bProcess2"/>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E10B06A-B193-4AA1-A691-D4709145F4DF}"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E48AFD4D-B272-49F6-9ECA-0113B5793AA6}">
      <dgm:prSet phldrT="[Text]" custT="1"/>
      <dgm:spPr>
        <a:solidFill>
          <a:srgbClr val="CCECFF"/>
        </a:solidFill>
        <a:ln>
          <a:extLst>
            <a:ext uri="{C807C97D-BFC1-408E-A445-0C87EB9F89A2}">
              <ask:lineSketchStyleProps xmlns:ask="http://schemas.microsoft.com/office/drawing/2018/sketchyshapes" xmlns="">
                <ask:type>
                  <ask:lineSketchScribble/>
                </ask:type>
              </ask:lineSketchStyleProps>
            </a:ext>
          </a:extLst>
        </a:ln>
        <a:effectLst>
          <a:reflection blurRad="6350" stA="50000" endA="300" endPos="38500" dist="50800" dir="5400000" sy="-100000" algn="bl" rotWithShape="0"/>
        </a:effectLst>
      </dgm:spPr>
      <dgm:t>
        <a:bodyPr anchor="ctr"/>
        <a:lstStyle/>
        <a:p>
          <a:pPr algn="l"/>
          <a:r>
            <a:rPr lang="en-US" sz="3200" dirty="0"/>
            <a:t>What is exchange rate?</a:t>
          </a:r>
        </a:p>
      </dgm:t>
    </dgm:pt>
    <dgm:pt modelId="{15147AB5-C26E-4FFE-84FB-59B5D8CEE4C8}" type="parTrans" cxnId="{0044BC31-257D-481E-BBE0-122625D2D5D2}">
      <dgm:prSet/>
      <dgm:spPr/>
      <dgm:t>
        <a:bodyPr/>
        <a:lstStyle/>
        <a:p>
          <a:endParaRPr lang="en-US"/>
        </a:p>
      </dgm:t>
    </dgm:pt>
    <dgm:pt modelId="{689F42FD-0791-4441-872B-5D30A243CAB1}" type="sibTrans" cxnId="{0044BC31-257D-481E-BBE0-122625D2D5D2}">
      <dgm:prSet/>
      <dgm:spPr/>
      <dgm:t>
        <a:bodyPr/>
        <a:lstStyle/>
        <a:p>
          <a:endParaRPr lang="en-US"/>
        </a:p>
      </dgm:t>
    </dgm:pt>
    <dgm:pt modelId="{624C373C-5E79-480F-B0C0-4DA7D440F6C7}">
      <dgm:prSet phldrT="[Text]"/>
      <dgm:spPr>
        <a:solidFill>
          <a:schemeClr val="bg1">
            <a:lumMod val="95000"/>
          </a:schemeClr>
        </a:solidFill>
        <a:effectLst>
          <a:reflection blurRad="6350" stA="50000" endA="300" endPos="38500" dist="50800" dir="5400000" sy="-100000" algn="bl" rotWithShape="0"/>
        </a:effectLst>
      </dgm:spPr>
      <dgm:t>
        <a:bodyPr/>
        <a:lstStyle/>
        <a:p>
          <a:r>
            <a:rPr lang="en-US" dirty="0"/>
            <a:t>Rate at which one currency can be exchanged for another</a:t>
          </a:r>
        </a:p>
      </dgm:t>
    </dgm:pt>
    <dgm:pt modelId="{15DEE5E8-44AE-4AE0-AB79-832D6577F493}" type="parTrans" cxnId="{79FA8275-FC90-4833-8CF0-BCEAB9C47829}">
      <dgm:prSet/>
      <dgm:spPr/>
      <dgm:t>
        <a:bodyPr/>
        <a:lstStyle/>
        <a:p>
          <a:endParaRPr lang="en-US"/>
        </a:p>
      </dgm:t>
    </dgm:pt>
    <dgm:pt modelId="{F224E8F6-4A3E-4F38-BEB3-B892DDB914F3}" type="sibTrans" cxnId="{79FA8275-FC90-4833-8CF0-BCEAB9C47829}">
      <dgm:prSet/>
      <dgm:spPr/>
      <dgm:t>
        <a:bodyPr/>
        <a:lstStyle/>
        <a:p>
          <a:endParaRPr lang="en-US"/>
        </a:p>
      </dgm:t>
    </dgm:pt>
    <dgm:pt modelId="{A26FE016-6575-4100-A5A6-00A86A2F52B1}">
      <dgm:prSet phldrT="[Text]"/>
      <dgm:spPr>
        <a:solidFill>
          <a:schemeClr val="bg1">
            <a:lumMod val="95000"/>
          </a:schemeClr>
        </a:solidFill>
        <a:effectLst>
          <a:reflection blurRad="6350" stA="50000" endA="300" endPos="55500" dist="50800" dir="5400000" sy="-100000" algn="bl" rotWithShape="0"/>
        </a:effectLst>
      </dgm:spPr>
      <dgm:t>
        <a:bodyPr/>
        <a:lstStyle/>
        <a:p>
          <a:r>
            <a:rPr lang="en-US" dirty="0"/>
            <a:t>Ex: 1 US$ = 83.46 ₹</a:t>
          </a:r>
        </a:p>
      </dgm:t>
    </dgm:pt>
    <dgm:pt modelId="{F9F2F8FD-0D3E-4128-94D0-3DF980127DAA}" type="parTrans" cxnId="{949ABF99-6E4F-41B7-BB52-759C43569D4C}">
      <dgm:prSet/>
      <dgm:spPr/>
      <dgm:t>
        <a:bodyPr/>
        <a:lstStyle/>
        <a:p>
          <a:endParaRPr lang="en-US"/>
        </a:p>
      </dgm:t>
    </dgm:pt>
    <dgm:pt modelId="{784425CE-FB3F-48D4-8982-7B05A22102C1}" type="sibTrans" cxnId="{949ABF99-6E4F-41B7-BB52-759C43569D4C}">
      <dgm:prSet/>
      <dgm:spPr/>
      <dgm:t>
        <a:bodyPr/>
        <a:lstStyle/>
        <a:p>
          <a:endParaRPr lang="en-US"/>
        </a:p>
      </dgm:t>
    </dgm:pt>
    <dgm:pt modelId="{E06B23F6-2D69-4602-AC02-D5883FFA627E}" type="pres">
      <dgm:prSet presAssocID="{BE10B06A-B193-4AA1-A691-D4709145F4DF}" presName="vert0" presStyleCnt="0">
        <dgm:presLayoutVars>
          <dgm:dir/>
          <dgm:animOne val="branch"/>
          <dgm:animLvl val="lvl"/>
        </dgm:presLayoutVars>
      </dgm:prSet>
      <dgm:spPr/>
      <dgm:t>
        <a:bodyPr/>
        <a:lstStyle/>
        <a:p>
          <a:endParaRPr lang="en-US"/>
        </a:p>
      </dgm:t>
    </dgm:pt>
    <dgm:pt modelId="{56A56C17-24B3-4628-AE44-E98B75AD795A}" type="pres">
      <dgm:prSet presAssocID="{E48AFD4D-B272-49F6-9ECA-0113B5793AA6}" presName="thickLine" presStyleLbl="alignNode1" presStyleIdx="0" presStyleCnt="1"/>
      <dgm:spPr/>
    </dgm:pt>
    <dgm:pt modelId="{CEBBE7FF-A6D5-47A7-BAFD-34370B23BB0E}" type="pres">
      <dgm:prSet presAssocID="{E48AFD4D-B272-49F6-9ECA-0113B5793AA6}" presName="horz1" presStyleCnt="0"/>
      <dgm:spPr/>
    </dgm:pt>
    <dgm:pt modelId="{21661CC7-C62B-4CE3-97CB-77EBCD0405A1}" type="pres">
      <dgm:prSet presAssocID="{E48AFD4D-B272-49F6-9ECA-0113B5793AA6}" presName="tx1" presStyleLbl="revTx" presStyleIdx="0" presStyleCnt="3" custScaleX="239621"/>
      <dgm:spPr/>
      <dgm:t>
        <a:bodyPr/>
        <a:lstStyle/>
        <a:p>
          <a:endParaRPr lang="en-US"/>
        </a:p>
      </dgm:t>
    </dgm:pt>
    <dgm:pt modelId="{773A6599-35AC-493C-A32E-777C15AB7F00}" type="pres">
      <dgm:prSet presAssocID="{E48AFD4D-B272-49F6-9ECA-0113B5793AA6}" presName="vert1" presStyleCnt="0"/>
      <dgm:spPr/>
    </dgm:pt>
    <dgm:pt modelId="{D0C979C2-1BFF-40E6-948A-B32E4807F99C}" type="pres">
      <dgm:prSet presAssocID="{624C373C-5E79-480F-B0C0-4DA7D440F6C7}" presName="vertSpace2a" presStyleCnt="0"/>
      <dgm:spPr/>
    </dgm:pt>
    <dgm:pt modelId="{1C193DD2-5E0E-46B0-8F72-54AE50C41CE3}" type="pres">
      <dgm:prSet presAssocID="{624C373C-5E79-480F-B0C0-4DA7D440F6C7}" presName="horz2" presStyleCnt="0"/>
      <dgm:spPr/>
    </dgm:pt>
    <dgm:pt modelId="{6BB2C927-F3F5-4300-8162-FECF0E90175E}" type="pres">
      <dgm:prSet presAssocID="{624C373C-5E79-480F-B0C0-4DA7D440F6C7}" presName="horzSpace2" presStyleCnt="0"/>
      <dgm:spPr/>
    </dgm:pt>
    <dgm:pt modelId="{D8EC4790-C554-448C-8A04-92C0BF6C20F8}" type="pres">
      <dgm:prSet presAssocID="{624C373C-5E79-480F-B0C0-4DA7D440F6C7}" presName="tx2" presStyleLbl="revTx" presStyleIdx="1" presStyleCnt="3" custScaleX="101334" custLinFactNeighborX="-782" custLinFactNeighborY="3415"/>
      <dgm:spPr/>
      <dgm:t>
        <a:bodyPr/>
        <a:lstStyle/>
        <a:p>
          <a:endParaRPr lang="en-US"/>
        </a:p>
      </dgm:t>
    </dgm:pt>
    <dgm:pt modelId="{4B80C2E0-449C-4426-9759-0EA3737E3776}" type="pres">
      <dgm:prSet presAssocID="{624C373C-5E79-480F-B0C0-4DA7D440F6C7}" presName="vert2" presStyleCnt="0"/>
      <dgm:spPr/>
    </dgm:pt>
    <dgm:pt modelId="{72496938-1984-4204-A906-836CD8DC1D27}" type="pres">
      <dgm:prSet presAssocID="{624C373C-5E79-480F-B0C0-4DA7D440F6C7}" presName="thinLine2b" presStyleLbl="callout" presStyleIdx="0" presStyleCnt="2"/>
      <dgm:spPr/>
    </dgm:pt>
    <dgm:pt modelId="{0AD236C7-88FC-46B6-9238-5ED264AD154B}" type="pres">
      <dgm:prSet presAssocID="{624C373C-5E79-480F-B0C0-4DA7D440F6C7}" presName="vertSpace2b" presStyleCnt="0"/>
      <dgm:spPr/>
    </dgm:pt>
    <dgm:pt modelId="{2CDB5148-C6F1-4A9B-8825-A7C3578B28D9}" type="pres">
      <dgm:prSet presAssocID="{A26FE016-6575-4100-A5A6-00A86A2F52B1}" presName="horz2" presStyleCnt="0"/>
      <dgm:spPr/>
    </dgm:pt>
    <dgm:pt modelId="{26693531-3472-490A-AF1B-A5C17152AAF9}" type="pres">
      <dgm:prSet presAssocID="{A26FE016-6575-4100-A5A6-00A86A2F52B1}" presName="horzSpace2" presStyleCnt="0"/>
      <dgm:spPr/>
    </dgm:pt>
    <dgm:pt modelId="{F33B8173-F12C-423D-9460-A228D15CE01E}" type="pres">
      <dgm:prSet presAssocID="{A26FE016-6575-4100-A5A6-00A86A2F52B1}" presName="tx2" presStyleLbl="revTx" presStyleIdx="2" presStyleCnt="3" custScaleX="101334" custLinFactNeighborX="-782" custLinFactNeighborY="3415"/>
      <dgm:spPr/>
      <dgm:t>
        <a:bodyPr/>
        <a:lstStyle/>
        <a:p>
          <a:endParaRPr lang="en-US"/>
        </a:p>
      </dgm:t>
    </dgm:pt>
    <dgm:pt modelId="{54EA4047-7170-4FAD-BD05-76B1A42C7A4A}" type="pres">
      <dgm:prSet presAssocID="{A26FE016-6575-4100-A5A6-00A86A2F52B1}" presName="vert2" presStyleCnt="0"/>
      <dgm:spPr/>
    </dgm:pt>
    <dgm:pt modelId="{A1E5976E-1D6F-4920-A54C-390CAD12E506}" type="pres">
      <dgm:prSet presAssocID="{A26FE016-6575-4100-A5A6-00A86A2F52B1}" presName="thinLine2b" presStyleLbl="callout" presStyleIdx="1" presStyleCnt="2"/>
      <dgm:spPr/>
    </dgm:pt>
    <dgm:pt modelId="{3A1BBD70-4722-49A1-B640-33AFB1FF0767}" type="pres">
      <dgm:prSet presAssocID="{A26FE016-6575-4100-A5A6-00A86A2F52B1}" presName="vertSpace2b" presStyleCnt="0"/>
      <dgm:spPr/>
    </dgm:pt>
  </dgm:ptLst>
  <dgm:cxnLst>
    <dgm:cxn modelId="{E02870B5-F0EF-404F-80ED-3427B6F17977}" type="presOf" srcId="{A26FE016-6575-4100-A5A6-00A86A2F52B1}" destId="{F33B8173-F12C-423D-9460-A228D15CE01E}" srcOrd="0" destOrd="0" presId="urn:microsoft.com/office/officeart/2008/layout/LinedList"/>
    <dgm:cxn modelId="{EA379C1F-91B8-407E-BF67-A92720103D7E}" type="presOf" srcId="{E48AFD4D-B272-49F6-9ECA-0113B5793AA6}" destId="{21661CC7-C62B-4CE3-97CB-77EBCD0405A1}" srcOrd="0" destOrd="0" presId="urn:microsoft.com/office/officeart/2008/layout/LinedList"/>
    <dgm:cxn modelId="{16054DF0-D09D-4108-B580-EC005B5A5761}" type="presOf" srcId="{624C373C-5E79-480F-B0C0-4DA7D440F6C7}" destId="{D8EC4790-C554-448C-8A04-92C0BF6C20F8}" srcOrd="0" destOrd="0" presId="urn:microsoft.com/office/officeart/2008/layout/LinedList"/>
    <dgm:cxn modelId="{79FA8275-FC90-4833-8CF0-BCEAB9C47829}" srcId="{E48AFD4D-B272-49F6-9ECA-0113B5793AA6}" destId="{624C373C-5E79-480F-B0C0-4DA7D440F6C7}" srcOrd="0" destOrd="0" parTransId="{15DEE5E8-44AE-4AE0-AB79-832D6577F493}" sibTransId="{F224E8F6-4A3E-4F38-BEB3-B892DDB914F3}"/>
    <dgm:cxn modelId="{949ABF99-6E4F-41B7-BB52-759C43569D4C}" srcId="{E48AFD4D-B272-49F6-9ECA-0113B5793AA6}" destId="{A26FE016-6575-4100-A5A6-00A86A2F52B1}" srcOrd="1" destOrd="0" parTransId="{F9F2F8FD-0D3E-4128-94D0-3DF980127DAA}" sibTransId="{784425CE-FB3F-48D4-8982-7B05A22102C1}"/>
    <dgm:cxn modelId="{AB7F84F7-F1AC-46B2-8F34-89215598A855}" type="presOf" srcId="{BE10B06A-B193-4AA1-A691-D4709145F4DF}" destId="{E06B23F6-2D69-4602-AC02-D5883FFA627E}" srcOrd="0" destOrd="0" presId="urn:microsoft.com/office/officeart/2008/layout/LinedList"/>
    <dgm:cxn modelId="{0044BC31-257D-481E-BBE0-122625D2D5D2}" srcId="{BE10B06A-B193-4AA1-A691-D4709145F4DF}" destId="{E48AFD4D-B272-49F6-9ECA-0113B5793AA6}" srcOrd="0" destOrd="0" parTransId="{15147AB5-C26E-4FFE-84FB-59B5D8CEE4C8}" sibTransId="{689F42FD-0791-4441-872B-5D30A243CAB1}"/>
    <dgm:cxn modelId="{C893F17D-41AD-490A-8D1E-08E21F968212}" type="presParOf" srcId="{E06B23F6-2D69-4602-AC02-D5883FFA627E}" destId="{56A56C17-24B3-4628-AE44-E98B75AD795A}" srcOrd="0" destOrd="0" presId="urn:microsoft.com/office/officeart/2008/layout/LinedList"/>
    <dgm:cxn modelId="{75C518F6-02AB-4C7D-AF76-B717C1F79A7C}" type="presParOf" srcId="{E06B23F6-2D69-4602-AC02-D5883FFA627E}" destId="{CEBBE7FF-A6D5-47A7-BAFD-34370B23BB0E}" srcOrd="1" destOrd="0" presId="urn:microsoft.com/office/officeart/2008/layout/LinedList"/>
    <dgm:cxn modelId="{E1190BB1-61E0-4C33-9FFF-96A1C7D4A94B}" type="presParOf" srcId="{CEBBE7FF-A6D5-47A7-BAFD-34370B23BB0E}" destId="{21661CC7-C62B-4CE3-97CB-77EBCD0405A1}" srcOrd="0" destOrd="0" presId="urn:microsoft.com/office/officeart/2008/layout/LinedList"/>
    <dgm:cxn modelId="{366A85E1-F706-4F71-9836-C23D27B37D01}" type="presParOf" srcId="{CEBBE7FF-A6D5-47A7-BAFD-34370B23BB0E}" destId="{773A6599-35AC-493C-A32E-777C15AB7F00}" srcOrd="1" destOrd="0" presId="urn:microsoft.com/office/officeart/2008/layout/LinedList"/>
    <dgm:cxn modelId="{23FF9A6D-394E-488F-B780-8A520380C8BD}" type="presParOf" srcId="{773A6599-35AC-493C-A32E-777C15AB7F00}" destId="{D0C979C2-1BFF-40E6-948A-B32E4807F99C}" srcOrd="0" destOrd="0" presId="urn:microsoft.com/office/officeart/2008/layout/LinedList"/>
    <dgm:cxn modelId="{D4D90CF8-4630-4B86-BFD4-CBD19ACBB4EA}" type="presParOf" srcId="{773A6599-35AC-493C-A32E-777C15AB7F00}" destId="{1C193DD2-5E0E-46B0-8F72-54AE50C41CE3}" srcOrd="1" destOrd="0" presId="urn:microsoft.com/office/officeart/2008/layout/LinedList"/>
    <dgm:cxn modelId="{66890894-6A3F-4DD2-AFC4-ECEEA7234B74}" type="presParOf" srcId="{1C193DD2-5E0E-46B0-8F72-54AE50C41CE3}" destId="{6BB2C927-F3F5-4300-8162-FECF0E90175E}" srcOrd="0" destOrd="0" presId="urn:microsoft.com/office/officeart/2008/layout/LinedList"/>
    <dgm:cxn modelId="{E258C65B-23B8-48BC-BC98-1CD81BDA4F62}" type="presParOf" srcId="{1C193DD2-5E0E-46B0-8F72-54AE50C41CE3}" destId="{D8EC4790-C554-448C-8A04-92C0BF6C20F8}" srcOrd="1" destOrd="0" presId="urn:microsoft.com/office/officeart/2008/layout/LinedList"/>
    <dgm:cxn modelId="{4C1373AE-CD9C-4552-8276-A741050F7AFD}" type="presParOf" srcId="{1C193DD2-5E0E-46B0-8F72-54AE50C41CE3}" destId="{4B80C2E0-449C-4426-9759-0EA3737E3776}" srcOrd="2" destOrd="0" presId="urn:microsoft.com/office/officeart/2008/layout/LinedList"/>
    <dgm:cxn modelId="{F85CF80C-0CF8-4E79-8A00-C5BC9FCCF439}" type="presParOf" srcId="{773A6599-35AC-493C-A32E-777C15AB7F00}" destId="{72496938-1984-4204-A906-836CD8DC1D27}" srcOrd="2" destOrd="0" presId="urn:microsoft.com/office/officeart/2008/layout/LinedList"/>
    <dgm:cxn modelId="{95E5B768-7196-4FA1-97F1-B55B3164CAAD}" type="presParOf" srcId="{773A6599-35AC-493C-A32E-777C15AB7F00}" destId="{0AD236C7-88FC-46B6-9238-5ED264AD154B}" srcOrd="3" destOrd="0" presId="urn:microsoft.com/office/officeart/2008/layout/LinedList"/>
    <dgm:cxn modelId="{8B9FCE27-9D1C-4BBD-8C1A-0FEA4F96063B}" type="presParOf" srcId="{773A6599-35AC-493C-A32E-777C15AB7F00}" destId="{2CDB5148-C6F1-4A9B-8825-A7C3578B28D9}" srcOrd="4" destOrd="0" presId="urn:microsoft.com/office/officeart/2008/layout/LinedList"/>
    <dgm:cxn modelId="{DC9C0AFC-7D4D-4E39-B3CC-4126FFC82EDC}" type="presParOf" srcId="{2CDB5148-C6F1-4A9B-8825-A7C3578B28D9}" destId="{26693531-3472-490A-AF1B-A5C17152AAF9}" srcOrd="0" destOrd="0" presId="urn:microsoft.com/office/officeart/2008/layout/LinedList"/>
    <dgm:cxn modelId="{0E31B833-9FF0-4D29-A586-01DE71564C97}" type="presParOf" srcId="{2CDB5148-C6F1-4A9B-8825-A7C3578B28D9}" destId="{F33B8173-F12C-423D-9460-A228D15CE01E}" srcOrd="1" destOrd="0" presId="urn:microsoft.com/office/officeart/2008/layout/LinedList"/>
    <dgm:cxn modelId="{043349D1-4970-4060-8A12-D52234217407}" type="presParOf" srcId="{2CDB5148-C6F1-4A9B-8825-A7C3578B28D9}" destId="{54EA4047-7170-4FAD-BD05-76B1A42C7A4A}" srcOrd="2" destOrd="0" presId="urn:microsoft.com/office/officeart/2008/layout/LinedList"/>
    <dgm:cxn modelId="{4D619455-1DC7-4AE5-BC4B-77C3B772F55E}" type="presParOf" srcId="{773A6599-35AC-493C-A32E-777C15AB7F00}" destId="{A1E5976E-1D6F-4920-A54C-390CAD12E506}" srcOrd="5" destOrd="0" presId="urn:microsoft.com/office/officeart/2008/layout/LinedList"/>
    <dgm:cxn modelId="{A6B3E8CD-8435-4B40-9959-D75BA5CC55F4}" type="presParOf" srcId="{773A6599-35AC-493C-A32E-777C15AB7F00}" destId="{3A1BBD70-4722-49A1-B640-33AFB1FF0767}"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E10B06A-B193-4AA1-A691-D4709145F4DF}"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E48AFD4D-B272-49F6-9ECA-0113B5793AA6}">
      <dgm:prSet phldrT="[Text]" custT="1"/>
      <dgm:spPr>
        <a:solidFill>
          <a:schemeClr val="accent4">
            <a:lumMod val="20000"/>
            <a:lumOff val="80000"/>
          </a:schemeClr>
        </a:solidFill>
        <a:ln>
          <a:extLst>
            <a:ext uri="{C807C97D-BFC1-408E-A445-0C87EB9F89A2}">
              <ask:lineSketchStyleProps xmlns:ask="http://schemas.microsoft.com/office/drawing/2018/sketchyshapes" xmlns="">
                <ask:type>
                  <ask:lineSketchScribble/>
                </ask:type>
              </ask:lineSketchStyleProps>
            </a:ext>
          </a:extLst>
        </a:ln>
        <a:effectLst>
          <a:reflection blurRad="6350" stA="50000" endA="300" endPos="38500" dist="50800" dir="5400000" sy="-100000" algn="bl" rotWithShape="0"/>
        </a:effectLst>
      </dgm:spPr>
      <dgm:t>
        <a:bodyPr anchor="ctr"/>
        <a:lstStyle/>
        <a:p>
          <a:pPr algn="l"/>
          <a:r>
            <a:rPr lang="en-US" sz="3200" dirty="0"/>
            <a:t>Why are exchange rate used in voucher?</a:t>
          </a:r>
        </a:p>
      </dgm:t>
    </dgm:pt>
    <dgm:pt modelId="{15147AB5-C26E-4FFE-84FB-59B5D8CEE4C8}" type="parTrans" cxnId="{0044BC31-257D-481E-BBE0-122625D2D5D2}">
      <dgm:prSet/>
      <dgm:spPr/>
      <dgm:t>
        <a:bodyPr/>
        <a:lstStyle/>
        <a:p>
          <a:endParaRPr lang="en-US"/>
        </a:p>
      </dgm:t>
    </dgm:pt>
    <dgm:pt modelId="{689F42FD-0791-4441-872B-5D30A243CAB1}" type="sibTrans" cxnId="{0044BC31-257D-481E-BBE0-122625D2D5D2}">
      <dgm:prSet/>
      <dgm:spPr/>
      <dgm:t>
        <a:bodyPr/>
        <a:lstStyle/>
        <a:p>
          <a:endParaRPr lang="en-US"/>
        </a:p>
      </dgm:t>
    </dgm:pt>
    <dgm:pt modelId="{624C373C-5E79-480F-B0C0-4DA7D440F6C7}">
      <dgm:prSet phldrT="[Text]" custT="1"/>
      <dgm:spPr>
        <a:solidFill>
          <a:schemeClr val="bg1">
            <a:lumMod val="95000"/>
          </a:schemeClr>
        </a:solidFill>
        <a:effectLst>
          <a:reflection blurRad="6350" stA="50000" endA="300" endPos="38500" dist="50800" dir="5400000" sy="-100000" algn="bl" rotWithShape="0"/>
        </a:effectLst>
      </dgm:spPr>
      <dgm:t>
        <a:bodyPr anchor="ctr"/>
        <a:lstStyle/>
        <a:p>
          <a:r>
            <a:rPr lang="en-US" sz="2200" dirty="0"/>
            <a:t>To determine the cost of purchase or the revenue likely to earn from sales</a:t>
          </a:r>
        </a:p>
      </dgm:t>
    </dgm:pt>
    <dgm:pt modelId="{15DEE5E8-44AE-4AE0-AB79-832D6577F493}" type="parTrans" cxnId="{79FA8275-FC90-4833-8CF0-BCEAB9C47829}">
      <dgm:prSet/>
      <dgm:spPr/>
      <dgm:t>
        <a:bodyPr/>
        <a:lstStyle/>
        <a:p>
          <a:endParaRPr lang="en-US"/>
        </a:p>
      </dgm:t>
    </dgm:pt>
    <dgm:pt modelId="{F224E8F6-4A3E-4F38-BEB3-B892DDB914F3}" type="sibTrans" cxnId="{79FA8275-FC90-4833-8CF0-BCEAB9C47829}">
      <dgm:prSet/>
      <dgm:spPr/>
      <dgm:t>
        <a:bodyPr/>
        <a:lstStyle/>
        <a:p>
          <a:endParaRPr lang="en-US"/>
        </a:p>
      </dgm:t>
    </dgm:pt>
    <dgm:pt modelId="{E06B23F6-2D69-4602-AC02-D5883FFA627E}" type="pres">
      <dgm:prSet presAssocID="{BE10B06A-B193-4AA1-A691-D4709145F4DF}" presName="vert0" presStyleCnt="0">
        <dgm:presLayoutVars>
          <dgm:dir/>
          <dgm:animOne val="branch"/>
          <dgm:animLvl val="lvl"/>
        </dgm:presLayoutVars>
      </dgm:prSet>
      <dgm:spPr/>
      <dgm:t>
        <a:bodyPr/>
        <a:lstStyle/>
        <a:p>
          <a:endParaRPr lang="en-US"/>
        </a:p>
      </dgm:t>
    </dgm:pt>
    <dgm:pt modelId="{56A56C17-24B3-4628-AE44-E98B75AD795A}" type="pres">
      <dgm:prSet presAssocID="{E48AFD4D-B272-49F6-9ECA-0113B5793AA6}" presName="thickLine" presStyleLbl="alignNode1" presStyleIdx="0" presStyleCnt="1"/>
      <dgm:spPr/>
    </dgm:pt>
    <dgm:pt modelId="{CEBBE7FF-A6D5-47A7-BAFD-34370B23BB0E}" type="pres">
      <dgm:prSet presAssocID="{E48AFD4D-B272-49F6-9ECA-0113B5793AA6}" presName="horz1" presStyleCnt="0"/>
      <dgm:spPr/>
    </dgm:pt>
    <dgm:pt modelId="{21661CC7-C62B-4CE3-97CB-77EBCD0405A1}" type="pres">
      <dgm:prSet presAssocID="{E48AFD4D-B272-49F6-9ECA-0113B5793AA6}" presName="tx1" presStyleLbl="revTx" presStyleIdx="0" presStyleCnt="2" custScaleX="239621"/>
      <dgm:spPr/>
      <dgm:t>
        <a:bodyPr/>
        <a:lstStyle/>
        <a:p>
          <a:endParaRPr lang="en-US"/>
        </a:p>
      </dgm:t>
    </dgm:pt>
    <dgm:pt modelId="{773A6599-35AC-493C-A32E-777C15AB7F00}" type="pres">
      <dgm:prSet presAssocID="{E48AFD4D-B272-49F6-9ECA-0113B5793AA6}" presName="vert1" presStyleCnt="0"/>
      <dgm:spPr/>
    </dgm:pt>
    <dgm:pt modelId="{D0C979C2-1BFF-40E6-948A-B32E4807F99C}" type="pres">
      <dgm:prSet presAssocID="{624C373C-5E79-480F-B0C0-4DA7D440F6C7}" presName="vertSpace2a" presStyleCnt="0"/>
      <dgm:spPr/>
    </dgm:pt>
    <dgm:pt modelId="{1C193DD2-5E0E-46B0-8F72-54AE50C41CE3}" type="pres">
      <dgm:prSet presAssocID="{624C373C-5E79-480F-B0C0-4DA7D440F6C7}" presName="horz2" presStyleCnt="0"/>
      <dgm:spPr/>
    </dgm:pt>
    <dgm:pt modelId="{6BB2C927-F3F5-4300-8162-FECF0E90175E}" type="pres">
      <dgm:prSet presAssocID="{624C373C-5E79-480F-B0C0-4DA7D440F6C7}" presName="horzSpace2" presStyleCnt="0"/>
      <dgm:spPr/>
    </dgm:pt>
    <dgm:pt modelId="{D8EC4790-C554-448C-8A04-92C0BF6C20F8}" type="pres">
      <dgm:prSet presAssocID="{624C373C-5E79-480F-B0C0-4DA7D440F6C7}" presName="tx2" presStyleLbl="revTx" presStyleIdx="1" presStyleCnt="2" custScaleX="101334" custLinFactNeighborX="-782" custLinFactNeighborY="3415"/>
      <dgm:spPr/>
      <dgm:t>
        <a:bodyPr/>
        <a:lstStyle/>
        <a:p>
          <a:endParaRPr lang="en-US"/>
        </a:p>
      </dgm:t>
    </dgm:pt>
    <dgm:pt modelId="{4B80C2E0-449C-4426-9759-0EA3737E3776}" type="pres">
      <dgm:prSet presAssocID="{624C373C-5E79-480F-B0C0-4DA7D440F6C7}" presName="vert2" presStyleCnt="0"/>
      <dgm:spPr/>
    </dgm:pt>
    <dgm:pt modelId="{72496938-1984-4204-A906-836CD8DC1D27}" type="pres">
      <dgm:prSet presAssocID="{624C373C-5E79-480F-B0C0-4DA7D440F6C7}" presName="thinLine2b" presStyleLbl="callout" presStyleIdx="0" presStyleCnt="1"/>
      <dgm:spPr/>
    </dgm:pt>
    <dgm:pt modelId="{0AD236C7-88FC-46B6-9238-5ED264AD154B}" type="pres">
      <dgm:prSet presAssocID="{624C373C-5E79-480F-B0C0-4DA7D440F6C7}" presName="vertSpace2b" presStyleCnt="0"/>
      <dgm:spPr/>
    </dgm:pt>
  </dgm:ptLst>
  <dgm:cxnLst>
    <dgm:cxn modelId="{AB7F84F7-F1AC-46B2-8F34-89215598A855}" type="presOf" srcId="{BE10B06A-B193-4AA1-A691-D4709145F4DF}" destId="{E06B23F6-2D69-4602-AC02-D5883FFA627E}" srcOrd="0" destOrd="0" presId="urn:microsoft.com/office/officeart/2008/layout/LinedList"/>
    <dgm:cxn modelId="{16054DF0-D09D-4108-B580-EC005B5A5761}" type="presOf" srcId="{624C373C-5E79-480F-B0C0-4DA7D440F6C7}" destId="{D8EC4790-C554-448C-8A04-92C0BF6C20F8}" srcOrd="0" destOrd="0" presId="urn:microsoft.com/office/officeart/2008/layout/LinedList"/>
    <dgm:cxn modelId="{79FA8275-FC90-4833-8CF0-BCEAB9C47829}" srcId="{E48AFD4D-B272-49F6-9ECA-0113B5793AA6}" destId="{624C373C-5E79-480F-B0C0-4DA7D440F6C7}" srcOrd="0" destOrd="0" parTransId="{15DEE5E8-44AE-4AE0-AB79-832D6577F493}" sibTransId="{F224E8F6-4A3E-4F38-BEB3-B892DDB914F3}"/>
    <dgm:cxn modelId="{0044BC31-257D-481E-BBE0-122625D2D5D2}" srcId="{BE10B06A-B193-4AA1-A691-D4709145F4DF}" destId="{E48AFD4D-B272-49F6-9ECA-0113B5793AA6}" srcOrd="0" destOrd="0" parTransId="{15147AB5-C26E-4FFE-84FB-59B5D8CEE4C8}" sibTransId="{689F42FD-0791-4441-872B-5D30A243CAB1}"/>
    <dgm:cxn modelId="{EA379C1F-91B8-407E-BF67-A92720103D7E}" type="presOf" srcId="{E48AFD4D-B272-49F6-9ECA-0113B5793AA6}" destId="{21661CC7-C62B-4CE3-97CB-77EBCD0405A1}" srcOrd="0" destOrd="0" presId="urn:microsoft.com/office/officeart/2008/layout/LinedList"/>
    <dgm:cxn modelId="{C893F17D-41AD-490A-8D1E-08E21F968212}" type="presParOf" srcId="{E06B23F6-2D69-4602-AC02-D5883FFA627E}" destId="{56A56C17-24B3-4628-AE44-E98B75AD795A}" srcOrd="0" destOrd="0" presId="urn:microsoft.com/office/officeart/2008/layout/LinedList"/>
    <dgm:cxn modelId="{75C518F6-02AB-4C7D-AF76-B717C1F79A7C}" type="presParOf" srcId="{E06B23F6-2D69-4602-AC02-D5883FFA627E}" destId="{CEBBE7FF-A6D5-47A7-BAFD-34370B23BB0E}" srcOrd="1" destOrd="0" presId="urn:microsoft.com/office/officeart/2008/layout/LinedList"/>
    <dgm:cxn modelId="{E1190BB1-61E0-4C33-9FFF-96A1C7D4A94B}" type="presParOf" srcId="{CEBBE7FF-A6D5-47A7-BAFD-34370B23BB0E}" destId="{21661CC7-C62B-4CE3-97CB-77EBCD0405A1}" srcOrd="0" destOrd="0" presId="urn:microsoft.com/office/officeart/2008/layout/LinedList"/>
    <dgm:cxn modelId="{366A85E1-F706-4F71-9836-C23D27B37D01}" type="presParOf" srcId="{CEBBE7FF-A6D5-47A7-BAFD-34370B23BB0E}" destId="{773A6599-35AC-493C-A32E-777C15AB7F00}" srcOrd="1" destOrd="0" presId="urn:microsoft.com/office/officeart/2008/layout/LinedList"/>
    <dgm:cxn modelId="{23FF9A6D-394E-488F-B780-8A520380C8BD}" type="presParOf" srcId="{773A6599-35AC-493C-A32E-777C15AB7F00}" destId="{D0C979C2-1BFF-40E6-948A-B32E4807F99C}" srcOrd="0" destOrd="0" presId="urn:microsoft.com/office/officeart/2008/layout/LinedList"/>
    <dgm:cxn modelId="{D4D90CF8-4630-4B86-BFD4-CBD19ACBB4EA}" type="presParOf" srcId="{773A6599-35AC-493C-A32E-777C15AB7F00}" destId="{1C193DD2-5E0E-46B0-8F72-54AE50C41CE3}" srcOrd="1" destOrd="0" presId="urn:microsoft.com/office/officeart/2008/layout/LinedList"/>
    <dgm:cxn modelId="{66890894-6A3F-4DD2-AFC4-ECEEA7234B74}" type="presParOf" srcId="{1C193DD2-5E0E-46B0-8F72-54AE50C41CE3}" destId="{6BB2C927-F3F5-4300-8162-FECF0E90175E}" srcOrd="0" destOrd="0" presId="urn:microsoft.com/office/officeart/2008/layout/LinedList"/>
    <dgm:cxn modelId="{E258C65B-23B8-48BC-BC98-1CD81BDA4F62}" type="presParOf" srcId="{1C193DD2-5E0E-46B0-8F72-54AE50C41CE3}" destId="{D8EC4790-C554-448C-8A04-92C0BF6C20F8}" srcOrd="1" destOrd="0" presId="urn:microsoft.com/office/officeart/2008/layout/LinedList"/>
    <dgm:cxn modelId="{4C1373AE-CD9C-4552-8276-A741050F7AFD}" type="presParOf" srcId="{1C193DD2-5E0E-46B0-8F72-54AE50C41CE3}" destId="{4B80C2E0-449C-4426-9759-0EA3737E3776}" srcOrd="2" destOrd="0" presId="urn:microsoft.com/office/officeart/2008/layout/LinedList"/>
    <dgm:cxn modelId="{F85CF80C-0CF8-4E79-8A00-C5BC9FCCF439}" type="presParOf" srcId="{773A6599-35AC-493C-A32E-777C15AB7F00}" destId="{72496938-1984-4204-A906-836CD8DC1D27}" srcOrd="2" destOrd="0" presId="urn:microsoft.com/office/officeart/2008/layout/LinedList"/>
    <dgm:cxn modelId="{95E5B768-7196-4FA1-97F1-B55B3164CAAD}" type="presParOf" srcId="{773A6599-35AC-493C-A32E-777C15AB7F00}" destId="{0AD236C7-88FC-46B6-9238-5ED264AD154B}" srcOrd="3"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E10B06A-B193-4AA1-A691-D4709145F4DF}"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E48AFD4D-B272-49F6-9ECA-0113B5793AA6}">
      <dgm:prSet phldrT="[Text]" custT="1"/>
      <dgm:spPr>
        <a:solidFill>
          <a:schemeClr val="accent2">
            <a:lumMod val="20000"/>
            <a:lumOff val="80000"/>
          </a:schemeClr>
        </a:solidFill>
        <a:ln>
          <a:extLst>
            <a:ext uri="{C807C97D-BFC1-408E-A445-0C87EB9F89A2}">
              <ask:lineSketchStyleProps xmlns:ask="http://schemas.microsoft.com/office/drawing/2018/sketchyshapes" xmlns="">
                <ask:type>
                  <ask:lineSketchScribble/>
                </ask:type>
              </ask:lineSketchStyleProps>
            </a:ext>
          </a:extLst>
        </a:ln>
        <a:effectLst>
          <a:reflection blurRad="6350" stA="50000" endA="300" endPos="38500" dist="50800" dir="5400000" sy="-100000" algn="bl" rotWithShape="0"/>
        </a:effectLst>
      </dgm:spPr>
      <dgm:t>
        <a:bodyPr anchor="ctr"/>
        <a:lstStyle/>
        <a:p>
          <a:pPr algn="l"/>
          <a:r>
            <a:rPr lang="en-US" sz="3200" dirty="0"/>
            <a:t>What is Standard Rate of Exchange? </a:t>
          </a:r>
        </a:p>
      </dgm:t>
    </dgm:pt>
    <dgm:pt modelId="{15147AB5-C26E-4FFE-84FB-59B5D8CEE4C8}" type="parTrans" cxnId="{0044BC31-257D-481E-BBE0-122625D2D5D2}">
      <dgm:prSet/>
      <dgm:spPr/>
      <dgm:t>
        <a:bodyPr/>
        <a:lstStyle/>
        <a:p>
          <a:endParaRPr lang="en-US"/>
        </a:p>
      </dgm:t>
    </dgm:pt>
    <dgm:pt modelId="{689F42FD-0791-4441-872B-5D30A243CAB1}" type="sibTrans" cxnId="{0044BC31-257D-481E-BBE0-122625D2D5D2}">
      <dgm:prSet/>
      <dgm:spPr/>
      <dgm:t>
        <a:bodyPr/>
        <a:lstStyle/>
        <a:p>
          <a:endParaRPr lang="en-US"/>
        </a:p>
      </dgm:t>
    </dgm:pt>
    <dgm:pt modelId="{624C373C-5E79-480F-B0C0-4DA7D440F6C7}">
      <dgm:prSet phldrT="[Text]" custT="1"/>
      <dgm:spPr>
        <a:solidFill>
          <a:schemeClr val="bg1">
            <a:lumMod val="95000"/>
          </a:schemeClr>
        </a:solidFill>
        <a:effectLst>
          <a:reflection blurRad="6350" stA="50000" endA="300" endPos="38500" dist="50800" dir="5400000" sy="-100000" algn="bl" rotWithShape="0"/>
        </a:effectLst>
      </dgm:spPr>
      <dgm:t>
        <a:bodyPr anchor="ctr"/>
        <a:lstStyle/>
        <a:p>
          <a:r>
            <a:rPr lang="en-US" sz="2200" dirty="0"/>
            <a:t>Rate at which one currency can be exchanged for another in FOREX Market</a:t>
          </a:r>
        </a:p>
      </dgm:t>
    </dgm:pt>
    <dgm:pt modelId="{15DEE5E8-44AE-4AE0-AB79-832D6577F493}" type="parTrans" cxnId="{79FA8275-FC90-4833-8CF0-BCEAB9C47829}">
      <dgm:prSet/>
      <dgm:spPr/>
      <dgm:t>
        <a:bodyPr/>
        <a:lstStyle/>
        <a:p>
          <a:endParaRPr lang="en-US"/>
        </a:p>
      </dgm:t>
    </dgm:pt>
    <dgm:pt modelId="{F224E8F6-4A3E-4F38-BEB3-B892DDB914F3}" type="sibTrans" cxnId="{79FA8275-FC90-4833-8CF0-BCEAB9C47829}">
      <dgm:prSet/>
      <dgm:spPr/>
      <dgm:t>
        <a:bodyPr/>
        <a:lstStyle/>
        <a:p>
          <a:endParaRPr lang="en-US"/>
        </a:p>
      </dgm:t>
    </dgm:pt>
    <dgm:pt modelId="{E06B23F6-2D69-4602-AC02-D5883FFA627E}" type="pres">
      <dgm:prSet presAssocID="{BE10B06A-B193-4AA1-A691-D4709145F4DF}" presName="vert0" presStyleCnt="0">
        <dgm:presLayoutVars>
          <dgm:dir/>
          <dgm:animOne val="branch"/>
          <dgm:animLvl val="lvl"/>
        </dgm:presLayoutVars>
      </dgm:prSet>
      <dgm:spPr/>
      <dgm:t>
        <a:bodyPr/>
        <a:lstStyle/>
        <a:p>
          <a:endParaRPr lang="en-US"/>
        </a:p>
      </dgm:t>
    </dgm:pt>
    <dgm:pt modelId="{56A56C17-24B3-4628-AE44-E98B75AD795A}" type="pres">
      <dgm:prSet presAssocID="{E48AFD4D-B272-49F6-9ECA-0113B5793AA6}" presName="thickLine" presStyleLbl="alignNode1" presStyleIdx="0" presStyleCnt="1"/>
      <dgm:spPr/>
    </dgm:pt>
    <dgm:pt modelId="{CEBBE7FF-A6D5-47A7-BAFD-34370B23BB0E}" type="pres">
      <dgm:prSet presAssocID="{E48AFD4D-B272-49F6-9ECA-0113B5793AA6}" presName="horz1" presStyleCnt="0"/>
      <dgm:spPr/>
    </dgm:pt>
    <dgm:pt modelId="{21661CC7-C62B-4CE3-97CB-77EBCD0405A1}" type="pres">
      <dgm:prSet presAssocID="{E48AFD4D-B272-49F6-9ECA-0113B5793AA6}" presName="tx1" presStyleLbl="revTx" presStyleIdx="0" presStyleCnt="2" custScaleX="239621"/>
      <dgm:spPr/>
      <dgm:t>
        <a:bodyPr/>
        <a:lstStyle/>
        <a:p>
          <a:endParaRPr lang="en-US"/>
        </a:p>
      </dgm:t>
    </dgm:pt>
    <dgm:pt modelId="{773A6599-35AC-493C-A32E-777C15AB7F00}" type="pres">
      <dgm:prSet presAssocID="{E48AFD4D-B272-49F6-9ECA-0113B5793AA6}" presName="vert1" presStyleCnt="0"/>
      <dgm:spPr/>
    </dgm:pt>
    <dgm:pt modelId="{D0C979C2-1BFF-40E6-948A-B32E4807F99C}" type="pres">
      <dgm:prSet presAssocID="{624C373C-5E79-480F-B0C0-4DA7D440F6C7}" presName="vertSpace2a" presStyleCnt="0"/>
      <dgm:spPr/>
    </dgm:pt>
    <dgm:pt modelId="{1C193DD2-5E0E-46B0-8F72-54AE50C41CE3}" type="pres">
      <dgm:prSet presAssocID="{624C373C-5E79-480F-B0C0-4DA7D440F6C7}" presName="horz2" presStyleCnt="0"/>
      <dgm:spPr/>
    </dgm:pt>
    <dgm:pt modelId="{6BB2C927-F3F5-4300-8162-FECF0E90175E}" type="pres">
      <dgm:prSet presAssocID="{624C373C-5E79-480F-B0C0-4DA7D440F6C7}" presName="horzSpace2" presStyleCnt="0"/>
      <dgm:spPr/>
    </dgm:pt>
    <dgm:pt modelId="{D8EC4790-C554-448C-8A04-92C0BF6C20F8}" type="pres">
      <dgm:prSet presAssocID="{624C373C-5E79-480F-B0C0-4DA7D440F6C7}" presName="tx2" presStyleLbl="revTx" presStyleIdx="1" presStyleCnt="2" custScaleX="101334" custLinFactNeighborX="-782" custLinFactNeighborY="3415"/>
      <dgm:spPr/>
      <dgm:t>
        <a:bodyPr/>
        <a:lstStyle/>
        <a:p>
          <a:endParaRPr lang="en-US"/>
        </a:p>
      </dgm:t>
    </dgm:pt>
    <dgm:pt modelId="{4B80C2E0-449C-4426-9759-0EA3737E3776}" type="pres">
      <dgm:prSet presAssocID="{624C373C-5E79-480F-B0C0-4DA7D440F6C7}" presName="vert2" presStyleCnt="0"/>
      <dgm:spPr/>
    </dgm:pt>
    <dgm:pt modelId="{72496938-1984-4204-A906-836CD8DC1D27}" type="pres">
      <dgm:prSet presAssocID="{624C373C-5E79-480F-B0C0-4DA7D440F6C7}" presName="thinLine2b" presStyleLbl="callout" presStyleIdx="0" presStyleCnt="1"/>
      <dgm:spPr/>
    </dgm:pt>
    <dgm:pt modelId="{0AD236C7-88FC-46B6-9238-5ED264AD154B}" type="pres">
      <dgm:prSet presAssocID="{624C373C-5E79-480F-B0C0-4DA7D440F6C7}" presName="vertSpace2b" presStyleCnt="0"/>
      <dgm:spPr/>
    </dgm:pt>
  </dgm:ptLst>
  <dgm:cxnLst>
    <dgm:cxn modelId="{AB7F84F7-F1AC-46B2-8F34-89215598A855}" type="presOf" srcId="{BE10B06A-B193-4AA1-A691-D4709145F4DF}" destId="{E06B23F6-2D69-4602-AC02-D5883FFA627E}" srcOrd="0" destOrd="0" presId="urn:microsoft.com/office/officeart/2008/layout/LinedList"/>
    <dgm:cxn modelId="{16054DF0-D09D-4108-B580-EC005B5A5761}" type="presOf" srcId="{624C373C-5E79-480F-B0C0-4DA7D440F6C7}" destId="{D8EC4790-C554-448C-8A04-92C0BF6C20F8}" srcOrd="0" destOrd="0" presId="urn:microsoft.com/office/officeart/2008/layout/LinedList"/>
    <dgm:cxn modelId="{79FA8275-FC90-4833-8CF0-BCEAB9C47829}" srcId="{E48AFD4D-B272-49F6-9ECA-0113B5793AA6}" destId="{624C373C-5E79-480F-B0C0-4DA7D440F6C7}" srcOrd="0" destOrd="0" parTransId="{15DEE5E8-44AE-4AE0-AB79-832D6577F493}" sibTransId="{F224E8F6-4A3E-4F38-BEB3-B892DDB914F3}"/>
    <dgm:cxn modelId="{0044BC31-257D-481E-BBE0-122625D2D5D2}" srcId="{BE10B06A-B193-4AA1-A691-D4709145F4DF}" destId="{E48AFD4D-B272-49F6-9ECA-0113B5793AA6}" srcOrd="0" destOrd="0" parTransId="{15147AB5-C26E-4FFE-84FB-59B5D8CEE4C8}" sibTransId="{689F42FD-0791-4441-872B-5D30A243CAB1}"/>
    <dgm:cxn modelId="{EA379C1F-91B8-407E-BF67-A92720103D7E}" type="presOf" srcId="{E48AFD4D-B272-49F6-9ECA-0113B5793AA6}" destId="{21661CC7-C62B-4CE3-97CB-77EBCD0405A1}" srcOrd="0" destOrd="0" presId="urn:microsoft.com/office/officeart/2008/layout/LinedList"/>
    <dgm:cxn modelId="{C893F17D-41AD-490A-8D1E-08E21F968212}" type="presParOf" srcId="{E06B23F6-2D69-4602-AC02-D5883FFA627E}" destId="{56A56C17-24B3-4628-AE44-E98B75AD795A}" srcOrd="0" destOrd="0" presId="urn:microsoft.com/office/officeart/2008/layout/LinedList"/>
    <dgm:cxn modelId="{75C518F6-02AB-4C7D-AF76-B717C1F79A7C}" type="presParOf" srcId="{E06B23F6-2D69-4602-AC02-D5883FFA627E}" destId="{CEBBE7FF-A6D5-47A7-BAFD-34370B23BB0E}" srcOrd="1" destOrd="0" presId="urn:microsoft.com/office/officeart/2008/layout/LinedList"/>
    <dgm:cxn modelId="{E1190BB1-61E0-4C33-9FFF-96A1C7D4A94B}" type="presParOf" srcId="{CEBBE7FF-A6D5-47A7-BAFD-34370B23BB0E}" destId="{21661CC7-C62B-4CE3-97CB-77EBCD0405A1}" srcOrd="0" destOrd="0" presId="urn:microsoft.com/office/officeart/2008/layout/LinedList"/>
    <dgm:cxn modelId="{366A85E1-F706-4F71-9836-C23D27B37D01}" type="presParOf" srcId="{CEBBE7FF-A6D5-47A7-BAFD-34370B23BB0E}" destId="{773A6599-35AC-493C-A32E-777C15AB7F00}" srcOrd="1" destOrd="0" presId="urn:microsoft.com/office/officeart/2008/layout/LinedList"/>
    <dgm:cxn modelId="{23FF9A6D-394E-488F-B780-8A520380C8BD}" type="presParOf" srcId="{773A6599-35AC-493C-A32E-777C15AB7F00}" destId="{D0C979C2-1BFF-40E6-948A-B32E4807F99C}" srcOrd="0" destOrd="0" presId="urn:microsoft.com/office/officeart/2008/layout/LinedList"/>
    <dgm:cxn modelId="{D4D90CF8-4630-4B86-BFD4-CBD19ACBB4EA}" type="presParOf" srcId="{773A6599-35AC-493C-A32E-777C15AB7F00}" destId="{1C193DD2-5E0E-46B0-8F72-54AE50C41CE3}" srcOrd="1" destOrd="0" presId="urn:microsoft.com/office/officeart/2008/layout/LinedList"/>
    <dgm:cxn modelId="{66890894-6A3F-4DD2-AFC4-ECEEA7234B74}" type="presParOf" srcId="{1C193DD2-5E0E-46B0-8F72-54AE50C41CE3}" destId="{6BB2C927-F3F5-4300-8162-FECF0E90175E}" srcOrd="0" destOrd="0" presId="urn:microsoft.com/office/officeart/2008/layout/LinedList"/>
    <dgm:cxn modelId="{E258C65B-23B8-48BC-BC98-1CD81BDA4F62}" type="presParOf" srcId="{1C193DD2-5E0E-46B0-8F72-54AE50C41CE3}" destId="{D8EC4790-C554-448C-8A04-92C0BF6C20F8}" srcOrd="1" destOrd="0" presId="urn:microsoft.com/office/officeart/2008/layout/LinedList"/>
    <dgm:cxn modelId="{4C1373AE-CD9C-4552-8276-A741050F7AFD}" type="presParOf" srcId="{1C193DD2-5E0E-46B0-8F72-54AE50C41CE3}" destId="{4B80C2E0-449C-4426-9759-0EA3737E3776}" srcOrd="2" destOrd="0" presId="urn:microsoft.com/office/officeart/2008/layout/LinedList"/>
    <dgm:cxn modelId="{F85CF80C-0CF8-4E79-8A00-C5BC9FCCF439}" type="presParOf" srcId="{773A6599-35AC-493C-A32E-777C15AB7F00}" destId="{72496938-1984-4204-A906-836CD8DC1D27}" srcOrd="2" destOrd="0" presId="urn:microsoft.com/office/officeart/2008/layout/LinedList"/>
    <dgm:cxn modelId="{95E5B768-7196-4FA1-97F1-B55B3164CAAD}" type="presParOf" srcId="{773A6599-35AC-493C-A32E-777C15AB7F00}" destId="{0AD236C7-88FC-46B6-9238-5ED264AD154B}" srcOrd="3" destOrd="0" presId="urn:microsoft.com/office/officeart/2008/layout/Lin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E10B06A-B193-4AA1-A691-D4709145F4DF}"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E48AFD4D-B272-49F6-9ECA-0113B5793AA6}">
      <dgm:prSet phldrT="[Text]" custT="1"/>
      <dgm:spPr>
        <a:solidFill>
          <a:srgbClr val="CCECFF"/>
        </a:solidFill>
        <a:ln>
          <a:extLst>
            <a:ext uri="{C807C97D-BFC1-408E-A445-0C87EB9F89A2}">
              <ask:lineSketchStyleProps xmlns:ask="http://schemas.microsoft.com/office/drawing/2018/sketchyshapes" xmlns="">
                <ask:type>
                  <ask:lineSketchScribble/>
                </ask:type>
              </ask:lineSketchStyleProps>
            </a:ext>
          </a:extLst>
        </a:ln>
        <a:effectLst>
          <a:reflection blurRad="6350" stA="50000" endA="300" endPos="38500" dist="50800" dir="5400000" sy="-100000" algn="bl" rotWithShape="0"/>
        </a:effectLst>
      </dgm:spPr>
      <dgm:t>
        <a:bodyPr anchor="ctr"/>
        <a:lstStyle/>
        <a:p>
          <a:pPr algn="l"/>
          <a:r>
            <a:rPr lang="en-US" sz="3200" dirty="0"/>
            <a:t>Selling rate of exchange</a:t>
          </a:r>
        </a:p>
      </dgm:t>
    </dgm:pt>
    <dgm:pt modelId="{15147AB5-C26E-4FFE-84FB-59B5D8CEE4C8}" type="parTrans" cxnId="{0044BC31-257D-481E-BBE0-122625D2D5D2}">
      <dgm:prSet/>
      <dgm:spPr/>
      <dgm:t>
        <a:bodyPr/>
        <a:lstStyle/>
        <a:p>
          <a:endParaRPr lang="en-US"/>
        </a:p>
      </dgm:t>
    </dgm:pt>
    <dgm:pt modelId="{689F42FD-0791-4441-872B-5D30A243CAB1}" type="sibTrans" cxnId="{0044BC31-257D-481E-BBE0-122625D2D5D2}">
      <dgm:prSet/>
      <dgm:spPr/>
      <dgm:t>
        <a:bodyPr/>
        <a:lstStyle/>
        <a:p>
          <a:endParaRPr lang="en-US"/>
        </a:p>
      </dgm:t>
    </dgm:pt>
    <dgm:pt modelId="{624C373C-5E79-480F-B0C0-4DA7D440F6C7}">
      <dgm:prSet phldrT="[Text]" custT="1"/>
      <dgm:spPr>
        <a:solidFill>
          <a:schemeClr val="bg1">
            <a:lumMod val="95000"/>
          </a:schemeClr>
        </a:solidFill>
        <a:effectLst>
          <a:reflection blurRad="6350" stA="50000" endA="300" endPos="38500" dist="50800" dir="5400000" sy="-100000" algn="bl" rotWithShape="0"/>
        </a:effectLst>
      </dgm:spPr>
      <dgm:t>
        <a:bodyPr/>
        <a:lstStyle/>
        <a:p>
          <a:r>
            <a:rPr lang="en-US" sz="2200" dirty="0"/>
            <a:t>Rate at which Bank or Forex dealer wants to sell one currency for ₹</a:t>
          </a:r>
        </a:p>
      </dgm:t>
    </dgm:pt>
    <dgm:pt modelId="{15DEE5E8-44AE-4AE0-AB79-832D6577F493}" type="parTrans" cxnId="{79FA8275-FC90-4833-8CF0-BCEAB9C47829}">
      <dgm:prSet/>
      <dgm:spPr/>
      <dgm:t>
        <a:bodyPr/>
        <a:lstStyle/>
        <a:p>
          <a:endParaRPr lang="en-US"/>
        </a:p>
      </dgm:t>
    </dgm:pt>
    <dgm:pt modelId="{F224E8F6-4A3E-4F38-BEB3-B892DDB914F3}" type="sibTrans" cxnId="{79FA8275-FC90-4833-8CF0-BCEAB9C47829}">
      <dgm:prSet/>
      <dgm:spPr/>
      <dgm:t>
        <a:bodyPr/>
        <a:lstStyle/>
        <a:p>
          <a:endParaRPr lang="en-US"/>
        </a:p>
      </dgm:t>
    </dgm:pt>
    <dgm:pt modelId="{E06B23F6-2D69-4602-AC02-D5883FFA627E}" type="pres">
      <dgm:prSet presAssocID="{BE10B06A-B193-4AA1-A691-D4709145F4DF}" presName="vert0" presStyleCnt="0">
        <dgm:presLayoutVars>
          <dgm:dir/>
          <dgm:animOne val="branch"/>
          <dgm:animLvl val="lvl"/>
        </dgm:presLayoutVars>
      </dgm:prSet>
      <dgm:spPr/>
      <dgm:t>
        <a:bodyPr/>
        <a:lstStyle/>
        <a:p>
          <a:endParaRPr lang="en-US"/>
        </a:p>
      </dgm:t>
    </dgm:pt>
    <dgm:pt modelId="{56A56C17-24B3-4628-AE44-E98B75AD795A}" type="pres">
      <dgm:prSet presAssocID="{E48AFD4D-B272-49F6-9ECA-0113B5793AA6}" presName="thickLine" presStyleLbl="alignNode1" presStyleIdx="0" presStyleCnt="1"/>
      <dgm:spPr/>
    </dgm:pt>
    <dgm:pt modelId="{CEBBE7FF-A6D5-47A7-BAFD-34370B23BB0E}" type="pres">
      <dgm:prSet presAssocID="{E48AFD4D-B272-49F6-9ECA-0113B5793AA6}" presName="horz1" presStyleCnt="0"/>
      <dgm:spPr/>
    </dgm:pt>
    <dgm:pt modelId="{21661CC7-C62B-4CE3-97CB-77EBCD0405A1}" type="pres">
      <dgm:prSet presAssocID="{E48AFD4D-B272-49F6-9ECA-0113B5793AA6}" presName="tx1" presStyleLbl="revTx" presStyleIdx="0" presStyleCnt="2" custScaleX="239621"/>
      <dgm:spPr/>
      <dgm:t>
        <a:bodyPr/>
        <a:lstStyle/>
        <a:p>
          <a:endParaRPr lang="en-US"/>
        </a:p>
      </dgm:t>
    </dgm:pt>
    <dgm:pt modelId="{773A6599-35AC-493C-A32E-777C15AB7F00}" type="pres">
      <dgm:prSet presAssocID="{E48AFD4D-B272-49F6-9ECA-0113B5793AA6}" presName="vert1" presStyleCnt="0"/>
      <dgm:spPr/>
    </dgm:pt>
    <dgm:pt modelId="{D0C979C2-1BFF-40E6-948A-B32E4807F99C}" type="pres">
      <dgm:prSet presAssocID="{624C373C-5E79-480F-B0C0-4DA7D440F6C7}" presName="vertSpace2a" presStyleCnt="0"/>
      <dgm:spPr/>
    </dgm:pt>
    <dgm:pt modelId="{1C193DD2-5E0E-46B0-8F72-54AE50C41CE3}" type="pres">
      <dgm:prSet presAssocID="{624C373C-5E79-480F-B0C0-4DA7D440F6C7}" presName="horz2" presStyleCnt="0"/>
      <dgm:spPr/>
    </dgm:pt>
    <dgm:pt modelId="{6BB2C927-F3F5-4300-8162-FECF0E90175E}" type="pres">
      <dgm:prSet presAssocID="{624C373C-5E79-480F-B0C0-4DA7D440F6C7}" presName="horzSpace2" presStyleCnt="0"/>
      <dgm:spPr/>
    </dgm:pt>
    <dgm:pt modelId="{D8EC4790-C554-448C-8A04-92C0BF6C20F8}" type="pres">
      <dgm:prSet presAssocID="{624C373C-5E79-480F-B0C0-4DA7D440F6C7}" presName="tx2" presStyleLbl="revTx" presStyleIdx="1" presStyleCnt="2" custScaleX="101334" custLinFactNeighborX="-782" custLinFactNeighborY="3415"/>
      <dgm:spPr/>
      <dgm:t>
        <a:bodyPr/>
        <a:lstStyle/>
        <a:p>
          <a:endParaRPr lang="en-US"/>
        </a:p>
      </dgm:t>
    </dgm:pt>
    <dgm:pt modelId="{4B80C2E0-449C-4426-9759-0EA3737E3776}" type="pres">
      <dgm:prSet presAssocID="{624C373C-5E79-480F-B0C0-4DA7D440F6C7}" presName="vert2" presStyleCnt="0"/>
      <dgm:spPr/>
    </dgm:pt>
    <dgm:pt modelId="{72496938-1984-4204-A906-836CD8DC1D27}" type="pres">
      <dgm:prSet presAssocID="{624C373C-5E79-480F-B0C0-4DA7D440F6C7}" presName="thinLine2b" presStyleLbl="callout" presStyleIdx="0" presStyleCnt="1"/>
      <dgm:spPr/>
    </dgm:pt>
    <dgm:pt modelId="{0AD236C7-88FC-46B6-9238-5ED264AD154B}" type="pres">
      <dgm:prSet presAssocID="{624C373C-5E79-480F-B0C0-4DA7D440F6C7}" presName="vertSpace2b" presStyleCnt="0"/>
      <dgm:spPr/>
    </dgm:pt>
  </dgm:ptLst>
  <dgm:cxnLst>
    <dgm:cxn modelId="{AB7F84F7-F1AC-46B2-8F34-89215598A855}" type="presOf" srcId="{BE10B06A-B193-4AA1-A691-D4709145F4DF}" destId="{E06B23F6-2D69-4602-AC02-D5883FFA627E}" srcOrd="0" destOrd="0" presId="urn:microsoft.com/office/officeart/2008/layout/LinedList"/>
    <dgm:cxn modelId="{16054DF0-D09D-4108-B580-EC005B5A5761}" type="presOf" srcId="{624C373C-5E79-480F-B0C0-4DA7D440F6C7}" destId="{D8EC4790-C554-448C-8A04-92C0BF6C20F8}" srcOrd="0" destOrd="0" presId="urn:microsoft.com/office/officeart/2008/layout/LinedList"/>
    <dgm:cxn modelId="{79FA8275-FC90-4833-8CF0-BCEAB9C47829}" srcId="{E48AFD4D-B272-49F6-9ECA-0113B5793AA6}" destId="{624C373C-5E79-480F-B0C0-4DA7D440F6C7}" srcOrd="0" destOrd="0" parTransId="{15DEE5E8-44AE-4AE0-AB79-832D6577F493}" sibTransId="{F224E8F6-4A3E-4F38-BEB3-B892DDB914F3}"/>
    <dgm:cxn modelId="{0044BC31-257D-481E-BBE0-122625D2D5D2}" srcId="{BE10B06A-B193-4AA1-A691-D4709145F4DF}" destId="{E48AFD4D-B272-49F6-9ECA-0113B5793AA6}" srcOrd="0" destOrd="0" parTransId="{15147AB5-C26E-4FFE-84FB-59B5D8CEE4C8}" sibTransId="{689F42FD-0791-4441-872B-5D30A243CAB1}"/>
    <dgm:cxn modelId="{EA379C1F-91B8-407E-BF67-A92720103D7E}" type="presOf" srcId="{E48AFD4D-B272-49F6-9ECA-0113B5793AA6}" destId="{21661CC7-C62B-4CE3-97CB-77EBCD0405A1}" srcOrd="0" destOrd="0" presId="urn:microsoft.com/office/officeart/2008/layout/LinedList"/>
    <dgm:cxn modelId="{C893F17D-41AD-490A-8D1E-08E21F968212}" type="presParOf" srcId="{E06B23F6-2D69-4602-AC02-D5883FFA627E}" destId="{56A56C17-24B3-4628-AE44-E98B75AD795A}" srcOrd="0" destOrd="0" presId="urn:microsoft.com/office/officeart/2008/layout/LinedList"/>
    <dgm:cxn modelId="{75C518F6-02AB-4C7D-AF76-B717C1F79A7C}" type="presParOf" srcId="{E06B23F6-2D69-4602-AC02-D5883FFA627E}" destId="{CEBBE7FF-A6D5-47A7-BAFD-34370B23BB0E}" srcOrd="1" destOrd="0" presId="urn:microsoft.com/office/officeart/2008/layout/LinedList"/>
    <dgm:cxn modelId="{E1190BB1-61E0-4C33-9FFF-96A1C7D4A94B}" type="presParOf" srcId="{CEBBE7FF-A6D5-47A7-BAFD-34370B23BB0E}" destId="{21661CC7-C62B-4CE3-97CB-77EBCD0405A1}" srcOrd="0" destOrd="0" presId="urn:microsoft.com/office/officeart/2008/layout/LinedList"/>
    <dgm:cxn modelId="{366A85E1-F706-4F71-9836-C23D27B37D01}" type="presParOf" srcId="{CEBBE7FF-A6D5-47A7-BAFD-34370B23BB0E}" destId="{773A6599-35AC-493C-A32E-777C15AB7F00}" srcOrd="1" destOrd="0" presId="urn:microsoft.com/office/officeart/2008/layout/LinedList"/>
    <dgm:cxn modelId="{23FF9A6D-394E-488F-B780-8A520380C8BD}" type="presParOf" srcId="{773A6599-35AC-493C-A32E-777C15AB7F00}" destId="{D0C979C2-1BFF-40E6-948A-B32E4807F99C}" srcOrd="0" destOrd="0" presId="urn:microsoft.com/office/officeart/2008/layout/LinedList"/>
    <dgm:cxn modelId="{D4D90CF8-4630-4B86-BFD4-CBD19ACBB4EA}" type="presParOf" srcId="{773A6599-35AC-493C-A32E-777C15AB7F00}" destId="{1C193DD2-5E0E-46B0-8F72-54AE50C41CE3}" srcOrd="1" destOrd="0" presId="urn:microsoft.com/office/officeart/2008/layout/LinedList"/>
    <dgm:cxn modelId="{66890894-6A3F-4DD2-AFC4-ECEEA7234B74}" type="presParOf" srcId="{1C193DD2-5E0E-46B0-8F72-54AE50C41CE3}" destId="{6BB2C927-F3F5-4300-8162-FECF0E90175E}" srcOrd="0" destOrd="0" presId="urn:microsoft.com/office/officeart/2008/layout/LinedList"/>
    <dgm:cxn modelId="{E258C65B-23B8-48BC-BC98-1CD81BDA4F62}" type="presParOf" srcId="{1C193DD2-5E0E-46B0-8F72-54AE50C41CE3}" destId="{D8EC4790-C554-448C-8A04-92C0BF6C20F8}" srcOrd="1" destOrd="0" presId="urn:microsoft.com/office/officeart/2008/layout/LinedList"/>
    <dgm:cxn modelId="{4C1373AE-CD9C-4552-8276-A741050F7AFD}" type="presParOf" srcId="{1C193DD2-5E0E-46B0-8F72-54AE50C41CE3}" destId="{4B80C2E0-449C-4426-9759-0EA3737E3776}" srcOrd="2" destOrd="0" presId="urn:microsoft.com/office/officeart/2008/layout/LinedList"/>
    <dgm:cxn modelId="{F85CF80C-0CF8-4E79-8A00-C5BC9FCCF439}" type="presParOf" srcId="{773A6599-35AC-493C-A32E-777C15AB7F00}" destId="{72496938-1984-4204-A906-836CD8DC1D27}" srcOrd="2" destOrd="0" presId="urn:microsoft.com/office/officeart/2008/layout/LinedList"/>
    <dgm:cxn modelId="{95E5B768-7196-4FA1-97F1-B55B3164CAAD}" type="presParOf" srcId="{773A6599-35AC-493C-A32E-777C15AB7F00}" destId="{0AD236C7-88FC-46B6-9238-5ED264AD154B}"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E10B06A-B193-4AA1-A691-D4709145F4DF}"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E48AFD4D-B272-49F6-9ECA-0113B5793AA6}">
      <dgm:prSet phldrT="[Text]" custT="1"/>
      <dgm:spPr>
        <a:solidFill>
          <a:schemeClr val="accent4">
            <a:lumMod val="20000"/>
            <a:lumOff val="80000"/>
          </a:schemeClr>
        </a:solidFill>
        <a:ln>
          <a:extLst>
            <a:ext uri="{C807C97D-BFC1-408E-A445-0C87EB9F89A2}">
              <ask:lineSketchStyleProps xmlns:ask="http://schemas.microsoft.com/office/drawing/2018/sketchyshapes" xmlns="">
                <ask:type>
                  <ask:lineSketchScribble/>
                </ask:type>
              </ask:lineSketchStyleProps>
            </a:ext>
          </a:extLst>
        </a:ln>
        <a:effectLst>
          <a:reflection blurRad="6350" stA="50000" endA="300" endPos="38500" dist="50800" dir="5400000" sy="-100000" algn="bl" rotWithShape="0"/>
        </a:effectLst>
      </dgm:spPr>
      <dgm:t>
        <a:bodyPr anchor="ctr"/>
        <a:lstStyle/>
        <a:p>
          <a:pPr algn="l"/>
          <a:r>
            <a:rPr lang="en-IN" sz="3200" dirty="0"/>
            <a:t>Buying rate of exchange</a:t>
          </a:r>
          <a:endParaRPr lang="en-US" sz="3200" dirty="0"/>
        </a:p>
      </dgm:t>
    </dgm:pt>
    <dgm:pt modelId="{15147AB5-C26E-4FFE-84FB-59B5D8CEE4C8}" type="parTrans" cxnId="{0044BC31-257D-481E-BBE0-122625D2D5D2}">
      <dgm:prSet/>
      <dgm:spPr/>
      <dgm:t>
        <a:bodyPr/>
        <a:lstStyle/>
        <a:p>
          <a:endParaRPr lang="en-US"/>
        </a:p>
      </dgm:t>
    </dgm:pt>
    <dgm:pt modelId="{689F42FD-0791-4441-872B-5D30A243CAB1}" type="sibTrans" cxnId="{0044BC31-257D-481E-BBE0-122625D2D5D2}">
      <dgm:prSet/>
      <dgm:spPr/>
      <dgm:t>
        <a:bodyPr/>
        <a:lstStyle/>
        <a:p>
          <a:endParaRPr lang="en-US"/>
        </a:p>
      </dgm:t>
    </dgm:pt>
    <dgm:pt modelId="{624C373C-5E79-480F-B0C0-4DA7D440F6C7}">
      <dgm:prSet phldrT="[Text]" custT="1"/>
      <dgm:spPr>
        <a:solidFill>
          <a:schemeClr val="bg1">
            <a:lumMod val="95000"/>
          </a:schemeClr>
        </a:solidFill>
        <a:effectLst>
          <a:reflection blurRad="6350" stA="50000" endA="300" endPos="38500" dist="50800" dir="5400000" sy="-100000" algn="bl" rotWithShape="0"/>
        </a:effectLst>
      </dgm:spPr>
      <dgm:t>
        <a:bodyPr anchor="ctr"/>
        <a:lstStyle/>
        <a:p>
          <a:r>
            <a:rPr lang="en-US" sz="2200" dirty="0"/>
            <a:t>Rate at which Bank or Forex dealer wants to buy a foreign currency paying in ₹</a:t>
          </a:r>
        </a:p>
      </dgm:t>
    </dgm:pt>
    <dgm:pt modelId="{15DEE5E8-44AE-4AE0-AB79-832D6577F493}" type="parTrans" cxnId="{79FA8275-FC90-4833-8CF0-BCEAB9C47829}">
      <dgm:prSet/>
      <dgm:spPr/>
      <dgm:t>
        <a:bodyPr/>
        <a:lstStyle/>
        <a:p>
          <a:endParaRPr lang="en-US"/>
        </a:p>
      </dgm:t>
    </dgm:pt>
    <dgm:pt modelId="{F224E8F6-4A3E-4F38-BEB3-B892DDB914F3}" type="sibTrans" cxnId="{79FA8275-FC90-4833-8CF0-BCEAB9C47829}">
      <dgm:prSet/>
      <dgm:spPr/>
      <dgm:t>
        <a:bodyPr/>
        <a:lstStyle/>
        <a:p>
          <a:endParaRPr lang="en-US"/>
        </a:p>
      </dgm:t>
    </dgm:pt>
    <dgm:pt modelId="{E06B23F6-2D69-4602-AC02-D5883FFA627E}" type="pres">
      <dgm:prSet presAssocID="{BE10B06A-B193-4AA1-A691-D4709145F4DF}" presName="vert0" presStyleCnt="0">
        <dgm:presLayoutVars>
          <dgm:dir/>
          <dgm:animOne val="branch"/>
          <dgm:animLvl val="lvl"/>
        </dgm:presLayoutVars>
      </dgm:prSet>
      <dgm:spPr/>
      <dgm:t>
        <a:bodyPr/>
        <a:lstStyle/>
        <a:p>
          <a:endParaRPr lang="en-US"/>
        </a:p>
      </dgm:t>
    </dgm:pt>
    <dgm:pt modelId="{56A56C17-24B3-4628-AE44-E98B75AD795A}" type="pres">
      <dgm:prSet presAssocID="{E48AFD4D-B272-49F6-9ECA-0113B5793AA6}" presName="thickLine" presStyleLbl="alignNode1" presStyleIdx="0" presStyleCnt="1"/>
      <dgm:spPr/>
    </dgm:pt>
    <dgm:pt modelId="{CEBBE7FF-A6D5-47A7-BAFD-34370B23BB0E}" type="pres">
      <dgm:prSet presAssocID="{E48AFD4D-B272-49F6-9ECA-0113B5793AA6}" presName="horz1" presStyleCnt="0"/>
      <dgm:spPr/>
    </dgm:pt>
    <dgm:pt modelId="{21661CC7-C62B-4CE3-97CB-77EBCD0405A1}" type="pres">
      <dgm:prSet presAssocID="{E48AFD4D-B272-49F6-9ECA-0113B5793AA6}" presName="tx1" presStyleLbl="revTx" presStyleIdx="0" presStyleCnt="2" custScaleX="239621"/>
      <dgm:spPr/>
      <dgm:t>
        <a:bodyPr/>
        <a:lstStyle/>
        <a:p>
          <a:endParaRPr lang="en-US"/>
        </a:p>
      </dgm:t>
    </dgm:pt>
    <dgm:pt modelId="{773A6599-35AC-493C-A32E-777C15AB7F00}" type="pres">
      <dgm:prSet presAssocID="{E48AFD4D-B272-49F6-9ECA-0113B5793AA6}" presName="vert1" presStyleCnt="0"/>
      <dgm:spPr/>
    </dgm:pt>
    <dgm:pt modelId="{D0C979C2-1BFF-40E6-948A-B32E4807F99C}" type="pres">
      <dgm:prSet presAssocID="{624C373C-5E79-480F-B0C0-4DA7D440F6C7}" presName="vertSpace2a" presStyleCnt="0"/>
      <dgm:spPr/>
    </dgm:pt>
    <dgm:pt modelId="{1C193DD2-5E0E-46B0-8F72-54AE50C41CE3}" type="pres">
      <dgm:prSet presAssocID="{624C373C-5E79-480F-B0C0-4DA7D440F6C7}" presName="horz2" presStyleCnt="0"/>
      <dgm:spPr/>
    </dgm:pt>
    <dgm:pt modelId="{6BB2C927-F3F5-4300-8162-FECF0E90175E}" type="pres">
      <dgm:prSet presAssocID="{624C373C-5E79-480F-B0C0-4DA7D440F6C7}" presName="horzSpace2" presStyleCnt="0"/>
      <dgm:spPr/>
    </dgm:pt>
    <dgm:pt modelId="{D8EC4790-C554-448C-8A04-92C0BF6C20F8}" type="pres">
      <dgm:prSet presAssocID="{624C373C-5E79-480F-B0C0-4DA7D440F6C7}" presName="tx2" presStyleLbl="revTx" presStyleIdx="1" presStyleCnt="2" custScaleX="101334" custLinFactNeighborX="-782" custLinFactNeighborY="3415"/>
      <dgm:spPr/>
      <dgm:t>
        <a:bodyPr/>
        <a:lstStyle/>
        <a:p>
          <a:endParaRPr lang="en-US"/>
        </a:p>
      </dgm:t>
    </dgm:pt>
    <dgm:pt modelId="{4B80C2E0-449C-4426-9759-0EA3737E3776}" type="pres">
      <dgm:prSet presAssocID="{624C373C-5E79-480F-B0C0-4DA7D440F6C7}" presName="vert2" presStyleCnt="0"/>
      <dgm:spPr/>
    </dgm:pt>
    <dgm:pt modelId="{72496938-1984-4204-A906-836CD8DC1D27}" type="pres">
      <dgm:prSet presAssocID="{624C373C-5E79-480F-B0C0-4DA7D440F6C7}" presName="thinLine2b" presStyleLbl="callout" presStyleIdx="0" presStyleCnt="1"/>
      <dgm:spPr/>
    </dgm:pt>
    <dgm:pt modelId="{0AD236C7-88FC-46B6-9238-5ED264AD154B}" type="pres">
      <dgm:prSet presAssocID="{624C373C-5E79-480F-B0C0-4DA7D440F6C7}" presName="vertSpace2b" presStyleCnt="0"/>
      <dgm:spPr/>
    </dgm:pt>
  </dgm:ptLst>
  <dgm:cxnLst>
    <dgm:cxn modelId="{AB7F84F7-F1AC-46B2-8F34-89215598A855}" type="presOf" srcId="{BE10B06A-B193-4AA1-A691-D4709145F4DF}" destId="{E06B23F6-2D69-4602-AC02-D5883FFA627E}" srcOrd="0" destOrd="0" presId="urn:microsoft.com/office/officeart/2008/layout/LinedList"/>
    <dgm:cxn modelId="{16054DF0-D09D-4108-B580-EC005B5A5761}" type="presOf" srcId="{624C373C-5E79-480F-B0C0-4DA7D440F6C7}" destId="{D8EC4790-C554-448C-8A04-92C0BF6C20F8}" srcOrd="0" destOrd="0" presId="urn:microsoft.com/office/officeart/2008/layout/LinedList"/>
    <dgm:cxn modelId="{79FA8275-FC90-4833-8CF0-BCEAB9C47829}" srcId="{E48AFD4D-B272-49F6-9ECA-0113B5793AA6}" destId="{624C373C-5E79-480F-B0C0-4DA7D440F6C7}" srcOrd="0" destOrd="0" parTransId="{15DEE5E8-44AE-4AE0-AB79-832D6577F493}" sibTransId="{F224E8F6-4A3E-4F38-BEB3-B892DDB914F3}"/>
    <dgm:cxn modelId="{0044BC31-257D-481E-BBE0-122625D2D5D2}" srcId="{BE10B06A-B193-4AA1-A691-D4709145F4DF}" destId="{E48AFD4D-B272-49F6-9ECA-0113B5793AA6}" srcOrd="0" destOrd="0" parTransId="{15147AB5-C26E-4FFE-84FB-59B5D8CEE4C8}" sibTransId="{689F42FD-0791-4441-872B-5D30A243CAB1}"/>
    <dgm:cxn modelId="{EA379C1F-91B8-407E-BF67-A92720103D7E}" type="presOf" srcId="{E48AFD4D-B272-49F6-9ECA-0113B5793AA6}" destId="{21661CC7-C62B-4CE3-97CB-77EBCD0405A1}" srcOrd="0" destOrd="0" presId="urn:microsoft.com/office/officeart/2008/layout/LinedList"/>
    <dgm:cxn modelId="{C893F17D-41AD-490A-8D1E-08E21F968212}" type="presParOf" srcId="{E06B23F6-2D69-4602-AC02-D5883FFA627E}" destId="{56A56C17-24B3-4628-AE44-E98B75AD795A}" srcOrd="0" destOrd="0" presId="urn:microsoft.com/office/officeart/2008/layout/LinedList"/>
    <dgm:cxn modelId="{75C518F6-02AB-4C7D-AF76-B717C1F79A7C}" type="presParOf" srcId="{E06B23F6-2D69-4602-AC02-D5883FFA627E}" destId="{CEBBE7FF-A6D5-47A7-BAFD-34370B23BB0E}" srcOrd="1" destOrd="0" presId="urn:microsoft.com/office/officeart/2008/layout/LinedList"/>
    <dgm:cxn modelId="{E1190BB1-61E0-4C33-9FFF-96A1C7D4A94B}" type="presParOf" srcId="{CEBBE7FF-A6D5-47A7-BAFD-34370B23BB0E}" destId="{21661CC7-C62B-4CE3-97CB-77EBCD0405A1}" srcOrd="0" destOrd="0" presId="urn:microsoft.com/office/officeart/2008/layout/LinedList"/>
    <dgm:cxn modelId="{366A85E1-F706-4F71-9836-C23D27B37D01}" type="presParOf" srcId="{CEBBE7FF-A6D5-47A7-BAFD-34370B23BB0E}" destId="{773A6599-35AC-493C-A32E-777C15AB7F00}" srcOrd="1" destOrd="0" presId="urn:microsoft.com/office/officeart/2008/layout/LinedList"/>
    <dgm:cxn modelId="{23FF9A6D-394E-488F-B780-8A520380C8BD}" type="presParOf" srcId="{773A6599-35AC-493C-A32E-777C15AB7F00}" destId="{D0C979C2-1BFF-40E6-948A-B32E4807F99C}" srcOrd="0" destOrd="0" presId="urn:microsoft.com/office/officeart/2008/layout/LinedList"/>
    <dgm:cxn modelId="{D4D90CF8-4630-4B86-BFD4-CBD19ACBB4EA}" type="presParOf" srcId="{773A6599-35AC-493C-A32E-777C15AB7F00}" destId="{1C193DD2-5E0E-46B0-8F72-54AE50C41CE3}" srcOrd="1" destOrd="0" presId="urn:microsoft.com/office/officeart/2008/layout/LinedList"/>
    <dgm:cxn modelId="{66890894-6A3F-4DD2-AFC4-ECEEA7234B74}" type="presParOf" srcId="{1C193DD2-5E0E-46B0-8F72-54AE50C41CE3}" destId="{6BB2C927-F3F5-4300-8162-FECF0E90175E}" srcOrd="0" destOrd="0" presId="urn:microsoft.com/office/officeart/2008/layout/LinedList"/>
    <dgm:cxn modelId="{E258C65B-23B8-48BC-BC98-1CD81BDA4F62}" type="presParOf" srcId="{1C193DD2-5E0E-46B0-8F72-54AE50C41CE3}" destId="{D8EC4790-C554-448C-8A04-92C0BF6C20F8}" srcOrd="1" destOrd="0" presId="urn:microsoft.com/office/officeart/2008/layout/LinedList"/>
    <dgm:cxn modelId="{4C1373AE-CD9C-4552-8276-A741050F7AFD}" type="presParOf" srcId="{1C193DD2-5E0E-46B0-8F72-54AE50C41CE3}" destId="{4B80C2E0-449C-4426-9759-0EA3737E3776}" srcOrd="2" destOrd="0" presId="urn:microsoft.com/office/officeart/2008/layout/LinedList"/>
    <dgm:cxn modelId="{F85CF80C-0CF8-4E79-8A00-C5BC9FCCF439}" type="presParOf" srcId="{773A6599-35AC-493C-A32E-777C15AB7F00}" destId="{72496938-1984-4204-A906-836CD8DC1D27}" srcOrd="2" destOrd="0" presId="urn:microsoft.com/office/officeart/2008/layout/LinedList"/>
    <dgm:cxn modelId="{95E5B768-7196-4FA1-97F1-B55B3164CAAD}" type="presParOf" srcId="{773A6599-35AC-493C-A32E-777C15AB7F00}" destId="{0AD236C7-88FC-46B6-9238-5ED264AD154B}" srcOrd="3"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CD5286F-4E8E-4D27-8C56-2EF3A7B1C2A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1E3C1CD2-0C30-487C-8D0C-0605F97B81EC}">
      <dgm:prSet phldrT="[Text]" custT="1"/>
      <dgm:spPr>
        <a:solidFill>
          <a:srgbClr val="D0ECE7"/>
        </a:solidFill>
      </dgm:spPr>
      <dgm:t>
        <a:bodyPr/>
        <a:lstStyle/>
        <a:p>
          <a:r>
            <a:rPr lang="en-US" sz="2000" dirty="0">
              <a:solidFill>
                <a:schemeClr val="tx1"/>
              </a:solidFill>
            </a:rPr>
            <a:t>1. Tally calculates Forex gain/loss on pending bills </a:t>
          </a:r>
        </a:p>
      </dgm:t>
    </dgm:pt>
    <dgm:pt modelId="{97662B86-D312-4EC4-8F2C-D4B9AAECD85A}" type="parTrans" cxnId="{65D5F50E-EDC7-4A83-A73E-6C55291D30D6}">
      <dgm:prSet/>
      <dgm:spPr/>
      <dgm:t>
        <a:bodyPr/>
        <a:lstStyle/>
        <a:p>
          <a:endParaRPr lang="en-US" sz="3200"/>
        </a:p>
      </dgm:t>
    </dgm:pt>
    <dgm:pt modelId="{B55D0F03-F65B-4F02-9392-676D2427A987}" type="sibTrans" cxnId="{65D5F50E-EDC7-4A83-A73E-6C55291D30D6}">
      <dgm:prSet/>
      <dgm:spPr/>
      <dgm:t>
        <a:bodyPr/>
        <a:lstStyle/>
        <a:p>
          <a:endParaRPr lang="en-US" sz="3200"/>
        </a:p>
      </dgm:t>
    </dgm:pt>
    <dgm:pt modelId="{528C8FC2-3B0E-4A7D-A6DB-D87254A73520}">
      <dgm:prSet phldrT="[Text]" custT="1"/>
      <dgm:spPr>
        <a:solidFill>
          <a:srgbClr val="D0ECE7"/>
        </a:solidFill>
      </dgm:spPr>
      <dgm:t>
        <a:bodyPr/>
        <a:lstStyle/>
        <a:p>
          <a:r>
            <a:rPr lang="en-US" sz="2000" dirty="0">
              <a:solidFill>
                <a:schemeClr val="tx1"/>
              </a:solidFill>
            </a:rPr>
            <a:t>2. Accounting forex gain/loss is optional for the business</a:t>
          </a:r>
        </a:p>
      </dgm:t>
    </dgm:pt>
    <dgm:pt modelId="{6D2CC9DD-F506-44CE-AD4E-0E256977CD3B}" type="parTrans" cxnId="{1915B0AF-16C1-4C3C-B897-DBAA9079AFC3}">
      <dgm:prSet/>
      <dgm:spPr/>
      <dgm:t>
        <a:bodyPr/>
        <a:lstStyle/>
        <a:p>
          <a:endParaRPr lang="en-US" sz="3200"/>
        </a:p>
      </dgm:t>
    </dgm:pt>
    <dgm:pt modelId="{24E4927E-AEEE-4466-9A88-83722F130189}" type="sibTrans" cxnId="{1915B0AF-16C1-4C3C-B897-DBAA9079AFC3}">
      <dgm:prSet/>
      <dgm:spPr/>
      <dgm:t>
        <a:bodyPr/>
        <a:lstStyle/>
        <a:p>
          <a:endParaRPr lang="en-US" sz="3200"/>
        </a:p>
      </dgm:t>
    </dgm:pt>
    <dgm:pt modelId="{7FF6E88E-1A95-4751-87A2-45BD5F0746B7}">
      <dgm:prSet phldrT="[Text]" custT="1"/>
      <dgm:spPr>
        <a:solidFill>
          <a:srgbClr val="D0ECE7"/>
        </a:solidFill>
      </dgm:spPr>
      <dgm:t>
        <a:bodyPr/>
        <a:lstStyle/>
        <a:p>
          <a:r>
            <a:rPr lang="en-US" sz="2000" dirty="0">
              <a:solidFill>
                <a:schemeClr val="tx1"/>
              </a:solidFill>
            </a:rPr>
            <a:t>3. You can maintain single ledger to account gain/loss</a:t>
          </a:r>
        </a:p>
      </dgm:t>
    </dgm:pt>
    <dgm:pt modelId="{EEBD920B-C170-4260-BA48-52D5626BB7F0}" type="parTrans" cxnId="{C39484C7-331B-4AF9-AAFD-8F3AE2B20199}">
      <dgm:prSet/>
      <dgm:spPr/>
      <dgm:t>
        <a:bodyPr/>
        <a:lstStyle/>
        <a:p>
          <a:endParaRPr lang="en-US" sz="3200"/>
        </a:p>
      </dgm:t>
    </dgm:pt>
    <dgm:pt modelId="{73414437-354A-4355-8247-72EE3A30D399}" type="sibTrans" cxnId="{C39484C7-331B-4AF9-AAFD-8F3AE2B20199}">
      <dgm:prSet/>
      <dgm:spPr/>
      <dgm:t>
        <a:bodyPr/>
        <a:lstStyle/>
        <a:p>
          <a:endParaRPr lang="en-US" sz="3200"/>
        </a:p>
      </dgm:t>
    </dgm:pt>
    <dgm:pt modelId="{3F7BC3AE-8449-437F-9659-3F00EAFAADB5}">
      <dgm:prSet phldrT="[Text]" custT="1"/>
      <dgm:spPr/>
      <dgm:t>
        <a:bodyPr/>
        <a:lstStyle/>
        <a:p>
          <a:r>
            <a:rPr lang="en-US" sz="1800" b="1" dirty="0"/>
            <a:t>TRUE</a:t>
          </a:r>
        </a:p>
      </dgm:t>
    </dgm:pt>
    <dgm:pt modelId="{D3134156-D28A-4B41-97E3-85C6FEC967B5}" type="parTrans" cxnId="{34D3CD83-C699-4CF7-A72D-63E2387B4EE0}">
      <dgm:prSet/>
      <dgm:spPr/>
      <dgm:t>
        <a:bodyPr/>
        <a:lstStyle/>
        <a:p>
          <a:endParaRPr lang="en-US" sz="3200"/>
        </a:p>
      </dgm:t>
    </dgm:pt>
    <dgm:pt modelId="{951874AC-8F75-4F10-B24A-707BE3A793C1}" type="sibTrans" cxnId="{34D3CD83-C699-4CF7-A72D-63E2387B4EE0}">
      <dgm:prSet/>
      <dgm:spPr/>
      <dgm:t>
        <a:bodyPr/>
        <a:lstStyle/>
        <a:p>
          <a:endParaRPr lang="en-US" sz="3200"/>
        </a:p>
      </dgm:t>
    </dgm:pt>
    <dgm:pt modelId="{EB3D9ABE-AED3-4C7E-A580-EEBC2926E810}">
      <dgm:prSet phldrT="[Text]" custT="1"/>
      <dgm:spPr/>
      <dgm:t>
        <a:bodyPr/>
        <a:lstStyle/>
        <a:p>
          <a:r>
            <a:rPr lang="en-US" sz="1800" b="1" dirty="0"/>
            <a:t>FALSE</a:t>
          </a:r>
        </a:p>
      </dgm:t>
    </dgm:pt>
    <dgm:pt modelId="{726E28DD-B0D4-4AF0-80D3-6D26ED69795E}" type="parTrans" cxnId="{187C8620-E347-45A7-BEFD-0EFEA7EAD126}">
      <dgm:prSet/>
      <dgm:spPr/>
      <dgm:t>
        <a:bodyPr/>
        <a:lstStyle/>
        <a:p>
          <a:endParaRPr lang="en-US" sz="3200"/>
        </a:p>
      </dgm:t>
    </dgm:pt>
    <dgm:pt modelId="{28411B05-4D12-4F8E-883A-C0BB63B2311F}" type="sibTrans" cxnId="{187C8620-E347-45A7-BEFD-0EFEA7EAD126}">
      <dgm:prSet/>
      <dgm:spPr/>
      <dgm:t>
        <a:bodyPr/>
        <a:lstStyle/>
        <a:p>
          <a:endParaRPr lang="en-US" sz="3200"/>
        </a:p>
      </dgm:t>
    </dgm:pt>
    <dgm:pt modelId="{88E75C0B-72B9-49F9-A691-16AF73103569}">
      <dgm:prSet phldrT="[Text]" custT="1"/>
      <dgm:spPr/>
      <dgm:t>
        <a:bodyPr/>
        <a:lstStyle/>
        <a:p>
          <a:r>
            <a:rPr lang="en-US" sz="1800" b="1" dirty="0"/>
            <a:t>TRUE</a:t>
          </a:r>
        </a:p>
      </dgm:t>
    </dgm:pt>
    <dgm:pt modelId="{8173A947-BF0C-42D9-AD8A-F7A143F9A1E9}" type="parTrans" cxnId="{489CAC05-1924-4C1F-8B17-FC1BA7D49549}">
      <dgm:prSet/>
      <dgm:spPr/>
      <dgm:t>
        <a:bodyPr/>
        <a:lstStyle/>
        <a:p>
          <a:endParaRPr lang="en-US" sz="3200"/>
        </a:p>
      </dgm:t>
    </dgm:pt>
    <dgm:pt modelId="{B1A8CD0E-4247-469C-BF8D-3B2625C57C4E}" type="sibTrans" cxnId="{489CAC05-1924-4C1F-8B17-FC1BA7D49549}">
      <dgm:prSet/>
      <dgm:spPr/>
      <dgm:t>
        <a:bodyPr/>
        <a:lstStyle/>
        <a:p>
          <a:endParaRPr lang="en-US" sz="3200"/>
        </a:p>
      </dgm:t>
    </dgm:pt>
    <dgm:pt modelId="{5FA0B0E4-292D-4CBC-8747-42368A1CD69C}">
      <dgm:prSet phldrT="[Text]" custT="1"/>
      <dgm:spPr>
        <a:solidFill>
          <a:srgbClr val="D0ECE7"/>
        </a:solidFill>
      </dgm:spPr>
      <dgm:t>
        <a:bodyPr/>
        <a:lstStyle/>
        <a:p>
          <a:r>
            <a:rPr lang="en-US" sz="2000" dirty="0">
              <a:solidFill>
                <a:schemeClr val="tx1"/>
              </a:solidFill>
            </a:rPr>
            <a:t>4. If Standard rate of exchange is unavailable, Tally considers which rate of exchange?</a:t>
          </a:r>
        </a:p>
      </dgm:t>
    </dgm:pt>
    <dgm:pt modelId="{D7427FC5-0E28-42D7-86AE-DD4B5DA29ED4}" type="parTrans" cxnId="{D81E51A6-8FB1-41A3-A91E-382F49B87B80}">
      <dgm:prSet/>
      <dgm:spPr/>
      <dgm:t>
        <a:bodyPr/>
        <a:lstStyle/>
        <a:p>
          <a:endParaRPr lang="en-US" sz="3200"/>
        </a:p>
      </dgm:t>
    </dgm:pt>
    <dgm:pt modelId="{94651C8B-6088-4EF3-A249-5014A4D38FCC}" type="sibTrans" cxnId="{D81E51A6-8FB1-41A3-A91E-382F49B87B80}">
      <dgm:prSet/>
      <dgm:spPr/>
      <dgm:t>
        <a:bodyPr/>
        <a:lstStyle/>
        <a:p>
          <a:endParaRPr lang="en-US" sz="3200"/>
        </a:p>
      </dgm:t>
    </dgm:pt>
    <dgm:pt modelId="{F6086F2B-7C24-49FF-8F18-B35ECC1AFC93}">
      <dgm:prSet phldrT="[Text]" custT="1"/>
      <dgm:spPr/>
      <dgm:t>
        <a:bodyPr/>
        <a:lstStyle/>
        <a:p>
          <a:r>
            <a:rPr lang="en-US" sz="1800" b="1" dirty="0"/>
            <a:t>Latest rate of exchange entered in any voucher to calculate gain/loss on the pending bills</a:t>
          </a:r>
        </a:p>
      </dgm:t>
    </dgm:pt>
    <dgm:pt modelId="{A86A81B1-A73B-418E-A686-31052DC21144}" type="parTrans" cxnId="{5DA7EF4B-4918-49B4-B89F-B6EDA3A034CF}">
      <dgm:prSet/>
      <dgm:spPr/>
      <dgm:t>
        <a:bodyPr/>
        <a:lstStyle/>
        <a:p>
          <a:endParaRPr lang="en-US" sz="3200"/>
        </a:p>
      </dgm:t>
    </dgm:pt>
    <dgm:pt modelId="{2018CA9A-C18A-4097-B801-CD426D501381}" type="sibTrans" cxnId="{5DA7EF4B-4918-49B4-B89F-B6EDA3A034CF}">
      <dgm:prSet/>
      <dgm:spPr/>
      <dgm:t>
        <a:bodyPr/>
        <a:lstStyle/>
        <a:p>
          <a:endParaRPr lang="en-US" sz="3200"/>
        </a:p>
      </dgm:t>
    </dgm:pt>
    <dgm:pt modelId="{040A81FF-1A61-40F5-8166-79794673C1AB}" type="pres">
      <dgm:prSet presAssocID="{9CD5286F-4E8E-4D27-8C56-2EF3A7B1C2AC}" presName="linear" presStyleCnt="0">
        <dgm:presLayoutVars>
          <dgm:dir/>
          <dgm:animLvl val="lvl"/>
          <dgm:resizeHandles val="exact"/>
        </dgm:presLayoutVars>
      </dgm:prSet>
      <dgm:spPr/>
      <dgm:t>
        <a:bodyPr/>
        <a:lstStyle/>
        <a:p>
          <a:endParaRPr lang="en-US"/>
        </a:p>
      </dgm:t>
    </dgm:pt>
    <dgm:pt modelId="{9A9598EC-074C-482A-8E2C-C0A54A44CD9E}" type="pres">
      <dgm:prSet presAssocID="{1E3C1CD2-0C30-487C-8D0C-0605F97B81EC}" presName="parentLin" presStyleCnt="0"/>
      <dgm:spPr/>
    </dgm:pt>
    <dgm:pt modelId="{387816B0-A9FA-4DBD-A2CD-33979C04B04A}" type="pres">
      <dgm:prSet presAssocID="{1E3C1CD2-0C30-487C-8D0C-0605F97B81EC}" presName="parentLeftMargin" presStyleLbl="node1" presStyleIdx="0" presStyleCnt="4"/>
      <dgm:spPr/>
      <dgm:t>
        <a:bodyPr/>
        <a:lstStyle/>
        <a:p>
          <a:endParaRPr lang="en-US"/>
        </a:p>
      </dgm:t>
    </dgm:pt>
    <dgm:pt modelId="{9A2B532C-81D2-438F-8600-DB27CDA35BD5}" type="pres">
      <dgm:prSet presAssocID="{1E3C1CD2-0C30-487C-8D0C-0605F97B81EC}" presName="parentText" presStyleLbl="node1" presStyleIdx="0" presStyleCnt="4" custScaleX="128283">
        <dgm:presLayoutVars>
          <dgm:chMax val="0"/>
          <dgm:bulletEnabled val="1"/>
        </dgm:presLayoutVars>
      </dgm:prSet>
      <dgm:spPr/>
      <dgm:t>
        <a:bodyPr/>
        <a:lstStyle/>
        <a:p>
          <a:endParaRPr lang="en-US"/>
        </a:p>
      </dgm:t>
    </dgm:pt>
    <dgm:pt modelId="{75C61A02-B1B3-45C4-AF1D-3888B92252DB}" type="pres">
      <dgm:prSet presAssocID="{1E3C1CD2-0C30-487C-8D0C-0605F97B81EC}" presName="negativeSpace" presStyleCnt="0"/>
      <dgm:spPr/>
    </dgm:pt>
    <dgm:pt modelId="{90B597FB-D845-4538-A134-734EC4A6807A}" type="pres">
      <dgm:prSet presAssocID="{1E3C1CD2-0C30-487C-8D0C-0605F97B81EC}" presName="childText" presStyleLbl="conFgAcc1" presStyleIdx="0" presStyleCnt="4">
        <dgm:presLayoutVars>
          <dgm:bulletEnabled val="1"/>
        </dgm:presLayoutVars>
      </dgm:prSet>
      <dgm:spPr>
        <a:prstGeom prst="roundRect">
          <a:avLst/>
        </a:prstGeom>
      </dgm:spPr>
      <dgm:t>
        <a:bodyPr/>
        <a:lstStyle/>
        <a:p>
          <a:endParaRPr lang="en-US"/>
        </a:p>
      </dgm:t>
    </dgm:pt>
    <dgm:pt modelId="{D74314F5-68D9-4731-A45A-9AFA0138B12B}" type="pres">
      <dgm:prSet presAssocID="{B55D0F03-F65B-4F02-9392-676D2427A987}" presName="spaceBetweenRectangles" presStyleCnt="0"/>
      <dgm:spPr/>
    </dgm:pt>
    <dgm:pt modelId="{5A572C3A-B9FE-458E-A209-A2E9D84C307B}" type="pres">
      <dgm:prSet presAssocID="{528C8FC2-3B0E-4A7D-A6DB-D87254A73520}" presName="parentLin" presStyleCnt="0"/>
      <dgm:spPr/>
    </dgm:pt>
    <dgm:pt modelId="{BEF79772-2DA3-4238-A4EA-F36A6121E8FF}" type="pres">
      <dgm:prSet presAssocID="{528C8FC2-3B0E-4A7D-A6DB-D87254A73520}" presName="parentLeftMargin" presStyleLbl="node1" presStyleIdx="0" presStyleCnt="4"/>
      <dgm:spPr/>
      <dgm:t>
        <a:bodyPr/>
        <a:lstStyle/>
        <a:p>
          <a:endParaRPr lang="en-US"/>
        </a:p>
      </dgm:t>
    </dgm:pt>
    <dgm:pt modelId="{29655EAD-BFBC-46BB-BCEA-DA9ECA72E137}" type="pres">
      <dgm:prSet presAssocID="{528C8FC2-3B0E-4A7D-A6DB-D87254A73520}" presName="parentText" presStyleLbl="node1" presStyleIdx="1" presStyleCnt="4" custScaleX="128283">
        <dgm:presLayoutVars>
          <dgm:chMax val="0"/>
          <dgm:bulletEnabled val="1"/>
        </dgm:presLayoutVars>
      </dgm:prSet>
      <dgm:spPr/>
      <dgm:t>
        <a:bodyPr/>
        <a:lstStyle/>
        <a:p>
          <a:endParaRPr lang="en-US"/>
        </a:p>
      </dgm:t>
    </dgm:pt>
    <dgm:pt modelId="{2BF2D54E-634F-4CFE-BE16-95CE1CB4D6A4}" type="pres">
      <dgm:prSet presAssocID="{528C8FC2-3B0E-4A7D-A6DB-D87254A73520}" presName="negativeSpace" presStyleCnt="0"/>
      <dgm:spPr/>
    </dgm:pt>
    <dgm:pt modelId="{70D5451D-A56B-4F7F-877E-BFAD1DF91543}" type="pres">
      <dgm:prSet presAssocID="{528C8FC2-3B0E-4A7D-A6DB-D87254A73520}" presName="childText" presStyleLbl="conFgAcc1" presStyleIdx="1" presStyleCnt="4">
        <dgm:presLayoutVars>
          <dgm:bulletEnabled val="1"/>
        </dgm:presLayoutVars>
      </dgm:prSet>
      <dgm:spPr>
        <a:prstGeom prst="roundRect">
          <a:avLst/>
        </a:prstGeom>
      </dgm:spPr>
      <dgm:t>
        <a:bodyPr/>
        <a:lstStyle/>
        <a:p>
          <a:endParaRPr lang="en-US"/>
        </a:p>
      </dgm:t>
    </dgm:pt>
    <dgm:pt modelId="{C5F3F088-2CD2-44EA-A577-F12889D9F53C}" type="pres">
      <dgm:prSet presAssocID="{24E4927E-AEEE-4466-9A88-83722F130189}" presName="spaceBetweenRectangles" presStyleCnt="0"/>
      <dgm:spPr/>
    </dgm:pt>
    <dgm:pt modelId="{6BA3BECA-1F57-4F13-B2CC-03C7C4E363D4}" type="pres">
      <dgm:prSet presAssocID="{7FF6E88E-1A95-4751-87A2-45BD5F0746B7}" presName="parentLin" presStyleCnt="0"/>
      <dgm:spPr/>
    </dgm:pt>
    <dgm:pt modelId="{51A7C634-129F-43D4-B737-681B6E97079C}" type="pres">
      <dgm:prSet presAssocID="{7FF6E88E-1A95-4751-87A2-45BD5F0746B7}" presName="parentLeftMargin" presStyleLbl="node1" presStyleIdx="1" presStyleCnt="4"/>
      <dgm:spPr/>
      <dgm:t>
        <a:bodyPr/>
        <a:lstStyle/>
        <a:p>
          <a:endParaRPr lang="en-US"/>
        </a:p>
      </dgm:t>
    </dgm:pt>
    <dgm:pt modelId="{32545E7E-C3D5-4707-BF43-FDF7B60A0F8E}" type="pres">
      <dgm:prSet presAssocID="{7FF6E88E-1A95-4751-87A2-45BD5F0746B7}" presName="parentText" presStyleLbl="node1" presStyleIdx="2" presStyleCnt="4" custScaleX="128283">
        <dgm:presLayoutVars>
          <dgm:chMax val="0"/>
          <dgm:bulletEnabled val="1"/>
        </dgm:presLayoutVars>
      </dgm:prSet>
      <dgm:spPr/>
      <dgm:t>
        <a:bodyPr/>
        <a:lstStyle/>
        <a:p>
          <a:endParaRPr lang="en-US"/>
        </a:p>
      </dgm:t>
    </dgm:pt>
    <dgm:pt modelId="{DBA3A866-1838-4CEA-A980-14C8C3B9CDC4}" type="pres">
      <dgm:prSet presAssocID="{7FF6E88E-1A95-4751-87A2-45BD5F0746B7}" presName="negativeSpace" presStyleCnt="0"/>
      <dgm:spPr/>
    </dgm:pt>
    <dgm:pt modelId="{C83CB107-AB7D-4447-8C50-735C2D912178}" type="pres">
      <dgm:prSet presAssocID="{7FF6E88E-1A95-4751-87A2-45BD5F0746B7}" presName="childText" presStyleLbl="conFgAcc1" presStyleIdx="2" presStyleCnt="4">
        <dgm:presLayoutVars>
          <dgm:bulletEnabled val="1"/>
        </dgm:presLayoutVars>
      </dgm:prSet>
      <dgm:spPr>
        <a:prstGeom prst="roundRect">
          <a:avLst/>
        </a:prstGeom>
      </dgm:spPr>
      <dgm:t>
        <a:bodyPr/>
        <a:lstStyle/>
        <a:p>
          <a:endParaRPr lang="en-US"/>
        </a:p>
      </dgm:t>
    </dgm:pt>
    <dgm:pt modelId="{0DA346C8-8653-4DD8-BE7B-21D762181F3D}" type="pres">
      <dgm:prSet presAssocID="{73414437-354A-4355-8247-72EE3A30D399}" presName="spaceBetweenRectangles" presStyleCnt="0"/>
      <dgm:spPr/>
    </dgm:pt>
    <dgm:pt modelId="{757F69E4-A9A4-4D44-A9CB-3F89724E13DC}" type="pres">
      <dgm:prSet presAssocID="{5FA0B0E4-292D-4CBC-8747-42368A1CD69C}" presName="parentLin" presStyleCnt="0"/>
      <dgm:spPr/>
    </dgm:pt>
    <dgm:pt modelId="{D1AA3ED9-F99A-4B01-A1F8-9E4AB4D5763C}" type="pres">
      <dgm:prSet presAssocID="{5FA0B0E4-292D-4CBC-8747-42368A1CD69C}" presName="parentLeftMargin" presStyleLbl="node1" presStyleIdx="2" presStyleCnt="4"/>
      <dgm:spPr/>
      <dgm:t>
        <a:bodyPr/>
        <a:lstStyle/>
        <a:p>
          <a:endParaRPr lang="en-US"/>
        </a:p>
      </dgm:t>
    </dgm:pt>
    <dgm:pt modelId="{A7DDFB64-D103-4D84-BDEE-F26BDFF5517D}" type="pres">
      <dgm:prSet presAssocID="{5FA0B0E4-292D-4CBC-8747-42368A1CD69C}" presName="parentText" presStyleLbl="node1" presStyleIdx="3" presStyleCnt="4" custScaleX="128283">
        <dgm:presLayoutVars>
          <dgm:chMax val="0"/>
          <dgm:bulletEnabled val="1"/>
        </dgm:presLayoutVars>
      </dgm:prSet>
      <dgm:spPr/>
      <dgm:t>
        <a:bodyPr/>
        <a:lstStyle/>
        <a:p>
          <a:endParaRPr lang="en-US"/>
        </a:p>
      </dgm:t>
    </dgm:pt>
    <dgm:pt modelId="{5552DDEE-11F6-4867-9B7F-299B9E8A9BD8}" type="pres">
      <dgm:prSet presAssocID="{5FA0B0E4-292D-4CBC-8747-42368A1CD69C}" presName="negativeSpace" presStyleCnt="0"/>
      <dgm:spPr/>
    </dgm:pt>
    <dgm:pt modelId="{635D3F60-1794-4103-9249-600073A391BE}" type="pres">
      <dgm:prSet presAssocID="{5FA0B0E4-292D-4CBC-8747-42368A1CD69C}" presName="childText" presStyleLbl="conFgAcc1" presStyleIdx="3" presStyleCnt="4">
        <dgm:presLayoutVars>
          <dgm:bulletEnabled val="1"/>
        </dgm:presLayoutVars>
      </dgm:prSet>
      <dgm:spPr>
        <a:prstGeom prst="roundRect">
          <a:avLst/>
        </a:prstGeom>
      </dgm:spPr>
      <dgm:t>
        <a:bodyPr/>
        <a:lstStyle/>
        <a:p>
          <a:endParaRPr lang="en-US"/>
        </a:p>
      </dgm:t>
    </dgm:pt>
  </dgm:ptLst>
  <dgm:cxnLst>
    <dgm:cxn modelId="{5A9E4234-0B2C-4E6B-8B13-B52B0220263F}" type="presOf" srcId="{88E75C0B-72B9-49F9-A691-16AF73103569}" destId="{C83CB107-AB7D-4447-8C50-735C2D912178}" srcOrd="0" destOrd="0" presId="urn:microsoft.com/office/officeart/2005/8/layout/list1"/>
    <dgm:cxn modelId="{5867EC53-40F3-487F-BB7B-6661167C8E9C}" type="presOf" srcId="{5FA0B0E4-292D-4CBC-8747-42368A1CD69C}" destId="{D1AA3ED9-F99A-4B01-A1F8-9E4AB4D5763C}" srcOrd="0" destOrd="0" presId="urn:microsoft.com/office/officeart/2005/8/layout/list1"/>
    <dgm:cxn modelId="{1915B0AF-16C1-4C3C-B897-DBAA9079AFC3}" srcId="{9CD5286F-4E8E-4D27-8C56-2EF3A7B1C2AC}" destId="{528C8FC2-3B0E-4A7D-A6DB-D87254A73520}" srcOrd="1" destOrd="0" parTransId="{6D2CC9DD-F506-44CE-AD4E-0E256977CD3B}" sibTransId="{24E4927E-AEEE-4466-9A88-83722F130189}"/>
    <dgm:cxn modelId="{489CAC05-1924-4C1F-8B17-FC1BA7D49549}" srcId="{7FF6E88E-1A95-4751-87A2-45BD5F0746B7}" destId="{88E75C0B-72B9-49F9-A691-16AF73103569}" srcOrd="0" destOrd="0" parTransId="{8173A947-BF0C-42D9-AD8A-F7A143F9A1E9}" sibTransId="{B1A8CD0E-4247-469C-BF8D-3B2625C57C4E}"/>
    <dgm:cxn modelId="{70A41981-DD7E-4C12-8F31-F8AFFD3C1EBD}" type="presOf" srcId="{7FF6E88E-1A95-4751-87A2-45BD5F0746B7}" destId="{51A7C634-129F-43D4-B737-681B6E97079C}" srcOrd="0" destOrd="0" presId="urn:microsoft.com/office/officeart/2005/8/layout/list1"/>
    <dgm:cxn modelId="{1F015AB2-4997-4F04-B094-9882A17AD066}" type="presOf" srcId="{1E3C1CD2-0C30-487C-8D0C-0605F97B81EC}" destId="{9A2B532C-81D2-438F-8600-DB27CDA35BD5}" srcOrd="1" destOrd="0" presId="urn:microsoft.com/office/officeart/2005/8/layout/list1"/>
    <dgm:cxn modelId="{C1DB027F-6844-4234-A530-D89A025FA25D}" type="presOf" srcId="{528C8FC2-3B0E-4A7D-A6DB-D87254A73520}" destId="{BEF79772-2DA3-4238-A4EA-F36A6121E8FF}" srcOrd="0" destOrd="0" presId="urn:microsoft.com/office/officeart/2005/8/layout/list1"/>
    <dgm:cxn modelId="{8E5BE2FC-7E53-4E1F-87B6-9DFCB636DAA8}" type="presOf" srcId="{3F7BC3AE-8449-437F-9659-3F00EAFAADB5}" destId="{90B597FB-D845-4538-A134-734EC4A6807A}" srcOrd="0" destOrd="0" presId="urn:microsoft.com/office/officeart/2005/8/layout/list1"/>
    <dgm:cxn modelId="{F5782396-D88F-4901-BC1D-DF893F8F493E}" type="presOf" srcId="{1E3C1CD2-0C30-487C-8D0C-0605F97B81EC}" destId="{387816B0-A9FA-4DBD-A2CD-33979C04B04A}" srcOrd="0" destOrd="0" presId="urn:microsoft.com/office/officeart/2005/8/layout/list1"/>
    <dgm:cxn modelId="{34D3CD83-C699-4CF7-A72D-63E2387B4EE0}" srcId="{1E3C1CD2-0C30-487C-8D0C-0605F97B81EC}" destId="{3F7BC3AE-8449-437F-9659-3F00EAFAADB5}" srcOrd="0" destOrd="0" parTransId="{D3134156-D28A-4B41-97E3-85C6FEC967B5}" sibTransId="{951874AC-8F75-4F10-B24A-707BE3A793C1}"/>
    <dgm:cxn modelId="{289E1489-D641-42FE-B06A-07ED01307F65}" type="presOf" srcId="{5FA0B0E4-292D-4CBC-8747-42368A1CD69C}" destId="{A7DDFB64-D103-4D84-BDEE-F26BDFF5517D}" srcOrd="1" destOrd="0" presId="urn:microsoft.com/office/officeart/2005/8/layout/list1"/>
    <dgm:cxn modelId="{187C8620-E347-45A7-BEFD-0EFEA7EAD126}" srcId="{528C8FC2-3B0E-4A7D-A6DB-D87254A73520}" destId="{EB3D9ABE-AED3-4C7E-A580-EEBC2926E810}" srcOrd="0" destOrd="0" parTransId="{726E28DD-B0D4-4AF0-80D3-6D26ED69795E}" sibTransId="{28411B05-4D12-4F8E-883A-C0BB63B2311F}"/>
    <dgm:cxn modelId="{FB29586F-56D8-4E1D-B957-C593E792DA52}" type="presOf" srcId="{9CD5286F-4E8E-4D27-8C56-2EF3A7B1C2AC}" destId="{040A81FF-1A61-40F5-8166-79794673C1AB}" srcOrd="0" destOrd="0" presId="urn:microsoft.com/office/officeart/2005/8/layout/list1"/>
    <dgm:cxn modelId="{D81E51A6-8FB1-41A3-A91E-382F49B87B80}" srcId="{9CD5286F-4E8E-4D27-8C56-2EF3A7B1C2AC}" destId="{5FA0B0E4-292D-4CBC-8747-42368A1CD69C}" srcOrd="3" destOrd="0" parTransId="{D7427FC5-0E28-42D7-86AE-DD4B5DA29ED4}" sibTransId="{94651C8B-6088-4EF3-A249-5014A4D38FCC}"/>
    <dgm:cxn modelId="{49B00283-F16D-4CBF-85B5-7BB57A0BF40A}" type="presOf" srcId="{528C8FC2-3B0E-4A7D-A6DB-D87254A73520}" destId="{29655EAD-BFBC-46BB-BCEA-DA9ECA72E137}" srcOrd="1" destOrd="0" presId="urn:microsoft.com/office/officeart/2005/8/layout/list1"/>
    <dgm:cxn modelId="{17297E33-DBBB-4C01-A0CE-E1D593C7E2D0}" type="presOf" srcId="{F6086F2B-7C24-49FF-8F18-B35ECC1AFC93}" destId="{635D3F60-1794-4103-9249-600073A391BE}" srcOrd="0" destOrd="0" presId="urn:microsoft.com/office/officeart/2005/8/layout/list1"/>
    <dgm:cxn modelId="{5DA7EF4B-4918-49B4-B89F-B6EDA3A034CF}" srcId="{5FA0B0E4-292D-4CBC-8747-42368A1CD69C}" destId="{F6086F2B-7C24-49FF-8F18-B35ECC1AFC93}" srcOrd="0" destOrd="0" parTransId="{A86A81B1-A73B-418E-A686-31052DC21144}" sibTransId="{2018CA9A-C18A-4097-B801-CD426D501381}"/>
    <dgm:cxn modelId="{858B7E43-23F6-4CEB-BA8E-10F8A871A7AF}" type="presOf" srcId="{EB3D9ABE-AED3-4C7E-A580-EEBC2926E810}" destId="{70D5451D-A56B-4F7F-877E-BFAD1DF91543}" srcOrd="0" destOrd="0" presId="urn:microsoft.com/office/officeart/2005/8/layout/list1"/>
    <dgm:cxn modelId="{65D5F50E-EDC7-4A83-A73E-6C55291D30D6}" srcId="{9CD5286F-4E8E-4D27-8C56-2EF3A7B1C2AC}" destId="{1E3C1CD2-0C30-487C-8D0C-0605F97B81EC}" srcOrd="0" destOrd="0" parTransId="{97662B86-D312-4EC4-8F2C-D4B9AAECD85A}" sibTransId="{B55D0F03-F65B-4F02-9392-676D2427A987}"/>
    <dgm:cxn modelId="{C39484C7-331B-4AF9-AAFD-8F3AE2B20199}" srcId="{9CD5286F-4E8E-4D27-8C56-2EF3A7B1C2AC}" destId="{7FF6E88E-1A95-4751-87A2-45BD5F0746B7}" srcOrd="2" destOrd="0" parTransId="{EEBD920B-C170-4260-BA48-52D5626BB7F0}" sibTransId="{73414437-354A-4355-8247-72EE3A30D399}"/>
    <dgm:cxn modelId="{25B25E9E-2163-4420-AFC4-A52618FAFB85}" type="presOf" srcId="{7FF6E88E-1A95-4751-87A2-45BD5F0746B7}" destId="{32545E7E-C3D5-4707-BF43-FDF7B60A0F8E}" srcOrd="1" destOrd="0" presId="urn:microsoft.com/office/officeart/2005/8/layout/list1"/>
    <dgm:cxn modelId="{8F159DD2-A905-4229-83E4-B075FDA88E68}" type="presParOf" srcId="{040A81FF-1A61-40F5-8166-79794673C1AB}" destId="{9A9598EC-074C-482A-8E2C-C0A54A44CD9E}" srcOrd="0" destOrd="0" presId="urn:microsoft.com/office/officeart/2005/8/layout/list1"/>
    <dgm:cxn modelId="{5BC941FD-8142-4C2F-9B60-19425919752F}" type="presParOf" srcId="{9A9598EC-074C-482A-8E2C-C0A54A44CD9E}" destId="{387816B0-A9FA-4DBD-A2CD-33979C04B04A}" srcOrd="0" destOrd="0" presId="urn:microsoft.com/office/officeart/2005/8/layout/list1"/>
    <dgm:cxn modelId="{7525F5D8-C36F-420E-87AD-0494B9863DF6}" type="presParOf" srcId="{9A9598EC-074C-482A-8E2C-C0A54A44CD9E}" destId="{9A2B532C-81D2-438F-8600-DB27CDA35BD5}" srcOrd="1" destOrd="0" presId="urn:microsoft.com/office/officeart/2005/8/layout/list1"/>
    <dgm:cxn modelId="{D070EB07-7CA7-4079-8AD6-086CE853E720}" type="presParOf" srcId="{040A81FF-1A61-40F5-8166-79794673C1AB}" destId="{75C61A02-B1B3-45C4-AF1D-3888B92252DB}" srcOrd="1" destOrd="0" presId="urn:microsoft.com/office/officeart/2005/8/layout/list1"/>
    <dgm:cxn modelId="{832212DB-D083-42F8-B9ED-06181C11575D}" type="presParOf" srcId="{040A81FF-1A61-40F5-8166-79794673C1AB}" destId="{90B597FB-D845-4538-A134-734EC4A6807A}" srcOrd="2" destOrd="0" presId="urn:microsoft.com/office/officeart/2005/8/layout/list1"/>
    <dgm:cxn modelId="{3DD44426-3A90-400C-B71E-F974EF83EEDA}" type="presParOf" srcId="{040A81FF-1A61-40F5-8166-79794673C1AB}" destId="{D74314F5-68D9-4731-A45A-9AFA0138B12B}" srcOrd="3" destOrd="0" presId="urn:microsoft.com/office/officeart/2005/8/layout/list1"/>
    <dgm:cxn modelId="{D76FF2D9-7124-46D8-A6A7-01CB224BF6BA}" type="presParOf" srcId="{040A81FF-1A61-40F5-8166-79794673C1AB}" destId="{5A572C3A-B9FE-458E-A209-A2E9D84C307B}" srcOrd="4" destOrd="0" presId="urn:microsoft.com/office/officeart/2005/8/layout/list1"/>
    <dgm:cxn modelId="{73E60A3C-808B-4891-B58A-50723E89186E}" type="presParOf" srcId="{5A572C3A-B9FE-458E-A209-A2E9D84C307B}" destId="{BEF79772-2DA3-4238-A4EA-F36A6121E8FF}" srcOrd="0" destOrd="0" presId="urn:microsoft.com/office/officeart/2005/8/layout/list1"/>
    <dgm:cxn modelId="{BE87FC20-F0B4-491D-B80C-655B934F9CBF}" type="presParOf" srcId="{5A572C3A-B9FE-458E-A209-A2E9D84C307B}" destId="{29655EAD-BFBC-46BB-BCEA-DA9ECA72E137}" srcOrd="1" destOrd="0" presId="urn:microsoft.com/office/officeart/2005/8/layout/list1"/>
    <dgm:cxn modelId="{981E23E7-7A2E-4BAD-ACF1-FC0CB06EE2FA}" type="presParOf" srcId="{040A81FF-1A61-40F5-8166-79794673C1AB}" destId="{2BF2D54E-634F-4CFE-BE16-95CE1CB4D6A4}" srcOrd="5" destOrd="0" presId="urn:microsoft.com/office/officeart/2005/8/layout/list1"/>
    <dgm:cxn modelId="{6B28BACB-6CA7-4A09-B099-02A5A439ADFD}" type="presParOf" srcId="{040A81FF-1A61-40F5-8166-79794673C1AB}" destId="{70D5451D-A56B-4F7F-877E-BFAD1DF91543}" srcOrd="6" destOrd="0" presId="urn:microsoft.com/office/officeart/2005/8/layout/list1"/>
    <dgm:cxn modelId="{7D87026C-C0A8-48DE-A3A0-BFD569745E99}" type="presParOf" srcId="{040A81FF-1A61-40F5-8166-79794673C1AB}" destId="{C5F3F088-2CD2-44EA-A577-F12889D9F53C}" srcOrd="7" destOrd="0" presId="urn:microsoft.com/office/officeart/2005/8/layout/list1"/>
    <dgm:cxn modelId="{2769DFFB-E03A-4E32-B363-E1F28238B81A}" type="presParOf" srcId="{040A81FF-1A61-40F5-8166-79794673C1AB}" destId="{6BA3BECA-1F57-4F13-B2CC-03C7C4E363D4}" srcOrd="8" destOrd="0" presId="urn:microsoft.com/office/officeart/2005/8/layout/list1"/>
    <dgm:cxn modelId="{9FA9B49C-547E-4F82-BE45-6423C2796146}" type="presParOf" srcId="{6BA3BECA-1F57-4F13-B2CC-03C7C4E363D4}" destId="{51A7C634-129F-43D4-B737-681B6E97079C}" srcOrd="0" destOrd="0" presId="urn:microsoft.com/office/officeart/2005/8/layout/list1"/>
    <dgm:cxn modelId="{BB333A2D-872B-4AC8-A636-ED6735DD8663}" type="presParOf" srcId="{6BA3BECA-1F57-4F13-B2CC-03C7C4E363D4}" destId="{32545E7E-C3D5-4707-BF43-FDF7B60A0F8E}" srcOrd="1" destOrd="0" presId="urn:microsoft.com/office/officeart/2005/8/layout/list1"/>
    <dgm:cxn modelId="{D127434B-11B9-460B-8787-5B0828778795}" type="presParOf" srcId="{040A81FF-1A61-40F5-8166-79794673C1AB}" destId="{DBA3A866-1838-4CEA-A980-14C8C3B9CDC4}" srcOrd="9" destOrd="0" presId="urn:microsoft.com/office/officeart/2005/8/layout/list1"/>
    <dgm:cxn modelId="{B367B3E3-6FAA-4C89-8CAB-923090FFCC81}" type="presParOf" srcId="{040A81FF-1A61-40F5-8166-79794673C1AB}" destId="{C83CB107-AB7D-4447-8C50-735C2D912178}" srcOrd="10" destOrd="0" presId="urn:microsoft.com/office/officeart/2005/8/layout/list1"/>
    <dgm:cxn modelId="{36D9BE27-8AC8-49F6-ADA2-BEF3ECDD1188}" type="presParOf" srcId="{040A81FF-1A61-40F5-8166-79794673C1AB}" destId="{0DA346C8-8653-4DD8-BE7B-21D762181F3D}" srcOrd="11" destOrd="0" presId="urn:microsoft.com/office/officeart/2005/8/layout/list1"/>
    <dgm:cxn modelId="{280206DD-A6B6-4761-BE29-36F2C968DBD8}" type="presParOf" srcId="{040A81FF-1A61-40F5-8166-79794673C1AB}" destId="{757F69E4-A9A4-4D44-A9CB-3F89724E13DC}" srcOrd="12" destOrd="0" presId="urn:microsoft.com/office/officeart/2005/8/layout/list1"/>
    <dgm:cxn modelId="{AE405F5E-CFA8-4C36-81A6-CA9643EE18EF}" type="presParOf" srcId="{757F69E4-A9A4-4D44-A9CB-3F89724E13DC}" destId="{D1AA3ED9-F99A-4B01-A1F8-9E4AB4D5763C}" srcOrd="0" destOrd="0" presId="urn:microsoft.com/office/officeart/2005/8/layout/list1"/>
    <dgm:cxn modelId="{4F6157DC-37B7-475F-A0C5-47C8D6D473F0}" type="presParOf" srcId="{757F69E4-A9A4-4D44-A9CB-3F89724E13DC}" destId="{A7DDFB64-D103-4D84-BDEE-F26BDFF5517D}" srcOrd="1" destOrd="0" presId="urn:microsoft.com/office/officeart/2005/8/layout/list1"/>
    <dgm:cxn modelId="{0946758D-68F9-43DD-8452-26E65B3E6C5E}" type="presParOf" srcId="{040A81FF-1A61-40F5-8166-79794673C1AB}" destId="{5552DDEE-11F6-4867-9B7F-299B9E8A9BD8}" srcOrd="13" destOrd="0" presId="urn:microsoft.com/office/officeart/2005/8/layout/list1"/>
    <dgm:cxn modelId="{8EA58C04-7FE9-4748-8FBA-5727D6A75A8B}" type="presParOf" srcId="{040A81FF-1A61-40F5-8166-79794673C1AB}" destId="{635D3F60-1794-4103-9249-600073A391B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CD5286F-4E8E-4D27-8C56-2EF3A7B1C2A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1E3C1CD2-0C30-487C-8D0C-0605F97B81EC}">
      <dgm:prSet phldrT="[Text]" custT="1"/>
      <dgm:spPr>
        <a:solidFill>
          <a:srgbClr val="D0ECE7"/>
        </a:solidFill>
      </dgm:spPr>
      <dgm:t>
        <a:bodyPr/>
        <a:lstStyle/>
        <a:p>
          <a:r>
            <a:rPr lang="en-US" sz="2000" dirty="0">
              <a:solidFill>
                <a:schemeClr val="tx1"/>
              </a:solidFill>
            </a:rPr>
            <a:t>5.Do Tally has provision to calculate forex gain/loss only on realized bills?</a:t>
          </a:r>
        </a:p>
      </dgm:t>
    </dgm:pt>
    <dgm:pt modelId="{97662B86-D312-4EC4-8F2C-D4B9AAECD85A}" type="parTrans" cxnId="{65D5F50E-EDC7-4A83-A73E-6C55291D30D6}">
      <dgm:prSet/>
      <dgm:spPr/>
      <dgm:t>
        <a:bodyPr/>
        <a:lstStyle/>
        <a:p>
          <a:endParaRPr lang="en-US" sz="3200"/>
        </a:p>
      </dgm:t>
    </dgm:pt>
    <dgm:pt modelId="{B55D0F03-F65B-4F02-9392-676D2427A987}" type="sibTrans" cxnId="{65D5F50E-EDC7-4A83-A73E-6C55291D30D6}">
      <dgm:prSet/>
      <dgm:spPr/>
      <dgm:t>
        <a:bodyPr/>
        <a:lstStyle/>
        <a:p>
          <a:endParaRPr lang="en-US" sz="3200"/>
        </a:p>
      </dgm:t>
    </dgm:pt>
    <dgm:pt modelId="{528C8FC2-3B0E-4A7D-A6DB-D87254A73520}">
      <dgm:prSet phldrT="[Text]" custT="1"/>
      <dgm:spPr>
        <a:solidFill>
          <a:srgbClr val="D0ECE7"/>
        </a:solidFill>
      </dgm:spPr>
      <dgm:t>
        <a:bodyPr/>
        <a:lstStyle/>
        <a:p>
          <a:r>
            <a:rPr lang="en-IN" sz="2000" dirty="0">
              <a:solidFill>
                <a:schemeClr val="tx1"/>
              </a:solidFill>
            </a:rPr>
            <a:t>6. User should close the adjustments before moving to new financial year</a:t>
          </a:r>
          <a:endParaRPr lang="en-US" sz="2000" dirty="0">
            <a:solidFill>
              <a:schemeClr val="tx1"/>
            </a:solidFill>
          </a:endParaRPr>
        </a:p>
      </dgm:t>
    </dgm:pt>
    <dgm:pt modelId="{6D2CC9DD-F506-44CE-AD4E-0E256977CD3B}" type="parTrans" cxnId="{1915B0AF-16C1-4C3C-B897-DBAA9079AFC3}">
      <dgm:prSet/>
      <dgm:spPr/>
      <dgm:t>
        <a:bodyPr/>
        <a:lstStyle/>
        <a:p>
          <a:endParaRPr lang="en-US" sz="3200"/>
        </a:p>
      </dgm:t>
    </dgm:pt>
    <dgm:pt modelId="{24E4927E-AEEE-4466-9A88-83722F130189}" type="sibTrans" cxnId="{1915B0AF-16C1-4C3C-B897-DBAA9079AFC3}">
      <dgm:prSet/>
      <dgm:spPr/>
      <dgm:t>
        <a:bodyPr/>
        <a:lstStyle/>
        <a:p>
          <a:endParaRPr lang="en-US" sz="3200"/>
        </a:p>
      </dgm:t>
    </dgm:pt>
    <dgm:pt modelId="{3F7BC3AE-8449-437F-9659-3F00EAFAADB5}">
      <dgm:prSet phldrT="[Text]" custT="1"/>
      <dgm:spPr/>
      <dgm:t>
        <a:bodyPr/>
        <a:lstStyle/>
        <a:p>
          <a:r>
            <a:rPr lang="en-US" sz="1800" b="1" dirty="0"/>
            <a:t>NO</a:t>
          </a:r>
        </a:p>
      </dgm:t>
    </dgm:pt>
    <dgm:pt modelId="{D3134156-D28A-4B41-97E3-85C6FEC967B5}" type="parTrans" cxnId="{34D3CD83-C699-4CF7-A72D-63E2387B4EE0}">
      <dgm:prSet/>
      <dgm:spPr/>
      <dgm:t>
        <a:bodyPr/>
        <a:lstStyle/>
        <a:p>
          <a:endParaRPr lang="en-US" sz="3200"/>
        </a:p>
      </dgm:t>
    </dgm:pt>
    <dgm:pt modelId="{951874AC-8F75-4F10-B24A-707BE3A793C1}" type="sibTrans" cxnId="{34D3CD83-C699-4CF7-A72D-63E2387B4EE0}">
      <dgm:prSet/>
      <dgm:spPr/>
      <dgm:t>
        <a:bodyPr/>
        <a:lstStyle/>
        <a:p>
          <a:endParaRPr lang="en-US" sz="3200"/>
        </a:p>
      </dgm:t>
    </dgm:pt>
    <dgm:pt modelId="{EB3D9ABE-AED3-4C7E-A580-EEBC2926E810}">
      <dgm:prSet phldrT="[Text]" custT="1"/>
      <dgm:spPr/>
      <dgm:t>
        <a:bodyPr/>
        <a:lstStyle/>
        <a:p>
          <a:r>
            <a:rPr lang="en-US" sz="1800" b="1" dirty="0"/>
            <a:t>TRUE</a:t>
          </a:r>
        </a:p>
      </dgm:t>
    </dgm:pt>
    <dgm:pt modelId="{726E28DD-B0D4-4AF0-80D3-6D26ED69795E}" type="parTrans" cxnId="{187C8620-E347-45A7-BEFD-0EFEA7EAD126}">
      <dgm:prSet/>
      <dgm:spPr/>
      <dgm:t>
        <a:bodyPr/>
        <a:lstStyle/>
        <a:p>
          <a:endParaRPr lang="en-US" sz="3200"/>
        </a:p>
      </dgm:t>
    </dgm:pt>
    <dgm:pt modelId="{28411B05-4D12-4F8E-883A-C0BB63B2311F}" type="sibTrans" cxnId="{187C8620-E347-45A7-BEFD-0EFEA7EAD126}">
      <dgm:prSet/>
      <dgm:spPr/>
      <dgm:t>
        <a:bodyPr/>
        <a:lstStyle/>
        <a:p>
          <a:endParaRPr lang="en-US" sz="3200"/>
        </a:p>
      </dgm:t>
    </dgm:pt>
    <dgm:pt modelId="{040A81FF-1A61-40F5-8166-79794673C1AB}" type="pres">
      <dgm:prSet presAssocID="{9CD5286F-4E8E-4D27-8C56-2EF3A7B1C2AC}" presName="linear" presStyleCnt="0">
        <dgm:presLayoutVars>
          <dgm:dir/>
          <dgm:animLvl val="lvl"/>
          <dgm:resizeHandles val="exact"/>
        </dgm:presLayoutVars>
      </dgm:prSet>
      <dgm:spPr/>
      <dgm:t>
        <a:bodyPr/>
        <a:lstStyle/>
        <a:p>
          <a:endParaRPr lang="en-US"/>
        </a:p>
      </dgm:t>
    </dgm:pt>
    <dgm:pt modelId="{9A9598EC-074C-482A-8E2C-C0A54A44CD9E}" type="pres">
      <dgm:prSet presAssocID="{1E3C1CD2-0C30-487C-8D0C-0605F97B81EC}" presName="parentLin" presStyleCnt="0"/>
      <dgm:spPr/>
    </dgm:pt>
    <dgm:pt modelId="{387816B0-A9FA-4DBD-A2CD-33979C04B04A}" type="pres">
      <dgm:prSet presAssocID="{1E3C1CD2-0C30-487C-8D0C-0605F97B81EC}" presName="parentLeftMargin" presStyleLbl="node1" presStyleIdx="0" presStyleCnt="2"/>
      <dgm:spPr/>
      <dgm:t>
        <a:bodyPr/>
        <a:lstStyle/>
        <a:p>
          <a:endParaRPr lang="en-US"/>
        </a:p>
      </dgm:t>
    </dgm:pt>
    <dgm:pt modelId="{9A2B532C-81D2-438F-8600-DB27CDA35BD5}" type="pres">
      <dgm:prSet presAssocID="{1E3C1CD2-0C30-487C-8D0C-0605F97B81EC}" presName="parentText" presStyleLbl="node1" presStyleIdx="0" presStyleCnt="2" custScaleX="132937">
        <dgm:presLayoutVars>
          <dgm:chMax val="0"/>
          <dgm:bulletEnabled val="1"/>
        </dgm:presLayoutVars>
      </dgm:prSet>
      <dgm:spPr/>
      <dgm:t>
        <a:bodyPr/>
        <a:lstStyle/>
        <a:p>
          <a:endParaRPr lang="en-US"/>
        </a:p>
      </dgm:t>
    </dgm:pt>
    <dgm:pt modelId="{75C61A02-B1B3-45C4-AF1D-3888B92252DB}" type="pres">
      <dgm:prSet presAssocID="{1E3C1CD2-0C30-487C-8D0C-0605F97B81EC}" presName="negativeSpace" presStyleCnt="0"/>
      <dgm:spPr/>
    </dgm:pt>
    <dgm:pt modelId="{90B597FB-D845-4538-A134-734EC4A6807A}" type="pres">
      <dgm:prSet presAssocID="{1E3C1CD2-0C30-487C-8D0C-0605F97B81EC}" presName="childText" presStyleLbl="conFgAcc1" presStyleIdx="0" presStyleCnt="2">
        <dgm:presLayoutVars>
          <dgm:bulletEnabled val="1"/>
        </dgm:presLayoutVars>
      </dgm:prSet>
      <dgm:spPr>
        <a:prstGeom prst="roundRect">
          <a:avLst/>
        </a:prstGeom>
      </dgm:spPr>
      <dgm:t>
        <a:bodyPr/>
        <a:lstStyle/>
        <a:p>
          <a:endParaRPr lang="en-US"/>
        </a:p>
      </dgm:t>
    </dgm:pt>
    <dgm:pt modelId="{D74314F5-68D9-4731-A45A-9AFA0138B12B}" type="pres">
      <dgm:prSet presAssocID="{B55D0F03-F65B-4F02-9392-676D2427A987}" presName="spaceBetweenRectangles" presStyleCnt="0"/>
      <dgm:spPr/>
    </dgm:pt>
    <dgm:pt modelId="{5A572C3A-B9FE-458E-A209-A2E9D84C307B}" type="pres">
      <dgm:prSet presAssocID="{528C8FC2-3B0E-4A7D-A6DB-D87254A73520}" presName="parentLin" presStyleCnt="0"/>
      <dgm:spPr/>
    </dgm:pt>
    <dgm:pt modelId="{BEF79772-2DA3-4238-A4EA-F36A6121E8FF}" type="pres">
      <dgm:prSet presAssocID="{528C8FC2-3B0E-4A7D-A6DB-D87254A73520}" presName="parentLeftMargin" presStyleLbl="node1" presStyleIdx="0" presStyleCnt="2"/>
      <dgm:spPr/>
      <dgm:t>
        <a:bodyPr/>
        <a:lstStyle/>
        <a:p>
          <a:endParaRPr lang="en-US"/>
        </a:p>
      </dgm:t>
    </dgm:pt>
    <dgm:pt modelId="{29655EAD-BFBC-46BB-BCEA-DA9ECA72E137}" type="pres">
      <dgm:prSet presAssocID="{528C8FC2-3B0E-4A7D-A6DB-D87254A73520}" presName="parentText" presStyleLbl="node1" presStyleIdx="1" presStyleCnt="2" custScaleX="133871">
        <dgm:presLayoutVars>
          <dgm:chMax val="0"/>
          <dgm:bulletEnabled val="1"/>
        </dgm:presLayoutVars>
      </dgm:prSet>
      <dgm:spPr/>
      <dgm:t>
        <a:bodyPr/>
        <a:lstStyle/>
        <a:p>
          <a:endParaRPr lang="en-US"/>
        </a:p>
      </dgm:t>
    </dgm:pt>
    <dgm:pt modelId="{2BF2D54E-634F-4CFE-BE16-95CE1CB4D6A4}" type="pres">
      <dgm:prSet presAssocID="{528C8FC2-3B0E-4A7D-A6DB-D87254A73520}" presName="negativeSpace" presStyleCnt="0"/>
      <dgm:spPr/>
    </dgm:pt>
    <dgm:pt modelId="{70D5451D-A56B-4F7F-877E-BFAD1DF91543}" type="pres">
      <dgm:prSet presAssocID="{528C8FC2-3B0E-4A7D-A6DB-D87254A73520}" presName="childText" presStyleLbl="conFgAcc1" presStyleIdx="1" presStyleCnt="2">
        <dgm:presLayoutVars>
          <dgm:bulletEnabled val="1"/>
        </dgm:presLayoutVars>
      </dgm:prSet>
      <dgm:spPr>
        <a:prstGeom prst="roundRect">
          <a:avLst/>
        </a:prstGeom>
      </dgm:spPr>
      <dgm:t>
        <a:bodyPr/>
        <a:lstStyle/>
        <a:p>
          <a:endParaRPr lang="en-US"/>
        </a:p>
      </dgm:t>
    </dgm:pt>
  </dgm:ptLst>
  <dgm:cxnLst>
    <dgm:cxn modelId="{1915B0AF-16C1-4C3C-B897-DBAA9079AFC3}" srcId="{9CD5286F-4E8E-4D27-8C56-2EF3A7B1C2AC}" destId="{528C8FC2-3B0E-4A7D-A6DB-D87254A73520}" srcOrd="1" destOrd="0" parTransId="{6D2CC9DD-F506-44CE-AD4E-0E256977CD3B}" sibTransId="{24E4927E-AEEE-4466-9A88-83722F130189}"/>
    <dgm:cxn modelId="{1F015AB2-4997-4F04-B094-9882A17AD066}" type="presOf" srcId="{1E3C1CD2-0C30-487C-8D0C-0605F97B81EC}" destId="{9A2B532C-81D2-438F-8600-DB27CDA35BD5}" srcOrd="1" destOrd="0" presId="urn:microsoft.com/office/officeart/2005/8/layout/list1"/>
    <dgm:cxn modelId="{C1DB027F-6844-4234-A530-D89A025FA25D}" type="presOf" srcId="{528C8FC2-3B0E-4A7D-A6DB-D87254A73520}" destId="{BEF79772-2DA3-4238-A4EA-F36A6121E8FF}" srcOrd="0" destOrd="0" presId="urn:microsoft.com/office/officeart/2005/8/layout/list1"/>
    <dgm:cxn modelId="{8E5BE2FC-7E53-4E1F-87B6-9DFCB636DAA8}" type="presOf" srcId="{3F7BC3AE-8449-437F-9659-3F00EAFAADB5}" destId="{90B597FB-D845-4538-A134-734EC4A6807A}" srcOrd="0" destOrd="0" presId="urn:microsoft.com/office/officeart/2005/8/layout/list1"/>
    <dgm:cxn modelId="{F5782396-D88F-4901-BC1D-DF893F8F493E}" type="presOf" srcId="{1E3C1CD2-0C30-487C-8D0C-0605F97B81EC}" destId="{387816B0-A9FA-4DBD-A2CD-33979C04B04A}" srcOrd="0" destOrd="0" presId="urn:microsoft.com/office/officeart/2005/8/layout/list1"/>
    <dgm:cxn modelId="{34D3CD83-C699-4CF7-A72D-63E2387B4EE0}" srcId="{1E3C1CD2-0C30-487C-8D0C-0605F97B81EC}" destId="{3F7BC3AE-8449-437F-9659-3F00EAFAADB5}" srcOrd="0" destOrd="0" parTransId="{D3134156-D28A-4B41-97E3-85C6FEC967B5}" sibTransId="{951874AC-8F75-4F10-B24A-707BE3A793C1}"/>
    <dgm:cxn modelId="{187C8620-E347-45A7-BEFD-0EFEA7EAD126}" srcId="{528C8FC2-3B0E-4A7D-A6DB-D87254A73520}" destId="{EB3D9ABE-AED3-4C7E-A580-EEBC2926E810}" srcOrd="0" destOrd="0" parTransId="{726E28DD-B0D4-4AF0-80D3-6D26ED69795E}" sibTransId="{28411B05-4D12-4F8E-883A-C0BB63B2311F}"/>
    <dgm:cxn modelId="{FB29586F-56D8-4E1D-B957-C593E792DA52}" type="presOf" srcId="{9CD5286F-4E8E-4D27-8C56-2EF3A7B1C2AC}" destId="{040A81FF-1A61-40F5-8166-79794673C1AB}" srcOrd="0" destOrd="0" presId="urn:microsoft.com/office/officeart/2005/8/layout/list1"/>
    <dgm:cxn modelId="{49B00283-F16D-4CBF-85B5-7BB57A0BF40A}" type="presOf" srcId="{528C8FC2-3B0E-4A7D-A6DB-D87254A73520}" destId="{29655EAD-BFBC-46BB-BCEA-DA9ECA72E137}" srcOrd="1" destOrd="0" presId="urn:microsoft.com/office/officeart/2005/8/layout/list1"/>
    <dgm:cxn modelId="{858B7E43-23F6-4CEB-BA8E-10F8A871A7AF}" type="presOf" srcId="{EB3D9ABE-AED3-4C7E-A580-EEBC2926E810}" destId="{70D5451D-A56B-4F7F-877E-BFAD1DF91543}" srcOrd="0" destOrd="0" presId="urn:microsoft.com/office/officeart/2005/8/layout/list1"/>
    <dgm:cxn modelId="{65D5F50E-EDC7-4A83-A73E-6C55291D30D6}" srcId="{9CD5286F-4E8E-4D27-8C56-2EF3A7B1C2AC}" destId="{1E3C1CD2-0C30-487C-8D0C-0605F97B81EC}" srcOrd="0" destOrd="0" parTransId="{97662B86-D312-4EC4-8F2C-D4B9AAECD85A}" sibTransId="{B55D0F03-F65B-4F02-9392-676D2427A987}"/>
    <dgm:cxn modelId="{8F159DD2-A905-4229-83E4-B075FDA88E68}" type="presParOf" srcId="{040A81FF-1A61-40F5-8166-79794673C1AB}" destId="{9A9598EC-074C-482A-8E2C-C0A54A44CD9E}" srcOrd="0" destOrd="0" presId="urn:microsoft.com/office/officeart/2005/8/layout/list1"/>
    <dgm:cxn modelId="{5BC941FD-8142-4C2F-9B60-19425919752F}" type="presParOf" srcId="{9A9598EC-074C-482A-8E2C-C0A54A44CD9E}" destId="{387816B0-A9FA-4DBD-A2CD-33979C04B04A}" srcOrd="0" destOrd="0" presId="urn:microsoft.com/office/officeart/2005/8/layout/list1"/>
    <dgm:cxn modelId="{7525F5D8-C36F-420E-87AD-0494B9863DF6}" type="presParOf" srcId="{9A9598EC-074C-482A-8E2C-C0A54A44CD9E}" destId="{9A2B532C-81D2-438F-8600-DB27CDA35BD5}" srcOrd="1" destOrd="0" presId="urn:microsoft.com/office/officeart/2005/8/layout/list1"/>
    <dgm:cxn modelId="{D070EB07-7CA7-4079-8AD6-086CE853E720}" type="presParOf" srcId="{040A81FF-1A61-40F5-8166-79794673C1AB}" destId="{75C61A02-B1B3-45C4-AF1D-3888B92252DB}" srcOrd="1" destOrd="0" presId="urn:microsoft.com/office/officeart/2005/8/layout/list1"/>
    <dgm:cxn modelId="{832212DB-D083-42F8-B9ED-06181C11575D}" type="presParOf" srcId="{040A81FF-1A61-40F5-8166-79794673C1AB}" destId="{90B597FB-D845-4538-A134-734EC4A6807A}" srcOrd="2" destOrd="0" presId="urn:microsoft.com/office/officeart/2005/8/layout/list1"/>
    <dgm:cxn modelId="{3DD44426-3A90-400C-B71E-F974EF83EEDA}" type="presParOf" srcId="{040A81FF-1A61-40F5-8166-79794673C1AB}" destId="{D74314F5-68D9-4731-A45A-9AFA0138B12B}" srcOrd="3" destOrd="0" presId="urn:microsoft.com/office/officeart/2005/8/layout/list1"/>
    <dgm:cxn modelId="{D76FF2D9-7124-46D8-A6A7-01CB224BF6BA}" type="presParOf" srcId="{040A81FF-1A61-40F5-8166-79794673C1AB}" destId="{5A572C3A-B9FE-458E-A209-A2E9D84C307B}" srcOrd="4" destOrd="0" presId="urn:microsoft.com/office/officeart/2005/8/layout/list1"/>
    <dgm:cxn modelId="{73E60A3C-808B-4891-B58A-50723E89186E}" type="presParOf" srcId="{5A572C3A-B9FE-458E-A209-A2E9D84C307B}" destId="{BEF79772-2DA3-4238-A4EA-F36A6121E8FF}" srcOrd="0" destOrd="0" presId="urn:microsoft.com/office/officeart/2005/8/layout/list1"/>
    <dgm:cxn modelId="{BE87FC20-F0B4-491D-B80C-655B934F9CBF}" type="presParOf" srcId="{5A572C3A-B9FE-458E-A209-A2E9D84C307B}" destId="{29655EAD-BFBC-46BB-BCEA-DA9ECA72E137}" srcOrd="1" destOrd="0" presId="urn:microsoft.com/office/officeart/2005/8/layout/list1"/>
    <dgm:cxn modelId="{981E23E7-7A2E-4BAD-ACF1-FC0CB06EE2FA}" type="presParOf" srcId="{040A81FF-1A61-40F5-8166-79794673C1AB}" destId="{2BF2D54E-634F-4CFE-BE16-95CE1CB4D6A4}" srcOrd="5" destOrd="0" presId="urn:microsoft.com/office/officeart/2005/8/layout/list1"/>
    <dgm:cxn modelId="{6B28BACB-6CA7-4A09-B099-02A5A439ADFD}" type="presParOf" srcId="{040A81FF-1A61-40F5-8166-79794673C1AB}" destId="{70D5451D-A56B-4F7F-877E-BFAD1DF9154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0DB0E8-B75D-44E9-AAB1-9C796D5D0E6A}" type="doc">
      <dgm:prSet loTypeId="urn:microsoft.com/office/officeart/2005/8/layout/lProcess2" loCatId="list" qsTypeId="urn:microsoft.com/office/officeart/2005/8/quickstyle/simple1" qsCatId="simple" csTypeId="urn:microsoft.com/office/officeart/2005/8/colors/accent2_2" csCatId="accent2" phldr="1"/>
      <dgm:spPr/>
      <dgm:t>
        <a:bodyPr/>
        <a:lstStyle/>
        <a:p>
          <a:endParaRPr lang="en-IN"/>
        </a:p>
      </dgm:t>
    </dgm:pt>
    <dgm:pt modelId="{087B16B7-F701-4E14-918B-B436E2F617BA}">
      <dgm:prSet phldrT="[Text]"/>
      <dgm:spPr/>
      <dgm:t>
        <a:bodyPr/>
        <a:lstStyle/>
        <a:p>
          <a:r>
            <a:rPr lang="en-IN" dirty="0"/>
            <a:t>LIABILITIES</a:t>
          </a:r>
        </a:p>
      </dgm:t>
    </dgm:pt>
    <dgm:pt modelId="{6724167B-5FA0-4127-9AB2-1856D6E12929}" type="parTrans" cxnId="{A449315F-0AE2-4313-BCC1-E76DF393C5EC}">
      <dgm:prSet/>
      <dgm:spPr/>
      <dgm:t>
        <a:bodyPr/>
        <a:lstStyle/>
        <a:p>
          <a:endParaRPr lang="en-IN"/>
        </a:p>
      </dgm:t>
    </dgm:pt>
    <dgm:pt modelId="{B2D05E06-0023-464B-ADB0-E7E9BB5BDA1E}" type="sibTrans" cxnId="{A449315F-0AE2-4313-BCC1-E76DF393C5EC}">
      <dgm:prSet/>
      <dgm:spPr/>
      <dgm:t>
        <a:bodyPr/>
        <a:lstStyle/>
        <a:p>
          <a:endParaRPr lang="en-IN"/>
        </a:p>
      </dgm:t>
    </dgm:pt>
    <dgm:pt modelId="{559497BE-1116-45CA-A4A8-90D6EC5A16DA}">
      <dgm:prSet phldrT="[Text]"/>
      <dgm:spPr/>
      <dgm:t>
        <a:bodyPr/>
        <a:lstStyle/>
        <a:p>
          <a:r>
            <a:rPr lang="en-IN" dirty="0"/>
            <a:t>Obligations of the company, payable to outsiders &amp; to the owners</a:t>
          </a:r>
        </a:p>
      </dgm:t>
    </dgm:pt>
    <dgm:pt modelId="{C8E6182E-1C40-40EB-9EBB-BC80EA3093B7}" type="parTrans" cxnId="{4F1CE0B8-29D1-43E5-BE98-103419A21807}">
      <dgm:prSet/>
      <dgm:spPr/>
      <dgm:t>
        <a:bodyPr/>
        <a:lstStyle/>
        <a:p>
          <a:endParaRPr lang="en-IN"/>
        </a:p>
      </dgm:t>
    </dgm:pt>
    <dgm:pt modelId="{25F802E6-037C-4A42-85EF-1568CFDDF91C}" type="sibTrans" cxnId="{4F1CE0B8-29D1-43E5-BE98-103419A21807}">
      <dgm:prSet/>
      <dgm:spPr/>
      <dgm:t>
        <a:bodyPr/>
        <a:lstStyle/>
        <a:p>
          <a:endParaRPr lang="en-IN"/>
        </a:p>
      </dgm:t>
    </dgm:pt>
    <dgm:pt modelId="{0D65557A-F1C1-4405-A2CB-0D547B4214DC}">
      <dgm:prSet phldrT="[Text]"/>
      <dgm:spPr/>
      <dgm:t>
        <a:bodyPr/>
        <a:lstStyle/>
        <a:p>
          <a:r>
            <a:rPr lang="en-IN" dirty="0"/>
            <a:t>Ex: Owner’s capital, Borrowings, payments to suppliers, etc</a:t>
          </a:r>
        </a:p>
      </dgm:t>
    </dgm:pt>
    <dgm:pt modelId="{D6217A07-CCF5-4255-961E-A08B9804BD16}" type="parTrans" cxnId="{134C666B-EF99-46BA-957E-DBFC4AF59736}">
      <dgm:prSet/>
      <dgm:spPr/>
      <dgm:t>
        <a:bodyPr/>
        <a:lstStyle/>
        <a:p>
          <a:endParaRPr lang="en-IN"/>
        </a:p>
      </dgm:t>
    </dgm:pt>
    <dgm:pt modelId="{95E0FF4B-EF8B-4C87-B869-AF79E0912B87}" type="sibTrans" cxnId="{134C666B-EF99-46BA-957E-DBFC4AF59736}">
      <dgm:prSet/>
      <dgm:spPr/>
      <dgm:t>
        <a:bodyPr/>
        <a:lstStyle/>
        <a:p>
          <a:endParaRPr lang="en-IN"/>
        </a:p>
      </dgm:t>
    </dgm:pt>
    <dgm:pt modelId="{2D6E332E-C5CC-4012-9551-892DA1CE0D26}" type="pres">
      <dgm:prSet presAssocID="{9A0DB0E8-B75D-44E9-AAB1-9C796D5D0E6A}" presName="theList" presStyleCnt="0">
        <dgm:presLayoutVars>
          <dgm:dir/>
          <dgm:animLvl val="lvl"/>
          <dgm:resizeHandles val="exact"/>
        </dgm:presLayoutVars>
      </dgm:prSet>
      <dgm:spPr/>
      <dgm:t>
        <a:bodyPr/>
        <a:lstStyle/>
        <a:p>
          <a:endParaRPr lang="en-US"/>
        </a:p>
      </dgm:t>
    </dgm:pt>
    <dgm:pt modelId="{FA3A27D5-8870-4193-8832-F1A875E4C6D7}" type="pres">
      <dgm:prSet presAssocID="{087B16B7-F701-4E14-918B-B436E2F617BA}" presName="compNode" presStyleCnt="0"/>
      <dgm:spPr/>
    </dgm:pt>
    <dgm:pt modelId="{898DC2E9-DBD5-4C2C-9A25-3E2B3448C5D1}" type="pres">
      <dgm:prSet presAssocID="{087B16B7-F701-4E14-918B-B436E2F617BA}" presName="aNode" presStyleLbl="bgShp" presStyleIdx="0" presStyleCnt="1"/>
      <dgm:spPr/>
      <dgm:t>
        <a:bodyPr/>
        <a:lstStyle/>
        <a:p>
          <a:endParaRPr lang="en-US"/>
        </a:p>
      </dgm:t>
    </dgm:pt>
    <dgm:pt modelId="{58E79915-1AF3-4EF9-B31E-6E4616AE0D7D}" type="pres">
      <dgm:prSet presAssocID="{087B16B7-F701-4E14-918B-B436E2F617BA}" presName="textNode" presStyleLbl="bgShp" presStyleIdx="0" presStyleCnt="1"/>
      <dgm:spPr/>
      <dgm:t>
        <a:bodyPr/>
        <a:lstStyle/>
        <a:p>
          <a:endParaRPr lang="en-US"/>
        </a:p>
      </dgm:t>
    </dgm:pt>
    <dgm:pt modelId="{03B994F3-3079-42D4-A224-205A84154A58}" type="pres">
      <dgm:prSet presAssocID="{087B16B7-F701-4E14-918B-B436E2F617BA}" presName="compChildNode" presStyleCnt="0"/>
      <dgm:spPr/>
    </dgm:pt>
    <dgm:pt modelId="{BA21DE72-FC7E-44DD-A152-9D503B572BC3}" type="pres">
      <dgm:prSet presAssocID="{087B16B7-F701-4E14-918B-B436E2F617BA}" presName="theInnerList" presStyleCnt="0"/>
      <dgm:spPr/>
    </dgm:pt>
    <dgm:pt modelId="{C184B0B8-0FE6-4620-B0A7-3D9FE08D74AB}" type="pres">
      <dgm:prSet presAssocID="{559497BE-1116-45CA-A4A8-90D6EC5A16DA}" presName="childNode" presStyleLbl="node1" presStyleIdx="0" presStyleCnt="2">
        <dgm:presLayoutVars>
          <dgm:bulletEnabled val="1"/>
        </dgm:presLayoutVars>
      </dgm:prSet>
      <dgm:spPr/>
      <dgm:t>
        <a:bodyPr/>
        <a:lstStyle/>
        <a:p>
          <a:endParaRPr lang="en-US"/>
        </a:p>
      </dgm:t>
    </dgm:pt>
    <dgm:pt modelId="{D47A752D-DBD3-4FD1-9C6B-8011A0B7AF15}" type="pres">
      <dgm:prSet presAssocID="{559497BE-1116-45CA-A4A8-90D6EC5A16DA}" presName="aSpace2" presStyleCnt="0"/>
      <dgm:spPr/>
    </dgm:pt>
    <dgm:pt modelId="{72A568F4-1691-434E-AC3F-015D72833B6D}" type="pres">
      <dgm:prSet presAssocID="{0D65557A-F1C1-4405-A2CB-0D547B4214DC}" presName="childNode" presStyleLbl="node1" presStyleIdx="1" presStyleCnt="2">
        <dgm:presLayoutVars>
          <dgm:bulletEnabled val="1"/>
        </dgm:presLayoutVars>
      </dgm:prSet>
      <dgm:spPr/>
      <dgm:t>
        <a:bodyPr/>
        <a:lstStyle/>
        <a:p>
          <a:endParaRPr lang="en-US"/>
        </a:p>
      </dgm:t>
    </dgm:pt>
  </dgm:ptLst>
  <dgm:cxnLst>
    <dgm:cxn modelId="{F4D91D6F-4849-411E-BCC9-29C892521880}" type="presOf" srcId="{559497BE-1116-45CA-A4A8-90D6EC5A16DA}" destId="{C184B0B8-0FE6-4620-B0A7-3D9FE08D74AB}" srcOrd="0" destOrd="0" presId="urn:microsoft.com/office/officeart/2005/8/layout/lProcess2"/>
    <dgm:cxn modelId="{9D291CA2-013A-43AF-B8E9-1918515AC3CF}" type="presOf" srcId="{087B16B7-F701-4E14-918B-B436E2F617BA}" destId="{58E79915-1AF3-4EF9-B31E-6E4616AE0D7D}" srcOrd="1" destOrd="0" presId="urn:microsoft.com/office/officeart/2005/8/layout/lProcess2"/>
    <dgm:cxn modelId="{A449315F-0AE2-4313-BCC1-E76DF393C5EC}" srcId="{9A0DB0E8-B75D-44E9-AAB1-9C796D5D0E6A}" destId="{087B16B7-F701-4E14-918B-B436E2F617BA}" srcOrd="0" destOrd="0" parTransId="{6724167B-5FA0-4127-9AB2-1856D6E12929}" sibTransId="{B2D05E06-0023-464B-ADB0-E7E9BB5BDA1E}"/>
    <dgm:cxn modelId="{134C666B-EF99-46BA-957E-DBFC4AF59736}" srcId="{087B16B7-F701-4E14-918B-B436E2F617BA}" destId="{0D65557A-F1C1-4405-A2CB-0D547B4214DC}" srcOrd="1" destOrd="0" parTransId="{D6217A07-CCF5-4255-961E-A08B9804BD16}" sibTransId="{95E0FF4B-EF8B-4C87-B869-AF79E0912B87}"/>
    <dgm:cxn modelId="{A489AEE3-75C4-452E-ACFE-5FC172D1CD0C}" type="presOf" srcId="{087B16B7-F701-4E14-918B-B436E2F617BA}" destId="{898DC2E9-DBD5-4C2C-9A25-3E2B3448C5D1}" srcOrd="0" destOrd="0" presId="urn:microsoft.com/office/officeart/2005/8/layout/lProcess2"/>
    <dgm:cxn modelId="{29630D20-FE4A-45EC-B9E2-6501C157D27A}" type="presOf" srcId="{0D65557A-F1C1-4405-A2CB-0D547B4214DC}" destId="{72A568F4-1691-434E-AC3F-015D72833B6D}" srcOrd="0" destOrd="0" presId="urn:microsoft.com/office/officeart/2005/8/layout/lProcess2"/>
    <dgm:cxn modelId="{4F1CE0B8-29D1-43E5-BE98-103419A21807}" srcId="{087B16B7-F701-4E14-918B-B436E2F617BA}" destId="{559497BE-1116-45CA-A4A8-90D6EC5A16DA}" srcOrd="0" destOrd="0" parTransId="{C8E6182E-1C40-40EB-9EBB-BC80EA3093B7}" sibTransId="{25F802E6-037C-4A42-85EF-1568CFDDF91C}"/>
    <dgm:cxn modelId="{B2A574DD-7217-4698-B530-780BC9B6956A}" type="presOf" srcId="{9A0DB0E8-B75D-44E9-AAB1-9C796D5D0E6A}" destId="{2D6E332E-C5CC-4012-9551-892DA1CE0D26}" srcOrd="0" destOrd="0" presId="urn:microsoft.com/office/officeart/2005/8/layout/lProcess2"/>
    <dgm:cxn modelId="{D3F34BA4-AC3F-466D-9B3C-82010EF2F1A6}" type="presParOf" srcId="{2D6E332E-C5CC-4012-9551-892DA1CE0D26}" destId="{FA3A27D5-8870-4193-8832-F1A875E4C6D7}" srcOrd="0" destOrd="0" presId="urn:microsoft.com/office/officeart/2005/8/layout/lProcess2"/>
    <dgm:cxn modelId="{20448A2A-2F51-4BC3-BB91-CD8A754B7720}" type="presParOf" srcId="{FA3A27D5-8870-4193-8832-F1A875E4C6D7}" destId="{898DC2E9-DBD5-4C2C-9A25-3E2B3448C5D1}" srcOrd="0" destOrd="0" presId="urn:microsoft.com/office/officeart/2005/8/layout/lProcess2"/>
    <dgm:cxn modelId="{7A4A36ED-4330-4A76-AE14-A269FDD61F5E}" type="presParOf" srcId="{FA3A27D5-8870-4193-8832-F1A875E4C6D7}" destId="{58E79915-1AF3-4EF9-B31E-6E4616AE0D7D}" srcOrd="1" destOrd="0" presId="urn:microsoft.com/office/officeart/2005/8/layout/lProcess2"/>
    <dgm:cxn modelId="{59812D60-5074-4E40-A837-B1B6C4200899}" type="presParOf" srcId="{FA3A27D5-8870-4193-8832-F1A875E4C6D7}" destId="{03B994F3-3079-42D4-A224-205A84154A58}" srcOrd="2" destOrd="0" presId="urn:microsoft.com/office/officeart/2005/8/layout/lProcess2"/>
    <dgm:cxn modelId="{EA1CA9F3-E3C3-4A7E-A8D2-2B135C3CE3E4}" type="presParOf" srcId="{03B994F3-3079-42D4-A224-205A84154A58}" destId="{BA21DE72-FC7E-44DD-A152-9D503B572BC3}" srcOrd="0" destOrd="0" presId="urn:microsoft.com/office/officeart/2005/8/layout/lProcess2"/>
    <dgm:cxn modelId="{49C3AE8D-9784-4D7F-9E15-C4B715F79D09}" type="presParOf" srcId="{BA21DE72-FC7E-44DD-A152-9D503B572BC3}" destId="{C184B0B8-0FE6-4620-B0A7-3D9FE08D74AB}" srcOrd="0" destOrd="0" presId="urn:microsoft.com/office/officeart/2005/8/layout/lProcess2"/>
    <dgm:cxn modelId="{64FAACE5-479E-402C-B7CD-B92D79255300}" type="presParOf" srcId="{BA21DE72-FC7E-44DD-A152-9D503B572BC3}" destId="{D47A752D-DBD3-4FD1-9C6B-8011A0B7AF15}" srcOrd="1" destOrd="0" presId="urn:microsoft.com/office/officeart/2005/8/layout/lProcess2"/>
    <dgm:cxn modelId="{ADAA5250-7C96-4323-A49A-D3C3CCEF5716}" type="presParOf" srcId="{BA21DE72-FC7E-44DD-A152-9D503B572BC3}" destId="{72A568F4-1691-434E-AC3F-015D72833B6D}" srcOrd="2" destOrd="0" presId="urn:microsoft.com/office/officeart/2005/8/layout/l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611C36B2-3E46-4677-B4FE-042B27146759}" type="doc">
      <dgm:prSet loTypeId="urn:microsoft.com/office/officeart/2005/8/layout/hProcess11" loCatId="process" qsTypeId="urn:microsoft.com/office/officeart/2005/8/quickstyle/3d4" qsCatId="3D" csTypeId="urn:microsoft.com/office/officeart/2005/8/colors/colorful4" csCatId="colorful" phldr="1"/>
      <dgm:spPr/>
      <dgm:t>
        <a:bodyPr/>
        <a:lstStyle/>
        <a:p>
          <a:endParaRPr lang="en-US"/>
        </a:p>
      </dgm:t>
    </dgm:pt>
    <dgm:pt modelId="{55F460A2-80FD-4BB4-9D71-0372C8D023AE}">
      <dgm:prSet phldrT="[Text]" custT="1"/>
      <dgm:spPr/>
      <dgm:t>
        <a:bodyPr anchor="t"/>
        <a:lstStyle/>
        <a:p>
          <a:pPr algn="ctr"/>
          <a:r>
            <a:rPr lang="en-IN" sz="2000" dirty="0"/>
            <a:t>Enable in F11&gt; Company features</a:t>
          </a:r>
          <a:endParaRPr lang="en-US" sz="2000" dirty="0"/>
        </a:p>
      </dgm:t>
    </dgm:pt>
    <dgm:pt modelId="{E8F956E4-69FE-45DC-A67D-2F2A4BE783D5}" type="parTrans" cxnId="{5F00FCFA-0189-486C-BFFD-9F2BDCE361F7}">
      <dgm:prSet/>
      <dgm:spPr/>
      <dgm:t>
        <a:bodyPr/>
        <a:lstStyle/>
        <a:p>
          <a:endParaRPr lang="en-US"/>
        </a:p>
      </dgm:t>
    </dgm:pt>
    <dgm:pt modelId="{2105C886-1A9C-40D3-9E87-9CA6A6029622}" type="sibTrans" cxnId="{5F00FCFA-0189-486C-BFFD-9F2BDCE361F7}">
      <dgm:prSet/>
      <dgm:spPr/>
      <dgm:t>
        <a:bodyPr/>
        <a:lstStyle/>
        <a:p>
          <a:endParaRPr lang="en-US"/>
        </a:p>
      </dgm:t>
    </dgm:pt>
    <dgm:pt modelId="{99181C97-7317-4352-A5C2-6F5134EB592A}" type="asst">
      <dgm:prSet phldrT="[Text]" custT="1"/>
      <dgm:spPr/>
      <dgm:t>
        <a:bodyPr/>
        <a:lstStyle/>
        <a:p>
          <a:r>
            <a:rPr lang="en-IN" sz="2000" dirty="0"/>
            <a:t>Cost Category</a:t>
          </a:r>
          <a:endParaRPr lang="en-US" sz="2000" dirty="0"/>
        </a:p>
      </dgm:t>
    </dgm:pt>
    <dgm:pt modelId="{808195BD-3B60-466F-9A6F-B6FB5FC6771D}" type="parTrans" cxnId="{C2D1E176-1967-4041-B7B9-0573A00CBF48}">
      <dgm:prSet/>
      <dgm:spPr/>
      <dgm:t>
        <a:bodyPr/>
        <a:lstStyle/>
        <a:p>
          <a:endParaRPr lang="en-US"/>
        </a:p>
      </dgm:t>
    </dgm:pt>
    <dgm:pt modelId="{C1F381BC-F154-477D-8327-EC17549596A5}" type="sibTrans" cxnId="{C2D1E176-1967-4041-B7B9-0573A00CBF48}">
      <dgm:prSet/>
      <dgm:spPr/>
      <dgm:t>
        <a:bodyPr/>
        <a:lstStyle/>
        <a:p>
          <a:endParaRPr lang="en-US"/>
        </a:p>
      </dgm:t>
    </dgm:pt>
    <dgm:pt modelId="{A4127FFF-7F23-4D15-9074-C9EAFA0D643D}" type="asst">
      <dgm:prSet phldrT="[Text]" custT="1"/>
      <dgm:spPr/>
      <dgm:t>
        <a:bodyPr anchor="t"/>
        <a:lstStyle/>
        <a:p>
          <a:r>
            <a:rPr lang="en-IN" sz="2000" dirty="0"/>
            <a:t>Cost Centre</a:t>
          </a:r>
          <a:endParaRPr lang="en-US" sz="2000" dirty="0"/>
        </a:p>
      </dgm:t>
    </dgm:pt>
    <dgm:pt modelId="{22CC06DE-DD42-49AD-8A9C-1D38BF2068BB}" type="parTrans" cxnId="{0ECC04C4-F2DD-47E4-9925-B1F1FCA3D58A}">
      <dgm:prSet/>
      <dgm:spPr/>
      <dgm:t>
        <a:bodyPr/>
        <a:lstStyle/>
        <a:p>
          <a:endParaRPr lang="en-US"/>
        </a:p>
      </dgm:t>
    </dgm:pt>
    <dgm:pt modelId="{2C8536FB-C32A-4EC6-BD2F-A0F01124D372}" type="sibTrans" cxnId="{0ECC04C4-F2DD-47E4-9925-B1F1FCA3D58A}">
      <dgm:prSet/>
      <dgm:spPr/>
      <dgm:t>
        <a:bodyPr/>
        <a:lstStyle/>
        <a:p>
          <a:endParaRPr lang="en-US"/>
        </a:p>
      </dgm:t>
    </dgm:pt>
    <dgm:pt modelId="{719714E1-089A-4367-B0A9-47923101ECBF}" type="asst">
      <dgm:prSet phldrT="[Text]" custT="1"/>
      <dgm:spPr/>
      <dgm:t>
        <a:bodyPr/>
        <a:lstStyle/>
        <a:p>
          <a:r>
            <a:rPr lang="en-IN" sz="1600" dirty="0"/>
            <a:t>Used for parallel allocation</a:t>
          </a:r>
          <a:endParaRPr lang="en-US" sz="1600" dirty="0"/>
        </a:p>
      </dgm:t>
    </dgm:pt>
    <dgm:pt modelId="{88CB9B2B-C4C9-4B5E-9805-26C1A00D847B}" type="parTrans" cxnId="{31F9A3C2-6D89-40DC-AD09-4376B5552E3C}">
      <dgm:prSet/>
      <dgm:spPr/>
      <dgm:t>
        <a:bodyPr/>
        <a:lstStyle/>
        <a:p>
          <a:endParaRPr lang="en-US"/>
        </a:p>
      </dgm:t>
    </dgm:pt>
    <dgm:pt modelId="{ADA3E9B6-31BD-420D-9462-392CAA104EA5}" type="sibTrans" cxnId="{31F9A3C2-6D89-40DC-AD09-4376B5552E3C}">
      <dgm:prSet/>
      <dgm:spPr/>
      <dgm:t>
        <a:bodyPr/>
        <a:lstStyle/>
        <a:p>
          <a:endParaRPr lang="en-US"/>
        </a:p>
      </dgm:t>
    </dgm:pt>
    <dgm:pt modelId="{F0DBCFD0-FFCA-4829-9CF9-E504B0386075}" type="asst">
      <dgm:prSet phldrT="[Text]" custT="1"/>
      <dgm:spPr/>
      <dgm:t>
        <a:bodyPr/>
        <a:lstStyle/>
        <a:p>
          <a:r>
            <a:rPr lang="en-IN" sz="1600" dirty="0"/>
            <a:t>Ex: Production dept &amp; associated cost like materials cost, supplies, labour, etc</a:t>
          </a:r>
          <a:endParaRPr lang="en-US" sz="1600" dirty="0"/>
        </a:p>
      </dgm:t>
    </dgm:pt>
    <dgm:pt modelId="{C0F2C498-4C2E-4E5F-A6F1-C79E83758A6F}" type="parTrans" cxnId="{8DF2A838-C08F-4278-AA7A-198604A9C354}">
      <dgm:prSet/>
      <dgm:spPr/>
      <dgm:t>
        <a:bodyPr/>
        <a:lstStyle/>
        <a:p>
          <a:endParaRPr lang="en-US"/>
        </a:p>
      </dgm:t>
    </dgm:pt>
    <dgm:pt modelId="{A9FAE300-164C-4483-8FAF-8101F5EF4DFE}" type="sibTrans" cxnId="{8DF2A838-C08F-4278-AA7A-198604A9C354}">
      <dgm:prSet/>
      <dgm:spPr/>
      <dgm:t>
        <a:bodyPr/>
        <a:lstStyle/>
        <a:p>
          <a:endParaRPr lang="en-US"/>
        </a:p>
      </dgm:t>
    </dgm:pt>
    <dgm:pt modelId="{207C7902-D887-41F4-89C3-BFD803284B6F}" type="asst">
      <dgm:prSet phldrT="[Text]" custT="1"/>
      <dgm:spPr/>
      <dgm:t>
        <a:bodyPr/>
        <a:lstStyle/>
        <a:p>
          <a:r>
            <a:rPr lang="en-IN" sz="1600" dirty="0"/>
            <a:t>Optional to enable</a:t>
          </a:r>
          <a:endParaRPr lang="en-US" sz="1100" dirty="0"/>
        </a:p>
      </dgm:t>
    </dgm:pt>
    <dgm:pt modelId="{028EB8BF-1C42-491D-9DA3-3CBA38C2C8FA}" type="parTrans" cxnId="{44FBC431-D37E-49B0-AC03-6522CD1E99E2}">
      <dgm:prSet/>
      <dgm:spPr/>
      <dgm:t>
        <a:bodyPr/>
        <a:lstStyle/>
        <a:p>
          <a:endParaRPr lang="en-US"/>
        </a:p>
      </dgm:t>
    </dgm:pt>
    <dgm:pt modelId="{0C41B5CD-86E3-479D-8565-88AFD0288EAE}" type="sibTrans" cxnId="{44FBC431-D37E-49B0-AC03-6522CD1E99E2}">
      <dgm:prSet/>
      <dgm:spPr/>
      <dgm:t>
        <a:bodyPr/>
        <a:lstStyle/>
        <a:p>
          <a:endParaRPr lang="en-US"/>
        </a:p>
      </dgm:t>
    </dgm:pt>
    <dgm:pt modelId="{70936037-1E16-44F5-A623-2C803A750AA3}" type="asst">
      <dgm:prSet phldrT="[Text]" custT="1"/>
      <dgm:spPr/>
      <dgm:t>
        <a:bodyPr anchor="t"/>
        <a:lstStyle/>
        <a:p>
          <a:r>
            <a:rPr lang="en-IN" sz="1600" dirty="0"/>
            <a:t>Create cost centres</a:t>
          </a:r>
          <a:endParaRPr lang="en-US" sz="1600" dirty="0"/>
        </a:p>
      </dgm:t>
    </dgm:pt>
    <dgm:pt modelId="{7638E40C-2943-4813-87D7-134665D2A083}" type="parTrans" cxnId="{5B4CD90F-3EE6-4585-81C4-82F07FE350DC}">
      <dgm:prSet/>
      <dgm:spPr/>
      <dgm:t>
        <a:bodyPr/>
        <a:lstStyle/>
        <a:p>
          <a:endParaRPr lang="en-US"/>
        </a:p>
      </dgm:t>
    </dgm:pt>
    <dgm:pt modelId="{8AF28169-6830-481B-89D2-E36FB88E609A}" type="sibTrans" cxnId="{5B4CD90F-3EE6-4585-81C4-82F07FE350DC}">
      <dgm:prSet/>
      <dgm:spPr/>
      <dgm:t>
        <a:bodyPr/>
        <a:lstStyle/>
        <a:p>
          <a:endParaRPr lang="en-US"/>
        </a:p>
      </dgm:t>
    </dgm:pt>
    <dgm:pt modelId="{379D008C-C7E2-452E-A1FE-B0C0A61DA83F}" type="asst">
      <dgm:prSet phldrT="[Text]" custT="1"/>
      <dgm:spPr/>
      <dgm:t>
        <a:bodyPr/>
        <a:lstStyle/>
        <a:p>
          <a:r>
            <a:rPr lang="en-IN" sz="2000" dirty="0"/>
            <a:t>Enabling cost centres in ledgers</a:t>
          </a:r>
          <a:endParaRPr lang="en-US" sz="2000" dirty="0"/>
        </a:p>
      </dgm:t>
    </dgm:pt>
    <dgm:pt modelId="{E2F36F51-EE78-40C3-AFB5-CC7FF9347C51}" type="parTrans" cxnId="{F08D64BC-1DC9-4BC4-95C4-69CE74A80EC0}">
      <dgm:prSet/>
      <dgm:spPr/>
      <dgm:t>
        <a:bodyPr/>
        <a:lstStyle/>
        <a:p>
          <a:endParaRPr lang="en-US"/>
        </a:p>
      </dgm:t>
    </dgm:pt>
    <dgm:pt modelId="{258F146A-AB89-43AB-9DB5-1AD1695FE3C0}" type="sibTrans" cxnId="{F08D64BC-1DC9-4BC4-95C4-69CE74A80EC0}">
      <dgm:prSet/>
      <dgm:spPr/>
      <dgm:t>
        <a:bodyPr/>
        <a:lstStyle/>
        <a:p>
          <a:endParaRPr lang="en-US"/>
        </a:p>
      </dgm:t>
    </dgm:pt>
    <dgm:pt modelId="{4CA1F20A-6C6B-4050-B3E8-0D996F57B7EE}" type="asst">
      <dgm:prSet phldrT="[Text]" custT="1"/>
      <dgm:spPr/>
      <dgm:t>
        <a:bodyPr/>
        <a:lstStyle/>
        <a:p>
          <a:r>
            <a:rPr lang="en-IN" sz="1600" dirty="0"/>
            <a:t>By default, Income &amp; Expense ledgers</a:t>
          </a:r>
          <a:endParaRPr lang="en-US" sz="1600" dirty="0"/>
        </a:p>
      </dgm:t>
    </dgm:pt>
    <dgm:pt modelId="{BF70ECBC-AEA5-4B72-B98F-4AD6C2861F5A}" type="parTrans" cxnId="{9949C7B1-47BE-43E7-8D58-28936FE2CEE1}">
      <dgm:prSet/>
      <dgm:spPr/>
      <dgm:t>
        <a:bodyPr/>
        <a:lstStyle/>
        <a:p>
          <a:endParaRPr lang="en-US"/>
        </a:p>
      </dgm:t>
    </dgm:pt>
    <dgm:pt modelId="{7F878BFA-BE08-40B7-9DF9-95D63727031D}" type="sibTrans" cxnId="{9949C7B1-47BE-43E7-8D58-28936FE2CEE1}">
      <dgm:prSet/>
      <dgm:spPr/>
      <dgm:t>
        <a:bodyPr/>
        <a:lstStyle/>
        <a:p>
          <a:endParaRPr lang="en-US"/>
        </a:p>
      </dgm:t>
    </dgm:pt>
    <dgm:pt modelId="{1C449BD9-8A8A-45B4-8A3C-16BC2D20A80A}" type="asst">
      <dgm:prSet phldrT="[Text]" custT="1"/>
      <dgm:spPr/>
      <dgm:t>
        <a:bodyPr anchor="t"/>
        <a:lstStyle/>
        <a:p>
          <a:r>
            <a:rPr lang="en-IN" sz="2000" dirty="0"/>
            <a:t>Cost Centre allocation in Vouchers</a:t>
          </a:r>
          <a:endParaRPr lang="en-US" sz="2000" dirty="0"/>
        </a:p>
      </dgm:t>
    </dgm:pt>
    <dgm:pt modelId="{3580C48F-AAAA-476C-80DE-0A70817DAC68}" type="parTrans" cxnId="{8232BFBD-339C-441C-9D70-45060B232DE9}">
      <dgm:prSet/>
      <dgm:spPr/>
      <dgm:t>
        <a:bodyPr/>
        <a:lstStyle/>
        <a:p>
          <a:endParaRPr lang="en-US"/>
        </a:p>
      </dgm:t>
    </dgm:pt>
    <dgm:pt modelId="{ED34F2EB-9CB6-425C-97BB-065FA8AAFEB9}" type="sibTrans" cxnId="{8232BFBD-339C-441C-9D70-45060B232DE9}">
      <dgm:prSet/>
      <dgm:spPr/>
      <dgm:t>
        <a:bodyPr/>
        <a:lstStyle/>
        <a:p>
          <a:endParaRPr lang="en-US"/>
        </a:p>
      </dgm:t>
    </dgm:pt>
    <dgm:pt modelId="{E7168DB1-84D1-424A-B0E3-2476D71C9999}" type="asst">
      <dgm:prSet phldrT="[Text]" custT="1"/>
      <dgm:spPr/>
      <dgm:t>
        <a:bodyPr/>
        <a:lstStyle/>
        <a:p>
          <a:r>
            <a:rPr lang="en-IN" sz="2000" dirty="0"/>
            <a:t>Cost Centre report</a:t>
          </a:r>
          <a:endParaRPr lang="en-US" sz="2000" dirty="0"/>
        </a:p>
      </dgm:t>
    </dgm:pt>
    <dgm:pt modelId="{737AB703-463F-4F58-A459-27ED0021B011}" type="parTrans" cxnId="{C95B9502-69F2-4219-91A7-6FC6188EFA42}">
      <dgm:prSet/>
      <dgm:spPr/>
      <dgm:t>
        <a:bodyPr/>
        <a:lstStyle/>
        <a:p>
          <a:endParaRPr lang="en-US"/>
        </a:p>
      </dgm:t>
    </dgm:pt>
    <dgm:pt modelId="{D36BFF57-9C41-449A-AF56-A4392C0C6B94}" type="sibTrans" cxnId="{C95B9502-69F2-4219-91A7-6FC6188EFA42}">
      <dgm:prSet/>
      <dgm:spPr/>
      <dgm:t>
        <a:bodyPr/>
        <a:lstStyle/>
        <a:p>
          <a:endParaRPr lang="en-US"/>
        </a:p>
      </dgm:t>
    </dgm:pt>
    <dgm:pt modelId="{FC6773F5-09FF-4AD9-B5B5-20EF1D3A127E}" type="pres">
      <dgm:prSet presAssocID="{611C36B2-3E46-4677-B4FE-042B27146759}" presName="Name0" presStyleCnt="0">
        <dgm:presLayoutVars>
          <dgm:dir/>
          <dgm:resizeHandles val="exact"/>
        </dgm:presLayoutVars>
      </dgm:prSet>
      <dgm:spPr/>
      <dgm:t>
        <a:bodyPr/>
        <a:lstStyle/>
        <a:p>
          <a:endParaRPr lang="en-US"/>
        </a:p>
      </dgm:t>
    </dgm:pt>
    <dgm:pt modelId="{5029456B-7843-4B4A-8C6B-D50745EF5EF5}" type="pres">
      <dgm:prSet presAssocID="{611C36B2-3E46-4677-B4FE-042B27146759}" presName="arrow" presStyleLbl="bgShp" presStyleIdx="0" presStyleCnt="1" custLinFactNeighborX="0" custLinFactNeighborY="-64610"/>
      <dgm:spPr>
        <a:solidFill>
          <a:schemeClr val="accent2">
            <a:lumMod val="20000"/>
            <a:lumOff val="80000"/>
          </a:schemeClr>
        </a:solidFill>
      </dgm:spPr>
    </dgm:pt>
    <dgm:pt modelId="{0E92DE72-97D3-4E7E-96B4-AF0A7ABD241B}" type="pres">
      <dgm:prSet presAssocID="{611C36B2-3E46-4677-B4FE-042B27146759}" presName="points" presStyleCnt="0"/>
      <dgm:spPr/>
    </dgm:pt>
    <dgm:pt modelId="{C5D8D099-B618-4AC2-AC0A-B23D9C48D368}" type="pres">
      <dgm:prSet presAssocID="{55F460A2-80FD-4BB4-9D71-0372C8D023AE}" presName="compositeA" presStyleCnt="0"/>
      <dgm:spPr/>
    </dgm:pt>
    <dgm:pt modelId="{27B864CC-75F0-49C8-B776-CF06C263BA0A}" type="pres">
      <dgm:prSet presAssocID="{55F460A2-80FD-4BB4-9D71-0372C8D023AE}" presName="textA" presStyleLbl="revTx" presStyleIdx="0" presStyleCnt="6" custLinFactNeighborX="2065" custLinFactNeighborY="93269">
        <dgm:presLayoutVars>
          <dgm:bulletEnabled val="1"/>
        </dgm:presLayoutVars>
      </dgm:prSet>
      <dgm:spPr/>
      <dgm:t>
        <a:bodyPr/>
        <a:lstStyle/>
        <a:p>
          <a:endParaRPr lang="en-US"/>
        </a:p>
      </dgm:t>
    </dgm:pt>
    <dgm:pt modelId="{46E5B407-CFA3-446F-87AA-8E958B1AB41F}" type="pres">
      <dgm:prSet presAssocID="{55F460A2-80FD-4BB4-9D71-0372C8D023AE}" presName="circleA" presStyleLbl="node1" presStyleIdx="0" presStyleCnt="1" custLinFactY="-100000" custLinFactNeighborX="0" custLinFactNeighborY="-158441"/>
      <dgm:spPr>
        <a:solidFill>
          <a:srgbClr val="7030A0"/>
        </a:solidFill>
      </dgm:spPr>
    </dgm:pt>
    <dgm:pt modelId="{F6C7A88C-2CC6-4585-903D-8AB1228797E4}" type="pres">
      <dgm:prSet presAssocID="{55F460A2-80FD-4BB4-9D71-0372C8D023AE}" presName="spaceA" presStyleCnt="0"/>
      <dgm:spPr/>
    </dgm:pt>
    <dgm:pt modelId="{1E5FCF2C-A2B2-4D10-9B6E-9669DA4AE2BD}" type="pres">
      <dgm:prSet presAssocID="{2105C886-1A9C-40D3-9E87-9CA6A6029622}" presName="space" presStyleCnt="0"/>
      <dgm:spPr/>
    </dgm:pt>
    <dgm:pt modelId="{3F86043D-4AFF-4A21-A292-683FE31FB5BB}" type="pres">
      <dgm:prSet presAssocID="{99181C97-7317-4352-A5C2-6F5134EB592A}" presName="compositeB" presStyleCnt="0"/>
      <dgm:spPr/>
    </dgm:pt>
    <dgm:pt modelId="{EA2E4A1E-B015-4EA6-A319-860C977656C2}" type="pres">
      <dgm:prSet presAssocID="{99181C97-7317-4352-A5C2-6F5134EB592A}" presName="textB" presStyleLbl="revTx" presStyleIdx="1" presStyleCnt="6" custScaleX="127547" custLinFactNeighborY="-56731">
        <dgm:presLayoutVars>
          <dgm:bulletEnabled val="1"/>
        </dgm:presLayoutVars>
      </dgm:prSet>
      <dgm:spPr/>
      <dgm:t>
        <a:bodyPr/>
        <a:lstStyle/>
        <a:p>
          <a:endParaRPr lang="en-US"/>
        </a:p>
      </dgm:t>
    </dgm:pt>
    <dgm:pt modelId="{8EF0AFE0-2FBD-49CF-9E27-61C3DD56CBB2}" type="pres">
      <dgm:prSet presAssocID="{99181C97-7317-4352-A5C2-6F5134EB592A}" presName="circleB" presStyleLbl="asst0" presStyleIdx="0" presStyleCnt="5" custLinFactY="-100000" custLinFactNeighborX="0" custLinFactNeighborY="-158441"/>
      <dgm:spPr>
        <a:solidFill>
          <a:srgbClr val="7030A0"/>
        </a:solidFill>
      </dgm:spPr>
    </dgm:pt>
    <dgm:pt modelId="{193F0208-FAB3-40BD-B788-7DE16239145A}" type="pres">
      <dgm:prSet presAssocID="{99181C97-7317-4352-A5C2-6F5134EB592A}" presName="spaceB" presStyleCnt="0"/>
      <dgm:spPr/>
    </dgm:pt>
    <dgm:pt modelId="{7827D47C-B6CF-4F46-B364-0C80CFA48E02}" type="pres">
      <dgm:prSet presAssocID="{C1F381BC-F154-477D-8327-EC17549596A5}" presName="space" presStyleCnt="0"/>
      <dgm:spPr/>
    </dgm:pt>
    <dgm:pt modelId="{0726F081-4407-4139-BAD7-BB565631D59E}" type="pres">
      <dgm:prSet presAssocID="{A4127FFF-7F23-4D15-9074-C9EAFA0D643D}" presName="compositeA" presStyleCnt="0"/>
      <dgm:spPr/>
    </dgm:pt>
    <dgm:pt modelId="{E335C342-A7A4-446F-8B0F-084EEC3B0467}" type="pres">
      <dgm:prSet presAssocID="{A4127FFF-7F23-4D15-9074-C9EAFA0D643D}" presName="textA" presStyleLbl="revTx" presStyleIdx="2" presStyleCnt="6" custLinFactNeighborX="2619" custLinFactNeighborY="93269">
        <dgm:presLayoutVars>
          <dgm:bulletEnabled val="1"/>
        </dgm:presLayoutVars>
      </dgm:prSet>
      <dgm:spPr/>
      <dgm:t>
        <a:bodyPr/>
        <a:lstStyle/>
        <a:p>
          <a:endParaRPr lang="en-US"/>
        </a:p>
      </dgm:t>
    </dgm:pt>
    <dgm:pt modelId="{D883B7B5-54D4-4FB9-B6FC-17A638DC0825}" type="pres">
      <dgm:prSet presAssocID="{A4127FFF-7F23-4D15-9074-C9EAFA0D643D}" presName="circleA" presStyleLbl="asst0" presStyleIdx="1" presStyleCnt="5" custLinFactY="-100000" custLinFactNeighborX="0" custLinFactNeighborY="-158441"/>
      <dgm:spPr>
        <a:solidFill>
          <a:srgbClr val="7030A0"/>
        </a:solidFill>
      </dgm:spPr>
    </dgm:pt>
    <dgm:pt modelId="{B1037F30-D2C9-4E72-A6DA-9F17E999AC54}" type="pres">
      <dgm:prSet presAssocID="{A4127FFF-7F23-4D15-9074-C9EAFA0D643D}" presName="spaceA" presStyleCnt="0"/>
      <dgm:spPr/>
    </dgm:pt>
    <dgm:pt modelId="{C1722553-9DB4-42EB-AC19-08D24CECFE34}" type="pres">
      <dgm:prSet presAssocID="{2C8536FB-C32A-4EC6-BD2F-A0F01124D372}" presName="space" presStyleCnt="0"/>
      <dgm:spPr/>
    </dgm:pt>
    <dgm:pt modelId="{6197425B-0024-47DB-9018-03221F15E31A}" type="pres">
      <dgm:prSet presAssocID="{379D008C-C7E2-452E-A1FE-B0C0A61DA83F}" presName="compositeB" presStyleCnt="0"/>
      <dgm:spPr/>
    </dgm:pt>
    <dgm:pt modelId="{95C7FD86-C1A0-4FC7-974D-EF8906039DAA}" type="pres">
      <dgm:prSet presAssocID="{379D008C-C7E2-452E-A1FE-B0C0A61DA83F}" presName="textB" presStyleLbl="revTx" presStyleIdx="3" presStyleCnt="6" custLinFactNeighborY="-56731">
        <dgm:presLayoutVars>
          <dgm:bulletEnabled val="1"/>
        </dgm:presLayoutVars>
      </dgm:prSet>
      <dgm:spPr/>
      <dgm:t>
        <a:bodyPr/>
        <a:lstStyle/>
        <a:p>
          <a:endParaRPr lang="en-US"/>
        </a:p>
      </dgm:t>
    </dgm:pt>
    <dgm:pt modelId="{FA2763AD-F582-4DBD-A4E7-104187484474}" type="pres">
      <dgm:prSet presAssocID="{379D008C-C7E2-452E-A1FE-B0C0A61DA83F}" presName="circleB" presStyleLbl="asst0" presStyleIdx="2" presStyleCnt="5" custLinFactY="-100000" custLinFactNeighborX="0" custLinFactNeighborY="-158441"/>
      <dgm:spPr>
        <a:solidFill>
          <a:srgbClr val="7030A0"/>
        </a:solidFill>
      </dgm:spPr>
    </dgm:pt>
    <dgm:pt modelId="{05D03387-7EF6-487D-8DA6-B5F7472A5270}" type="pres">
      <dgm:prSet presAssocID="{379D008C-C7E2-452E-A1FE-B0C0A61DA83F}" presName="spaceB" presStyleCnt="0"/>
      <dgm:spPr/>
    </dgm:pt>
    <dgm:pt modelId="{0A1B6A48-F8F0-4AF7-AD66-3F01FB544A47}" type="pres">
      <dgm:prSet presAssocID="{258F146A-AB89-43AB-9DB5-1AD1695FE3C0}" presName="space" presStyleCnt="0"/>
      <dgm:spPr/>
    </dgm:pt>
    <dgm:pt modelId="{22F4EAB1-FF1A-4121-948B-692CB3DBBA74}" type="pres">
      <dgm:prSet presAssocID="{1C449BD9-8A8A-45B4-8A3C-16BC2D20A80A}" presName="compositeA" presStyleCnt="0"/>
      <dgm:spPr/>
    </dgm:pt>
    <dgm:pt modelId="{39D02524-AF99-4553-96B7-77B3BE9509BC}" type="pres">
      <dgm:prSet presAssocID="{1C449BD9-8A8A-45B4-8A3C-16BC2D20A80A}" presName="textA" presStyleLbl="revTx" presStyleIdx="4" presStyleCnt="6" custLinFactNeighborX="3929" custLinFactNeighborY="93269">
        <dgm:presLayoutVars>
          <dgm:bulletEnabled val="1"/>
        </dgm:presLayoutVars>
      </dgm:prSet>
      <dgm:spPr/>
      <dgm:t>
        <a:bodyPr/>
        <a:lstStyle/>
        <a:p>
          <a:endParaRPr lang="en-US"/>
        </a:p>
      </dgm:t>
    </dgm:pt>
    <dgm:pt modelId="{C9449177-6094-434F-978A-04DC0FC54720}" type="pres">
      <dgm:prSet presAssocID="{1C449BD9-8A8A-45B4-8A3C-16BC2D20A80A}" presName="circleA" presStyleLbl="asst0" presStyleIdx="3" presStyleCnt="5" custLinFactY="-100000" custLinFactNeighborX="0" custLinFactNeighborY="-158441"/>
      <dgm:spPr>
        <a:solidFill>
          <a:srgbClr val="7030A0"/>
        </a:solidFill>
      </dgm:spPr>
    </dgm:pt>
    <dgm:pt modelId="{8CEE2557-2826-4A88-A2D1-03B76F440812}" type="pres">
      <dgm:prSet presAssocID="{1C449BD9-8A8A-45B4-8A3C-16BC2D20A80A}" presName="spaceA" presStyleCnt="0"/>
      <dgm:spPr/>
    </dgm:pt>
    <dgm:pt modelId="{02438C9A-8EAA-4E77-88E7-77E8BECCF12A}" type="pres">
      <dgm:prSet presAssocID="{ED34F2EB-9CB6-425C-97BB-065FA8AAFEB9}" presName="space" presStyleCnt="0"/>
      <dgm:spPr/>
    </dgm:pt>
    <dgm:pt modelId="{3F0F8DFE-B8C3-4D60-A057-803C855024AB}" type="pres">
      <dgm:prSet presAssocID="{E7168DB1-84D1-424A-B0E3-2476D71C9999}" presName="compositeB" presStyleCnt="0"/>
      <dgm:spPr/>
    </dgm:pt>
    <dgm:pt modelId="{E12E5232-636F-4B42-9119-280E111086B1}" type="pres">
      <dgm:prSet presAssocID="{E7168DB1-84D1-424A-B0E3-2476D71C9999}" presName="textB" presStyleLbl="revTx" presStyleIdx="5" presStyleCnt="6" custLinFactNeighborY="-56731">
        <dgm:presLayoutVars>
          <dgm:bulletEnabled val="1"/>
        </dgm:presLayoutVars>
      </dgm:prSet>
      <dgm:spPr/>
      <dgm:t>
        <a:bodyPr/>
        <a:lstStyle/>
        <a:p>
          <a:endParaRPr lang="en-US"/>
        </a:p>
      </dgm:t>
    </dgm:pt>
    <dgm:pt modelId="{517540B5-3408-42D6-856F-F4D6036339A9}" type="pres">
      <dgm:prSet presAssocID="{E7168DB1-84D1-424A-B0E3-2476D71C9999}" presName="circleB" presStyleLbl="asst0" presStyleIdx="4" presStyleCnt="5" custLinFactY="-100000" custLinFactNeighborX="0" custLinFactNeighborY="-158441"/>
      <dgm:spPr>
        <a:solidFill>
          <a:srgbClr val="7030A0"/>
        </a:solidFill>
      </dgm:spPr>
    </dgm:pt>
    <dgm:pt modelId="{D2CE82B0-C5C0-453F-A66F-9F9B7387D026}" type="pres">
      <dgm:prSet presAssocID="{E7168DB1-84D1-424A-B0E3-2476D71C9999}" presName="spaceB" presStyleCnt="0"/>
      <dgm:spPr/>
    </dgm:pt>
  </dgm:ptLst>
  <dgm:cxnLst>
    <dgm:cxn modelId="{31F9A3C2-6D89-40DC-AD09-4376B5552E3C}" srcId="{99181C97-7317-4352-A5C2-6F5134EB592A}" destId="{719714E1-089A-4367-B0A9-47923101ECBF}" srcOrd="0" destOrd="0" parTransId="{88CB9B2B-C4C9-4B5E-9805-26C1A00D847B}" sibTransId="{ADA3E9B6-31BD-420D-9462-392CAA104EA5}"/>
    <dgm:cxn modelId="{DE45DAC3-C9BC-4137-97FB-614E1A60EF82}" type="presOf" srcId="{F0DBCFD0-FFCA-4829-9CF9-E504B0386075}" destId="{EA2E4A1E-B015-4EA6-A319-860C977656C2}" srcOrd="0" destOrd="2" presId="urn:microsoft.com/office/officeart/2005/8/layout/hProcess11"/>
    <dgm:cxn modelId="{44212CAF-D635-4F4F-9A12-D7DF6608271C}" type="presOf" srcId="{70936037-1E16-44F5-A623-2C803A750AA3}" destId="{E335C342-A7A4-446F-8B0F-084EEC3B0467}" srcOrd="0" destOrd="1" presId="urn:microsoft.com/office/officeart/2005/8/layout/hProcess11"/>
    <dgm:cxn modelId="{9949C7B1-47BE-43E7-8D58-28936FE2CEE1}" srcId="{379D008C-C7E2-452E-A1FE-B0C0A61DA83F}" destId="{4CA1F20A-6C6B-4050-B3E8-0D996F57B7EE}" srcOrd="0" destOrd="0" parTransId="{BF70ECBC-AEA5-4B72-B98F-4AD6C2861F5A}" sibTransId="{7F878BFA-BE08-40B7-9DF9-95D63727031D}"/>
    <dgm:cxn modelId="{5B4CD90F-3EE6-4585-81C4-82F07FE350DC}" srcId="{A4127FFF-7F23-4D15-9074-C9EAFA0D643D}" destId="{70936037-1E16-44F5-A623-2C803A750AA3}" srcOrd="0" destOrd="0" parTransId="{7638E40C-2943-4813-87D7-134665D2A083}" sibTransId="{8AF28169-6830-481B-89D2-E36FB88E609A}"/>
    <dgm:cxn modelId="{F08D64BC-1DC9-4BC4-95C4-69CE74A80EC0}" srcId="{611C36B2-3E46-4677-B4FE-042B27146759}" destId="{379D008C-C7E2-452E-A1FE-B0C0A61DA83F}" srcOrd="3" destOrd="0" parTransId="{E2F36F51-EE78-40C3-AFB5-CC7FF9347C51}" sibTransId="{258F146A-AB89-43AB-9DB5-1AD1695FE3C0}"/>
    <dgm:cxn modelId="{34AB05F9-7779-47B5-A314-08D55CAE8AC4}" type="presOf" srcId="{E7168DB1-84D1-424A-B0E3-2476D71C9999}" destId="{E12E5232-636F-4B42-9119-280E111086B1}" srcOrd="0" destOrd="0" presId="urn:microsoft.com/office/officeart/2005/8/layout/hProcess11"/>
    <dgm:cxn modelId="{0ECC04C4-F2DD-47E4-9925-B1F1FCA3D58A}" srcId="{611C36B2-3E46-4677-B4FE-042B27146759}" destId="{A4127FFF-7F23-4D15-9074-C9EAFA0D643D}" srcOrd="2" destOrd="0" parTransId="{22CC06DE-DD42-49AD-8A9C-1D38BF2068BB}" sibTransId="{2C8536FB-C32A-4EC6-BD2F-A0F01124D372}"/>
    <dgm:cxn modelId="{C2D1E176-1967-4041-B7B9-0573A00CBF48}" srcId="{611C36B2-3E46-4677-B4FE-042B27146759}" destId="{99181C97-7317-4352-A5C2-6F5134EB592A}" srcOrd="1" destOrd="0" parTransId="{808195BD-3B60-466F-9A6F-B6FB5FC6771D}" sibTransId="{C1F381BC-F154-477D-8327-EC17549596A5}"/>
    <dgm:cxn modelId="{C95B9502-69F2-4219-91A7-6FC6188EFA42}" srcId="{611C36B2-3E46-4677-B4FE-042B27146759}" destId="{E7168DB1-84D1-424A-B0E3-2476D71C9999}" srcOrd="5" destOrd="0" parTransId="{737AB703-463F-4F58-A459-27ED0021B011}" sibTransId="{D36BFF57-9C41-449A-AF56-A4392C0C6B94}"/>
    <dgm:cxn modelId="{6CC99AAB-5770-4A74-B17A-CC966B31A7B1}" type="presOf" srcId="{379D008C-C7E2-452E-A1FE-B0C0A61DA83F}" destId="{95C7FD86-C1A0-4FC7-974D-EF8906039DAA}" srcOrd="0" destOrd="0" presId="urn:microsoft.com/office/officeart/2005/8/layout/hProcess11"/>
    <dgm:cxn modelId="{933E82DA-3AC9-4252-ADAC-18DB36D99BE0}" type="presOf" srcId="{A4127FFF-7F23-4D15-9074-C9EAFA0D643D}" destId="{E335C342-A7A4-446F-8B0F-084EEC3B0467}" srcOrd="0" destOrd="0" presId="urn:microsoft.com/office/officeart/2005/8/layout/hProcess11"/>
    <dgm:cxn modelId="{44FBC431-D37E-49B0-AC03-6522CD1E99E2}" srcId="{99181C97-7317-4352-A5C2-6F5134EB592A}" destId="{207C7902-D887-41F4-89C3-BFD803284B6F}" srcOrd="2" destOrd="0" parTransId="{028EB8BF-1C42-491D-9DA3-3CBA38C2C8FA}" sibTransId="{0C41B5CD-86E3-479D-8565-88AFD0288EAE}"/>
    <dgm:cxn modelId="{A920066B-8E09-4F13-8FF8-ADCAF6782774}" type="presOf" srcId="{99181C97-7317-4352-A5C2-6F5134EB592A}" destId="{EA2E4A1E-B015-4EA6-A319-860C977656C2}" srcOrd="0" destOrd="0" presId="urn:microsoft.com/office/officeart/2005/8/layout/hProcess11"/>
    <dgm:cxn modelId="{7AF75FD4-AAC3-4055-91A4-140E3309B1BB}" type="presOf" srcId="{1C449BD9-8A8A-45B4-8A3C-16BC2D20A80A}" destId="{39D02524-AF99-4553-96B7-77B3BE9509BC}" srcOrd="0" destOrd="0" presId="urn:microsoft.com/office/officeart/2005/8/layout/hProcess11"/>
    <dgm:cxn modelId="{257144AE-8ED9-4ABC-BB01-D40B4783D2EB}" type="presOf" srcId="{4CA1F20A-6C6B-4050-B3E8-0D996F57B7EE}" destId="{95C7FD86-C1A0-4FC7-974D-EF8906039DAA}" srcOrd="0" destOrd="1" presId="urn:microsoft.com/office/officeart/2005/8/layout/hProcess11"/>
    <dgm:cxn modelId="{8232BFBD-339C-441C-9D70-45060B232DE9}" srcId="{611C36B2-3E46-4677-B4FE-042B27146759}" destId="{1C449BD9-8A8A-45B4-8A3C-16BC2D20A80A}" srcOrd="4" destOrd="0" parTransId="{3580C48F-AAAA-476C-80DE-0A70817DAC68}" sibTransId="{ED34F2EB-9CB6-425C-97BB-065FA8AAFEB9}"/>
    <dgm:cxn modelId="{6E427363-5075-4002-ABD8-81639B38C437}" type="presOf" srcId="{55F460A2-80FD-4BB4-9D71-0372C8D023AE}" destId="{27B864CC-75F0-49C8-B776-CF06C263BA0A}" srcOrd="0" destOrd="0" presId="urn:microsoft.com/office/officeart/2005/8/layout/hProcess11"/>
    <dgm:cxn modelId="{F1629A66-D680-43FF-9E1E-F290A4369245}" type="presOf" srcId="{207C7902-D887-41F4-89C3-BFD803284B6F}" destId="{EA2E4A1E-B015-4EA6-A319-860C977656C2}" srcOrd="0" destOrd="3" presId="urn:microsoft.com/office/officeart/2005/8/layout/hProcess11"/>
    <dgm:cxn modelId="{5F00FCFA-0189-486C-BFFD-9F2BDCE361F7}" srcId="{611C36B2-3E46-4677-B4FE-042B27146759}" destId="{55F460A2-80FD-4BB4-9D71-0372C8D023AE}" srcOrd="0" destOrd="0" parTransId="{E8F956E4-69FE-45DC-A67D-2F2A4BE783D5}" sibTransId="{2105C886-1A9C-40D3-9E87-9CA6A6029622}"/>
    <dgm:cxn modelId="{0DCD47FB-68DC-48B2-91B8-05BE601B9719}" type="presOf" srcId="{611C36B2-3E46-4677-B4FE-042B27146759}" destId="{FC6773F5-09FF-4AD9-B5B5-20EF1D3A127E}" srcOrd="0" destOrd="0" presId="urn:microsoft.com/office/officeart/2005/8/layout/hProcess11"/>
    <dgm:cxn modelId="{9FC91CFF-0006-4352-841E-47DC961C84CC}" type="presOf" srcId="{719714E1-089A-4367-B0A9-47923101ECBF}" destId="{EA2E4A1E-B015-4EA6-A319-860C977656C2}" srcOrd="0" destOrd="1" presId="urn:microsoft.com/office/officeart/2005/8/layout/hProcess11"/>
    <dgm:cxn modelId="{8DF2A838-C08F-4278-AA7A-198604A9C354}" srcId="{99181C97-7317-4352-A5C2-6F5134EB592A}" destId="{F0DBCFD0-FFCA-4829-9CF9-E504B0386075}" srcOrd="1" destOrd="0" parTransId="{C0F2C498-4C2E-4E5F-A6F1-C79E83758A6F}" sibTransId="{A9FAE300-164C-4483-8FAF-8101F5EF4DFE}"/>
    <dgm:cxn modelId="{34A66551-D3F8-48FA-A010-64CE9F8CF20B}" type="presParOf" srcId="{FC6773F5-09FF-4AD9-B5B5-20EF1D3A127E}" destId="{5029456B-7843-4B4A-8C6B-D50745EF5EF5}" srcOrd="0" destOrd="0" presId="urn:microsoft.com/office/officeart/2005/8/layout/hProcess11"/>
    <dgm:cxn modelId="{4B734E25-FA8B-425E-B4DA-58EB2659A22E}" type="presParOf" srcId="{FC6773F5-09FF-4AD9-B5B5-20EF1D3A127E}" destId="{0E92DE72-97D3-4E7E-96B4-AF0A7ABD241B}" srcOrd="1" destOrd="0" presId="urn:microsoft.com/office/officeart/2005/8/layout/hProcess11"/>
    <dgm:cxn modelId="{2007293D-4730-4150-A6C8-BE85C612CAC9}" type="presParOf" srcId="{0E92DE72-97D3-4E7E-96B4-AF0A7ABD241B}" destId="{C5D8D099-B618-4AC2-AC0A-B23D9C48D368}" srcOrd="0" destOrd="0" presId="urn:microsoft.com/office/officeart/2005/8/layout/hProcess11"/>
    <dgm:cxn modelId="{4AA409D5-A556-4D2E-BE7C-5554564921FE}" type="presParOf" srcId="{C5D8D099-B618-4AC2-AC0A-B23D9C48D368}" destId="{27B864CC-75F0-49C8-B776-CF06C263BA0A}" srcOrd="0" destOrd="0" presId="urn:microsoft.com/office/officeart/2005/8/layout/hProcess11"/>
    <dgm:cxn modelId="{EFE8A01A-AF4C-4DB1-BFFA-12FB54705A75}" type="presParOf" srcId="{C5D8D099-B618-4AC2-AC0A-B23D9C48D368}" destId="{46E5B407-CFA3-446F-87AA-8E958B1AB41F}" srcOrd="1" destOrd="0" presId="urn:microsoft.com/office/officeart/2005/8/layout/hProcess11"/>
    <dgm:cxn modelId="{10F47CE8-6AFD-43D5-8E26-49DB026B2F7D}" type="presParOf" srcId="{C5D8D099-B618-4AC2-AC0A-B23D9C48D368}" destId="{F6C7A88C-2CC6-4585-903D-8AB1228797E4}" srcOrd="2" destOrd="0" presId="urn:microsoft.com/office/officeart/2005/8/layout/hProcess11"/>
    <dgm:cxn modelId="{DF040044-6931-4A02-8B47-8FB74A3755FF}" type="presParOf" srcId="{0E92DE72-97D3-4E7E-96B4-AF0A7ABD241B}" destId="{1E5FCF2C-A2B2-4D10-9B6E-9669DA4AE2BD}" srcOrd="1" destOrd="0" presId="urn:microsoft.com/office/officeart/2005/8/layout/hProcess11"/>
    <dgm:cxn modelId="{85EBCC27-87F8-4C0B-A5B2-C3D6CFF26C1C}" type="presParOf" srcId="{0E92DE72-97D3-4E7E-96B4-AF0A7ABD241B}" destId="{3F86043D-4AFF-4A21-A292-683FE31FB5BB}" srcOrd="2" destOrd="0" presId="urn:microsoft.com/office/officeart/2005/8/layout/hProcess11"/>
    <dgm:cxn modelId="{9993D5D2-F968-4EDE-9B6E-5843D923DAF7}" type="presParOf" srcId="{3F86043D-4AFF-4A21-A292-683FE31FB5BB}" destId="{EA2E4A1E-B015-4EA6-A319-860C977656C2}" srcOrd="0" destOrd="0" presId="urn:microsoft.com/office/officeart/2005/8/layout/hProcess11"/>
    <dgm:cxn modelId="{A99F9557-942E-4877-9015-BAB35C0CD4C7}" type="presParOf" srcId="{3F86043D-4AFF-4A21-A292-683FE31FB5BB}" destId="{8EF0AFE0-2FBD-49CF-9E27-61C3DD56CBB2}" srcOrd="1" destOrd="0" presId="urn:microsoft.com/office/officeart/2005/8/layout/hProcess11"/>
    <dgm:cxn modelId="{11D6E966-8335-4ECA-AF45-DBEDD809AD2F}" type="presParOf" srcId="{3F86043D-4AFF-4A21-A292-683FE31FB5BB}" destId="{193F0208-FAB3-40BD-B788-7DE16239145A}" srcOrd="2" destOrd="0" presId="urn:microsoft.com/office/officeart/2005/8/layout/hProcess11"/>
    <dgm:cxn modelId="{B7646105-A09D-421B-8B38-7390F63259E9}" type="presParOf" srcId="{0E92DE72-97D3-4E7E-96B4-AF0A7ABD241B}" destId="{7827D47C-B6CF-4F46-B364-0C80CFA48E02}" srcOrd="3" destOrd="0" presId="urn:microsoft.com/office/officeart/2005/8/layout/hProcess11"/>
    <dgm:cxn modelId="{AD32ED58-EC32-47A2-878C-B79C8ACA93BE}" type="presParOf" srcId="{0E92DE72-97D3-4E7E-96B4-AF0A7ABD241B}" destId="{0726F081-4407-4139-BAD7-BB565631D59E}" srcOrd="4" destOrd="0" presId="urn:microsoft.com/office/officeart/2005/8/layout/hProcess11"/>
    <dgm:cxn modelId="{AF057162-00FB-4076-9246-EEC1CE69B999}" type="presParOf" srcId="{0726F081-4407-4139-BAD7-BB565631D59E}" destId="{E335C342-A7A4-446F-8B0F-084EEC3B0467}" srcOrd="0" destOrd="0" presId="urn:microsoft.com/office/officeart/2005/8/layout/hProcess11"/>
    <dgm:cxn modelId="{63335901-4985-425C-82FA-7CDA1B7D53FD}" type="presParOf" srcId="{0726F081-4407-4139-BAD7-BB565631D59E}" destId="{D883B7B5-54D4-4FB9-B6FC-17A638DC0825}" srcOrd="1" destOrd="0" presId="urn:microsoft.com/office/officeart/2005/8/layout/hProcess11"/>
    <dgm:cxn modelId="{D1328862-C0F6-4F7B-B82D-C02AEE10356A}" type="presParOf" srcId="{0726F081-4407-4139-BAD7-BB565631D59E}" destId="{B1037F30-D2C9-4E72-A6DA-9F17E999AC54}" srcOrd="2" destOrd="0" presId="urn:microsoft.com/office/officeart/2005/8/layout/hProcess11"/>
    <dgm:cxn modelId="{A11EC80E-FEDE-416D-AC78-6EF96726C314}" type="presParOf" srcId="{0E92DE72-97D3-4E7E-96B4-AF0A7ABD241B}" destId="{C1722553-9DB4-42EB-AC19-08D24CECFE34}" srcOrd="5" destOrd="0" presId="urn:microsoft.com/office/officeart/2005/8/layout/hProcess11"/>
    <dgm:cxn modelId="{B8DAB974-2169-41C9-99E9-8E030A9295FA}" type="presParOf" srcId="{0E92DE72-97D3-4E7E-96B4-AF0A7ABD241B}" destId="{6197425B-0024-47DB-9018-03221F15E31A}" srcOrd="6" destOrd="0" presId="urn:microsoft.com/office/officeart/2005/8/layout/hProcess11"/>
    <dgm:cxn modelId="{EA26D5C1-2FFE-478E-A574-E426F160EF6D}" type="presParOf" srcId="{6197425B-0024-47DB-9018-03221F15E31A}" destId="{95C7FD86-C1A0-4FC7-974D-EF8906039DAA}" srcOrd="0" destOrd="0" presId="urn:microsoft.com/office/officeart/2005/8/layout/hProcess11"/>
    <dgm:cxn modelId="{AA735506-0194-44B1-A409-339A0D0E6E77}" type="presParOf" srcId="{6197425B-0024-47DB-9018-03221F15E31A}" destId="{FA2763AD-F582-4DBD-A4E7-104187484474}" srcOrd="1" destOrd="0" presId="urn:microsoft.com/office/officeart/2005/8/layout/hProcess11"/>
    <dgm:cxn modelId="{05AE4DE2-634B-4AC0-A57B-BF096DD86334}" type="presParOf" srcId="{6197425B-0024-47DB-9018-03221F15E31A}" destId="{05D03387-7EF6-487D-8DA6-B5F7472A5270}" srcOrd="2" destOrd="0" presId="urn:microsoft.com/office/officeart/2005/8/layout/hProcess11"/>
    <dgm:cxn modelId="{C0335418-2AB8-49CC-83F4-04B8CBF27212}" type="presParOf" srcId="{0E92DE72-97D3-4E7E-96B4-AF0A7ABD241B}" destId="{0A1B6A48-F8F0-4AF7-AD66-3F01FB544A47}" srcOrd="7" destOrd="0" presId="urn:microsoft.com/office/officeart/2005/8/layout/hProcess11"/>
    <dgm:cxn modelId="{2C6EDC7F-75BC-4017-8974-8F1F7035623E}" type="presParOf" srcId="{0E92DE72-97D3-4E7E-96B4-AF0A7ABD241B}" destId="{22F4EAB1-FF1A-4121-948B-692CB3DBBA74}" srcOrd="8" destOrd="0" presId="urn:microsoft.com/office/officeart/2005/8/layout/hProcess11"/>
    <dgm:cxn modelId="{F1144D35-9C7E-42D0-8C91-7655675B2905}" type="presParOf" srcId="{22F4EAB1-FF1A-4121-948B-692CB3DBBA74}" destId="{39D02524-AF99-4553-96B7-77B3BE9509BC}" srcOrd="0" destOrd="0" presId="urn:microsoft.com/office/officeart/2005/8/layout/hProcess11"/>
    <dgm:cxn modelId="{E2A74691-724D-4058-B374-91F507490840}" type="presParOf" srcId="{22F4EAB1-FF1A-4121-948B-692CB3DBBA74}" destId="{C9449177-6094-434F-978A-04DC0FC54720}" srcOrd="1" destOrd="0" presId="urn:microsoft.com/office/officeart/2005/8/layout/hProcess11"/>
    <dgm:cxn modelId="{D9CC37B2-9AF0-4359-BCAB-3BE5EA8CC246}" type="presParOf" srcId="{22F4EAB1-FF1A-4121-948B-692CB3DBBA74}" destId="{8CEE2557-2826-4A88-A2D1-03B76F440812}" srcOrd="2" destOrd="0" presId="urn:microsoft.com/office/officeart/2005/8/layout/hProcess11"/>
    <dgm:cxn modelId="{453EBF73-315F-48E3-A20A-32A7D154C0E5}" type="presParOf" srcId="{0E92DE72-97D3-4E7E-96B4-AF0A7ABD241B}" destId="{02438C9A-8EAA-4E77-88E7-77E8BECCF12A}" srcOrd="9" destOrd="0" presId="urn:microsoft.com/office/officeart/2005/8/layout/hProcess11"/>
    <dgm:cxn modelId="{132697F9-D2E5-453C-ABE7-F3AE5200231F}" type="presParOf" srcId="{0E92DE72-97D3-4E7E-96B4-AF0A7ABD241B}" destId="{3F0F8DFE-B8C3-4D60-A057-803C855024AB}" srcOrd="10" destOrd="0" presId="urn:microsoft.com/office/officeart/2005/8/layout/hProcess11"/>
    <dgm:cxn modelId="{1699761C-E5D2-4F91-AFB8-6A6DABF0F47F}" type="presParOf" srcId="{3F0F8DFE-B8C3-4D60-A057-803C855024AB}" destId="{E12E5232-636F-4B42-9119-280E111086B1}" srcOrd="0" destOrd="0" presId="urn:microsoft.com/office/officeart/2005/8/layout/hProcess11"/>
    <dgm:cxn modelId="{918B76E2-D9F7-4936-907C-414F563F5D9B}" type="presParOf" srcId="{3F0F8DFE-B8C3-4D60-A057-803C855024AB}" destId="{517540B5-3408-42D6-856F-F4D6036339A9}" srcOrd="1" destOrd="0" presId="urn:microsoft.com/office/officeart/2005/8/layout/hProcess11"/>
    <dgm:cxn modelId="{2C4AF235-4B43-497B-BBD6-B1A892C7C973}" type="presParOf" srcId="{3F0F8DFE-B8C3-4D60-A057-803C855024AB}" destId="{D2CE82B0-C5C0-453F-A66F-9F9B7387D026}"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1D1DDB7-7E0F-451C-8139-BFD06530596A}" type="doc">
      <dgm:prSet loTypeId="urn:diagrams.loki3.com/VaryingWidthList" loCatId="list" qsTypeId="urn:microsoft.com/office/officeart/2005/8/quickstyle/simple3" qsCatId="simple" csTypeId="urn:microsoft.com/office/officeart/2005/8/colors/accent2_4" csCatId="accent2" phldr="1"/>
      <dgm:spPr/>
      <dgm:t>
        <a:bodyPr/>
        <a:lstStyle/>
        <a:p>
          <a:endParaRPr lang="en-US"/>
        </a:p>
      </dgm:t>
    </dgm:pt>
    <dgm:pt modelId="{0416CA61-7292-45BB-BF7C-E4BEA80C2698}">
      <dgm:prSet phldrT="[Text]"/>
      <dgm:spPr>
        <a:solidFill>
          <a:schemeClr val="accent6">
            <a:lumMod val="20000"/>
            <a:lumOff val="80000"/>
          </a:schemeClr>
        </a:solidFill>
      </dgm:spPr>
      <dgm:t>
        <a:bodyPr/>
        <a:lstStyle/>
        <a:p>
          <a:pPr algn="l"/>
          <a:r>
            <a:rPr lang="en-US" dirty="0"/>
            <a:t>Create Sales department as Cost Centre</a:t>
          </a:r>
        </a:p>
      </dgm:t>
    </dgm:pt>
    <dgm:pt modelId="{A4A05B13-99E2-4114-849F-45C7ECF6FC76}" type="parTrans" cxnId="{422FBF90-707B-42C6-8903-D84E84AC5893}">
      <dgm:prSet/>
      <dgm:spPr/>
      <dgm:t>
        <a:bodyPr/>
        <a:lstStyle/>
        <a:p>
          <a:pPr algn="l"/>
          <a:endParaRPr lang="en-US"/>
        </a:p>
      </dgm:t>
    </dgm:pt>
    <dgm:pt modelId="{AF18499D-771A-465C-B68C-591C70601E3E}" type="sibTrans" cxnId="{422FBF90-707B-42C6-8903-D84E84AC5893}">
      <dgm:prSet/>
      <dgm:spPr/>
      <dgm:t>
        <a:bodyPr/>
        <a:lstStyle/>
        <a:p>
          <a:pPr algn="l"/>
          <a:endParaRPr lang="en-US"/>
        </a:p>
      </dgm:t>
    </dgm:pt>
    <dgm:pt modelId="{8322C1B3-2D98-42C4-A780-1175DBF9BFA6}">
      <dgm:prSet phldrT="[Text]"/>
      <dgm:spPr>
        <a:solidFill>
          <a:schemeClr val="accent6">
            <a:lumMod val="20000"/>
            <a:lumOff val="80000"/>
          </a:schemeClr>
        </a:solidFill>
      </dgm:spPr>
      <dgm:t>
        <a:bodyPr/>
        <a:lstStyle/>
        <a:p>
          <a:pPr algn="l"/>
          <a:r>
            <a:rPr lang="en-US" dirty="0"/>
            <a:t>Allocate cost center in Payment\Journal\Sales\Purchases\Receipt vouchers</a:t>
          </a:r>
        </a:p>
      </dgm:t>
    </dgm:pt>
    <dgm:pt modelId="{579952C7-E644-4A34-B5A5-E0843F889023}" type="parTrans" cxnId="{93EE698F-F4D2-4218-908F-0027EE50A8E5}">
      <dgm:prSet/>
      <dgm:spPr/>
      <dgm:t>
        <a:bodyPr/>
        <a:lstStyle/>
        <a:p>
          <a:pPr algn="l"/>
          <a:endParaRPr lang="en-US"/>
        </a:p>
      </dgm:t>
    </dgm:pt>
    <dgm:pt modelId="{9C02B1EA-4908-402D-9255-1B4C4C6B875F}" type="sibTrans" cxnId="{93EE698F-F4D2-4218-908F-0027EE50A8E5}">
      <dgm:prSet/>
      <dgm:spPr/>
      <dgm:t>
        <a:bodyPr/>
        <a:lstStyle/>
        <a:p>
          <a:pPr algn="l"/>
          <a:endParaRPr lang="en-US"/>
        </a:p>
      </dgm:t>
    </dgm:pt>
    <dgm:pt modelId="{878AA840-FD6E-4FE7-BE4E-1902E3FB1B9B}" type="pres">
      <dgm:prSet presAssocID="{21D1DDB7-7E0F-451C-8139-BFD06530596A}" presName="Name0" presStyleCnt="0">
        <dgm:presLayoutVars>
          <dgm:resizeHandles/>
        </dgm:presLayoutVars>
      </dgm:prSet>
      <dgm:spPr/>
      <dgm:t>
        <a:bodyPr/>
        <a:lstStyle/>
        <a:p>
          <a:endParaRPr lang="en-US"/>
        </a:p>
      </dgm:t>
    </dgm:pt>
    <dgm:pt modelId="{BDAB02E4-DA66-4AB8-91CE-08C8255F3AC4}" type="pres">
      <dgm:prSet presAssocID="{0416CA61-7292-45BB-BF7C-E4BEA80C2698}" presName="text" presStyleLbl="node1" presStyleIdx="0" presStyleCnt="2" custAng="0" custScaleX="722897" custScaleY="23789" custLinFactNeighborX="495">
        <dgm:presLayoutVars>
          <dgm:bulletEnabled val="1"/>
        </dgm:presLayoutVars>
      </dgm:prSet>
      <dgm:spPr/>
      <dgm:t>
        <a:bodyPr/>
        <a:lstStyle/>
        <a:p>
          <a:endParaRPr lang="en-US"/>
        </a:p>
      </dgm:t>
    </dgm:pt>
    <dgm:pt modelId="{BDECD7D6-F9B5-428F-93FC-FEEE39152E75}" type="pres">
      <dgm:prSet presAssocID="{AF18499D-771A-465C-B68C-591C70601E3E}" presName="space" presStyleCnt="0"/>
      <dgm:spPr/>
    </dgm:pt>
    <dgm:pt modelId="{4A0AD636-28A5-42FC-B4B2-0B03C5C6C189}" type="pres">
      <dgm:prSet presAssocID="{8322C1B3-2D98-42C4-A780-1175DBF9BFA6}" presName="text" presStyleLbl="node1" presStyleIdx="1" presStyleCnt="2" custAng="0" custScaleX="722897" custScaleY="25374" custLinFactNeighborX="495">
        <dgm:presLayoutVars>
          <dgm:bulletEnabled val="1"/>
        </dgm:presLayoutVars>
      </dgm:prSet>
      <dgm:spPr/>
      <dgm:t>
        <a:bodyPr/>
        <a:lstStyle/>
        <a:p>
          <a:endParaRPr lang="en-US"/>
        </a:p>
      </dgm:t>
    </dgm:pt>
  </dgm:ptLst>
  <dgm:cxnLst>
    <dgm:cxn modelId="{2CF2910C-E6AA-4AFD-9F54-201C4C14B231}" type="presOf" srcId="{21D1DDB7-7E0F-451C-8139-BFD06530596A}" destId="{878AA840-FD6E-4FE7-BE4E-1902E3FB1B9B}" srcOrd="0" destOrd="0" presId="urn:diagrams.loki3.com/VaryingWidthList"/>
    <dgm:cxn modelId="{4BDE174B-328F-43FF-B5C8-E68E5F06CDA1}" type="presOf" srcId="{0416CA61-7292-45BB-BF7C-E4BEA80C2698}" destId="{BDAB02E4-DA66-4AB8-91CE-08C8255F3AC4}" srcOrd="0" destOrd="0" presId="urn:diagrams.loki3.com/VaryingWidthList"/>
    <dgm:cxn modelId="{8CF240DC-0E8D-41C6-B95C-126996E92284}" type="presOf" srcId="{8322C1B3-2D98-42C4-A780-1175DBF9BFA6}" destId="{4A0AD636-28A5-42FC-B4B2-0B03C5C6C189}" srcOrd="0" destOrd="0" presId="urn:diagrams.loki3.com/VaryingWidthList"/>
    <dgm:cxn modelId="{93EE698F-F4D2-4218-908F-0027EE50A8E5}" srcId="{21D1DDB7-7E0F-451C-8139-BFD06530596A}" destId="{8322C1B3-2D98-42C4-A780-1175DBF9BFA6}" srcOrd="1" destOrd="0" parTransId="{579952C7-E644-4A34-B5A5-E0843F889023}" sibTransId="{9C02B1EA-4908-402D-9255-1B4C4C6B875F}"/>
    <dgm:cxn modelId="{422FBF90-707B-42C6-8903-D84E84AC5893}" srcId="{21D1DDB7-7E0F-451C-8139-BFD06530596A}" destId="{0416CA61-7292-45BB-BF7C-E4BEA80C2698}" srcOrd="0" destOrd="0" parTransId="{A4A05B13-99E2-4114-849F-45C7ECF6FC76}" sibTransId="{AF18499D-771A-465C-B68C-591C70601E3E}"/>
    <dgm:cxn modelId="{E6CAF75C-4656-4982-9CF3-3011AA6704AC}" type="presParOf" srcId="{878AA840-FD6E-4FE7-BE4E-1902E3FB1B9B}" destId="{BDAB02E4-DA66-4AB8-91CE-08C8255F3AC4}" srcOrd="0" destOrd="0" presId="urn:diagrams.loki3.com/VaryingWidthList"/>
    <dgm:cxn modelId="{3FDECE72-03F9-400A-A383-F56FC652F603}" type="presParOf" srcId="{878AA840-FD6E-4FE7-BE4E-1902E3FB1B9B}" destId="{BDECD7D6-F9B5-428F-93FC-FEEE39152E75}" srcOrd="1" destOrd="0" presId="urn:diagrams.loki3.com/VaryingWidthList"/>
    <dgm:cxn modelId="{ADDF8FEE-648D-4BF4-80CA-24C5F79366FC}" type="presParOf" srcId="{878AA840-FD6E-4FE7-BE4E-1902E3FB1B9B}" destId="{4A0AD636-28A5-42FC-B4B2-0B03C5C6C189}" srcOrd="2"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47BA8E9-FC22-489E-8934-09B4B101CC10}" type="doc">
      <dgm:prSet loTypeId="urn:microsoft.com/office/officeart/2005/8/layout/hierarchy1" loCatId="hierarchy" qsTypeId="urn:microsoft.com/office/officeart/2005/8/quickstyle/simple1" qsCatId="simple" csTypeId="urn:microsoft.com/office/officeart/2005/8/colors/colorful4" csCatId="colorful" phldr="1"/>
      <dgm:spPr/>
      <dgm:t>
        <a:bodyPr/>
        <a:lstStyle/>
        <a:p>
          <a:endParaRPr lang="en-US"/>
        </a:p>
      </dgm:t>
    </dgm:pt>
    <dgm:pt modelId="{CE85AD7C-FD54-4A97-AC77-E681211D55D4}">
      <dgm:prSet phldrT="[Text]"/>
      <dgm:spPr/>
      <dgm:t>
        <a:bodyPr/>
        <a:lstStyle/>
        <a:p>
          <a:r>
            <a:rPr lang="en-US" dirty="0"/>
            <a:t>Cost Centre</a:t>
          </a:r>
        </a:p>
      </dgm:t>
    </dgm:pt>
    <dgm:pt modelId="{D92420F8-2DEB-4816-B937-4E40AF3290D5}" type="parTrans" cxnId="{91895067-4108-4A71-BC84-FF7195F6132C}">
      <dgm:prSet/>
      <dgm:spPr/>
      <dgm:t>
        <a:bodyPr/>
        <a:lstStyle/>
        <a:p>
          <a:endParaRPr lang="en-US"/>
        </a:p>
      </dgm:t>
    </dgm:pt>
    <dgm:pt modelId="{9B85724A-5EF5-4673-9B14-0C0EFEF9E625}" type="sibTrans" cxnId="{91895067-4108-4A71-BC84-FF7195F6132C}">
      <dgm:prSet/>
      <dgm:spPr/>
      <dgm:t>
        <a:bodyPr/>
        <a:lstStyle/>
        <a:p>
          <a:endParaRPr lang="en-US"/>
        </a:p>
      </dgm:t>
    </dgm:pt>
    <dgm:pt modelId="{6E362E06-10DF-4B63-B557-99D2D1CD53F5}" type="asst">
      <dgm:prSet phldrT="[Text]"/>
      <dgm:spPr/>
      <dgm:t>
        <a:bodyPr/>
        <a:lstStyle/>
        <a:p>
          <a:r>
            <a:rPr lang="en-US" dirty="0"/>
            <a:t>Retail store 1 (Primary CC)</a:t>
          </a:r>
        </a:p>
      </dgm:t>
    </dgm:pt>
    <dgm:pt modelId="{F6696BA5-E773-4072-98CE-03E5D2C4DB95}" type="parTrans" cxnId="{70D7D362-1535-4332-AF9D-C124EB7D49D0}">
      <dgm:prSet/>
      <dgm:spPr/>
      <dgm:t>
        <a:bodyPr/>
        <a:lstStyle/>
        <a:p>
          <a:endParaRPr lang="en-US"/>
        </a:p>
      </dgm:t>
    </dgm:pt>
    <dgm:pt modelId="{63CB45C7-1A01-4ED1-BD46-BA4072F6C708}" type="sibTrans" cxnId="{70D7D362-1535-4332-AF9D-C124EB7D49D0}">
      <dgm:prSet/>
      <dgm:spPr/>
      <dgm:t>
        <a:bodyPr/>
        <a:lstStyle/>
        <a:p>
          <a:endParaRPr lang="en-US"/>
        </a:p>
      </dgm:t>
    </dgm:pt>
    <dgm:pt modelId="{54EA34E1-DC69-4230-9EC3-5FA5893CB298}">
      <dgm:prSet phldrT="[Text]"/>
      <dgm:spPr/>
      <dgm:t>
        <a:bodyPr/>
        <a:lstStyle/>
        <a:p>
          <a:r>
            <a:rPr lang="en-US" dirty="0"/>
            <a:t>Anil</a:t>
          </a:r>
        </a:p>
        <a:p>
          <a:r>
            <a:rPr lang="en-US" dirty="0"/>
            <a:t>(Sub-CC) </a:t>
          </a:r>
        </a:p>
      </dgm:t>
    </dgm:pt>
    <dgm:pt modelId="{955A4533-2F77-4CA7-914F-54F71091CFD0}" type="parTrans" cxnId="{1CDD52D3-4885-4ABE-AB89-16F2BDDB3A9B}">
      <dgm:prSet/>
      <dgm:spPr/>
      <dgm:t>
        <a:bodyPr/>
        <a:lstStyle/>
        <a:p>
          <a:endParaRPr lang="en-US"/>
        </a:p>
      </dgm:t>
    </dgm:pt>
    <dgm:pt modelId="{5C35269C-AA23-411E-8755-39F1D5EEE0B3}" type="sibTrans" cxnId="{1CDD52D3-4885-4ABE-AB89-16F2BDDB3A9B}">
      <dgm:prSet/>
      <dgm:spPr/>
      <dgm:t>
        <a:bodyPr/>
        <a:lstStyle/>
        <a:p>
          <a:endParaRPr lang="en-US"/>
        </a:p>
      </dgm:t>
    </dgm:pt>
    <dgm:pt modelId="{70B8C205-1512-4858-B6FA-C7C03F622263}">
      <dgm:prSet phldrT="[Text]"/>
      <dgm:spPr/>
      <dgm:t>
        <a:bodyPr/>
        <a:lstStyle/>
        <a:p>
          <a:r>
            <a:rPr lang="en-US" dirty="0"/>
            <a:t>Sunil</a:t>
          </a:r>
        </a:p>
        <a:p>
          <a:r>
            <a:rPr lang="en-US" dirty="0"/>
            <a:t>(Sub-CC)</a:t>
          </a:r>
        </a:p>
      </dgm:t>
    </dgm:pt>
    <dgm:pt modelId="{59430CC2-A550-4CD7-BA9A-BE1EB43237AC}" type="parTrans" cxnId="{19857732-AA96-4CCB-B864-F7937253DA95}">
      <dgm:prSet/>
      <dgm:spPr/>
      <dgm:t>
        <a:bodyPr/>
        <a:lstStyle/>
        <a:p>
          <a:endParaRPr lang="en-US"/>
        </a:p>
      </dgm:t>
    </dgm:pt>
    <dgm:pt modelId="{8FBC52FC-3F1E-42D4-BFE4-2940B9B1963A}" type="sibTrans" cxnId="{19857732-AA96-4CCB-B864-F7937253DA95}">
      <dgm:prSet/>
      <dgm:spPr/>
      <dgm:t>
        <a:bodyPr/>
        <a:lstStyle/>
        <a:p>
          <a:endParaRPr lang="en-US"/>
        </a:p>
      </dgm:t>
    </dgm:pt>
    <dgm:pt modelId="{5D0E9655-4CCD-4DE7-80D1-A7454B356987}" type="asst">
      <dgm:prSet phldrT="[Text]"/>
      <dgm:spPr/>
      <dgm:t>
        <a:bodyPr/>
        <a:lstStyle/>
        <a:p>
          <a:r>
            <a:rPr lang="en-US" dirty="0"/>
            <a:t>Retail store 2(Primary CC)</a:t>
          </a:r>
        </a:p>
      </dgm:t>
    </dgm:pt>
    <dgm:pt modelId="{E10B7A93-9A37-4960-94F2-2DB3D8FB7D9D}" type="parTrans" cxnId="{FF2FE319-71DE-41D1-AF43-ADB1927E9125}">
      <dgm:prSet/>
      <dgm:spPr/>
      <dgm:t>
        <a:bodyPr/>
        <a:lstStyle/>
        <a:p>
          <a:endParaRPr lang="en-US"/>
        </a:p>
      </dgm:t>
    </dgm:pt>
    <dgm:pt modelId="{5A0B1E91-4F74-4CCB-878B-BD8F5F3AD7EB}" type="sibTrans" cxnId="{FF2FE319-71DE-41D1-AF43-ADB1927E9125}">
      <dgm:prSet/>
      <dgm:spPr/>
      <dgm:t>
        <a:bodyPr/>
        <a:lstStyle/>
        <a:p>
          <a:endParaRPr lang="en-US"/>
        </a:p>
      </dgm:t>
    </dgm:pt>
    <dgm:pt modelId="{0F42D3C1-2B40-4ACB-9CFB-C6D37413F274}" type="asst">
      <dgm:prSet phldrT="[Text]"/>
      <dgm:spPr/>
      <dgm:t>
        <a:bodyPr/>
        <a:lstStyle/>
        <a:p>
          <a:r>
            <a:rPr lang="en-US" dirty="0"/>
            <a:t>Ramesh</a:t>
          </a:r>
        </a:p>
        <a:p>
          <a:r>
            <a:rPr lang="en-US" dirty="0"/>
            <a:t>(Sub-CC)</a:t>
          </a:r>
        </a:p>
      </dgm:t>
    </dgm:pt>
    <dgm:pt modelId="{E88B8552-DB39-44B3-93DE-14E5B09D254F}" type="parTrans" cxnId="{4E121748-4FA9-4782-9191-C7DC4C12B9D1}">
      <dgm:prSet/>
      <dgm:spPr/>
      <dgm:t>
        <a:bodyPr/>
        <a:lstStyle/>
        <a:p>
          <a:endParaRPr lang="en-US"/>
        </a:p>
      </dgm:t>
    </dgm:pt>
    <dgm:pt modelId="{BCE0D6A7-5025-43BD-966A-2429FF139D84}" type="sibTrans" cxnId="{4E121748-4FA9-4782-9191-C7DC4C12B9D1}">
      <dgm:prSet/>
      <dgm:spPr/>
      <dgm:t>
        <a:bodyPr/>
        <a:lstStyle/>
        <a:p>
          <a:endParaRPr lang="en-US"/>
        </a:p>
      </dgm:t>
    </dgm:pt>
    <dgm:pt modelId="{03245700-A46F-4510-8CB6-E68CCAB71CDC}" type="asst">
      <dgm:prSet phldrT="[Text]"/>
      <dgm:spPr/>
      <dgm:t>
        <a:bodyPr/>
        <a:lstStyle/>
        <a:p>
          <a:r>
            <a:rPr lang="en-US" dirty="0"/>
            <a:t>Suresh</a:t>
          </a:r>
        </a:p>
        <a:p>
          <a:r>
            <a:rPr lang="en-US" dirty="0"/>
            <a:t>(Sub-CC)</a:t>
          </a:r>
        </a:p>
      </dgm:t>
    </dgm:pt>
    <dgm:pt modelId="{442F96FD-CD56-4723-88F4-7031859CE5C8}" type="parTrans" cxnId="{B07F753A-416B-4E26-AA5A-236DB3E3B933}">
      <dgm:prSet/>
      <dgm:spPr/>
      <dgm:t>
        <a:bodyPr/>
        <a:lstStyle/>
        <a:p>
          <a:endParaRPr lang="en-US"/>
        </a:p>
      </dgm:t>
    </dgm:pt>
    <dgm:pt modelId="{3B8D5B5A-526C-4623-A323-8F642ABB80AC}" type="sibTrans" cxnId="{B07F753A-416B-4E26-AA5A-236DB3E3B933}">
      <dgm:prSet/>
      <dgm:spPr/>
      <dgm:t>
        <a:bodyPr/>
        <a:lstStyle/>
        <a:p>
          <a:endParaRPr lang="en-US"/>
        </a:p>
      </dgm:t>
    </dgm:pt>
    <dgm:pt modelId="{CFC8ADF9-D6F9-46EE-AEDF-4E5E0C516DEC}" type="pres">
      <dgm:prSet presAssocID="{A47BA8E9-FC22-489E-8934-09B4B101CC10}" presName="hierChild1" presStyleCnt="0">
        <dgm:presLayoutVars>
          <dgm:chPref val="1"/>
          <dgm:dir/>
          <dgm:animOne val="branch"/>
          <dgm:animLvl val="lvl"/>
          <dgm:resizeHandles/>
        </dgm:presLayoutVars>
      </dgm:prSet>
      <dgm:spPr/>
      <dgm:t>
        <a:bodyPr/>
        <a:lstStyle/>
        <a:p>
          <a:endParaRPr lang="en-US"/>
        </a:p>
      </dgm:t>
    </dgm:pt>
    <dgm:pt modelId="{7486E982-AFCB-4060-9DA5-03BFF7A613B6}" type="pres">
      <dgm:prSet presAssocID="{CE85AD7C-FD54-4A97-AC77-E681211D55D4}" presName="hierRoot1" presStyleCnt="0"/>
      <dgm:spPr/>
    </dgm:pt>
    <dgm:pt modelId="{10AEAC74-B852-43ED-88F0-C5CDF0EDF413}" type="pres">
      <dgm:prSet presAssocID="{CE85AD7C-FD54-4A97-AC77-E681211D55D4}" presName="composite" presStyleCnt="0"/>
      <dgm:spPr/>
    </dgm:pt>
    <dgm:pt modelId="{5BD4AC78-B664-4920-A563-9AD2133EB015}" type="pres">
      <dgm:prSet presAssocID="{CE85AD7C-FD54-4A97-AC77-E681211D55D4}" presName="background" presStyleLbl="node0" presStyleIdx="0" presStyleCnt="1"/>
      <dgm:spPr>
        <a:solidFill>
          <a:srgbClr val="009999"/>
        </a:solidFill>
      </dgm:spPr>
    </dgm:pt>
    <dgm:pt modelId="{44D89165-1758-41BB-B77D-7CD64590603A}" type="pres">
      <dgm:prSet presAssocID="{CE85AD7C-FD54-4A97-AC77-E681211D55D4}" presName="text" presStyleLbl="fgAcc0" presStyleIdx="0" presStyleCnt="1">
        <dgm:presLayoutVars>
          <dgm:chPref val="3"/>
        </dgm:presLayoutVars>
      </dgm:prSet>
      <dgm:spPr/>
      <dgm:t>
        <a:bodyPr/>
        <a:lstStyle/>
        <a:p>
          <a:endParaRPr lang="en-US"/>
        </a:p>
      </dgm:t>
    </dgm:pt>
    <dgm:pt modelId="{5C345D0C-7859-4AE1-BF89-CDF34F3CAEE5}" type="pres">
      <dgm:prSet presAssocID="{CE85AD7C-FD54-4A97-AC77-E681211D55D4}" presName="hierChild2" presStyleCnt="0"/>
      <dgm:spPr/>
    </dgm:pt>
    <dgm:pt modelId="{385E3C71-4A2A-4CF8-BB4E-9112EFBF103D}" type="pres">
      <dgm:prSet presAssocID="{F6696BA5-E773-4072-98CE-03E5D2C4DB95}" presName="Name10" presStyleLbl="parChTrans1D2" presStyleIdx="0" presStyleCnt="2"/>
      <dgm:spPr/>
      <dgm:t>
        <a:bodyPr/>
        <a:lstStyle/>
        <a:p>
          <a:endParaRPr lang="en-US"/>
        </a:p>
      </dgm:t>
    </dgm:pt>
    <dgm:pt modelId="{F7D53677-3D7A-47D9-9835-DB165225E062}" type="pres">
      <dgm:prSet presAssocID="{6E362E06-10DF-4B63-B557-99D2D1CD53F5}" presName="hierRoot2" presStyleCnt="0"/>
      <dgm:spPr/>
    </dgm:pt>
    <dgm:pt modelId="{B218CC37-F3B0-4E4A-A599-E053CC2CA7A6}" type="pres">
      <dgm:prSet presAssocID="{6E362E06-10DF-4B63-B557-99D2D1CD53F5}" presName="composite2" presStyleCnt="0"/>
      <dgm:spPr/>
    </dgm:pt>
    <dgm:pt modelId="{2D7E6DC1-8B7A-4F98-AE88-C6B2CACE92AD}" type="pres">
      <dgm:prSet presAssocID="{6E362E06-10DF-4B63-B557-99D2D1CD53F5}" presName="background2" presStyleLbl="asst1" presStyleIdx="0" presStyleCnt="4"/>
      <dgm:spPr/>
    </dgm:pt>
    <dgm:pt modelId="{DE1EB52A-78BD-4EBA-A659-3C419DA8D35D}" type="pres">
      <dgm:prSet presAssocID="{6E362E06-10DF-4B63-B557-99D2D1CD53F5}" presName="text2" presStyleLbl="fgAcc2" presStyleIdx="0" presStyleCnt="2">
        <dgm:presLayoutVars>
          <dgm:chPref val="3"/>
        </dgm:presLayoutVars>
      </dgm:prSet>
      <dgm:spPr/>
      <dgm:t>
        <a:bodyPr/>
        <a:lstStyle/>
        <a:p>
          <a:endParaRPr lang="en-US"/>
        </a:p>
      </dgm:t>
    </dgm:pt>
    <dgm:pt modelId="{ADFC7CA0-1547-47B8-A685-06F739C65763}" type="pres">
      <dgm:prSet presAssocID="{6E362E06-10DF-4B63-B557-99D2D1CD53F5}" presName="hierChild3" presStyleCnt="0"/>
      <dgm:spPr/>
    </dgm:pt>
    <dgm:pt modelId="{BADA5EBF-13EA-49C6-960A-0F6E3ED1C365}" type="pres">
      <dgm:prSet presAssocID="{E88B8552-DB39-44B3-93DE-14E5B09D254F}" presName="Name17" presStyleLbl="parChTrans1D3" presStyleIdx="0" presStyleCnt="4"/>
      <dgm:spPr/>
      <dgm:t>
        <a:bodyPr/>
        <a:lstStyle/>
        <a:p>
          <a:endParaRPr lang="en-US"/>
        </a:p>
      </dgm:t>
    </dgm:pt>
    <dgm:pt modelId="{3FDB6BAD-2819-475E-B0C8-D7E7DDD19F5E}" type="pres">
      <dgm:prSet presAssocID="{0F42D3C1-2B40-4ACB-9CFB-C6D37413F274}" presName="hierRoot3" presStyleCnt="0"/>
      <dgm:spPr/>
    </dgm:pt>
    <dgm:pt modelId="{B3EF6919-228D-4B8E-9C8B-3CD7856DAB67}" type="pres">
      <dgm:prSet presAssocID="{0F42D3C1-2B40-4ACB-9CFB-C6D37413F274}" presName="composite3" presStyleCnt="0"/>
      <dgm:spPr/>
    </dgm:pt>
    <dgm:pt modelId="{BCC978CE-FF37-4B2D-AB64-AB07AAECE89A}" type="pres">
      <dgm:prSet presAssocID="{0F42D3C1-2B40-4ACB-9CFB-C6D37413F274}" presName="background3" presStyleLbl="asst1" presStyleIdx="1" presStyleCnt="4"/>
      <dgm:spPr>
        <a:solidFill>
          <a:srgbClr val="92D050"/>
        </a:solidFill>
      </dgm:spPr>
    </dgm:pt>
    <dgm:pt modelId="{8A0AA7FE-CE70-4548-8FE5-4DCCE1E73B34}" type="pres">
      <dgm:prSet presAssocID="{0F42D3C1-2B40-4ACB-9CFB-C6D37413F274}" presName="text3" presStyleLbl="fgAcc3" presStyleIdx="0" presStyleCnt="4">
        <dgm:presLayoutVars>
          <dgm:chPref val="3"/>
        </dgm:presLayoutVars>
      </dgm:prSet>
      <dgm:spPr/>
      <dgm:t>
        <a:bodyPr/>
        <a:lstStyle/>
        <a:p>
          <a:endParaRPr lang="en-US"/>
        </a:p>
      </dgm:t>
    </dgm:pt>
    <dgm:pt modelId="{FBE75983-B7ED-43C7-9D87-2387AC52B5F1}" type="pres">
      <dgm:prSet presAssocID="{0F42D3C1-2B40-4ACB-9CFB-C6D37413F274}" presName="hierChild4" presStyleCnt="0"/>
      <dgm:spPr/>
    </dgm:pt>
    <dgm:pt modelId="{C6296819-54FE-46F9-B819-5400B36DE697}" type="pres">
      <dgm:prSet presAssocID="{442F96FD-CD56-4723-88F4-7031859CE5C8}" presName="Name17" presStyleLbl="parChTrans1D3" presStyleIdx="1" presStyleCnt="4"/>
      <dgm:spPr/>
      <dgm:t>
        <a:bodyPr/>
        <a:lstStyle/>
        <a:p>
          <a:endParaRPr lang="en-US"/>
        </a:p>
      </dgm:t>
    </dgm:pt>
    <dgm:pt modelId="{E55342F0-7AE7-41DB-8E5E-7267DB041E4E}" type="pres">
      <dgm:prSet presAssocID="{03245700-A46F-4510-8CB6-E68CCAB71CDC}" presName="hierRoot3" presStyleCnt="0"/>
      <dgm:spPr/>
    </dgm:pt>
    <dgm:pt modelId="{AE4F0CFB-49E0-4350-8567-EAF82E199BB3}" type="pres">
      <dgm:prSet presAssocID="{03245700-A46F-4510-8CB6-E68CCAB71CDC}" presName="composite3" presStyleCnt="0"/>
      <dgm:spPr/>
    </dgm:pt>
    <dgm:pt modelId="{48FEAF24-9736-4BAE-B6B5-3525A481428A}" type="pres">
      <dgm:prSet presAssocID="{03245700-A46F-4510-8CB6-E68CCAB71CDC}" presName="background3" presStyleLbl="asst1" presStyleIdx="2" presStyleCnt="4"/>
      <dgm:spPr>
        <a:solidFill>
          <a:srgbClr val="92D050"/>
        </a:solidFill>
      </dgm:spPr>
    </dgm:pt>
    <dgm:pt modelId="{CEC3D415-2EA6-4FB6-B637-429711A83DA6}" type="pres">
      <dgm:prSet presAssocID="{03245700-A46F-4510-8CB6-E68CCAB71CDC}" presName="text3" presStyleLbl="fgAcc3" presStyleIdx="1" presStyleCnt="4">
        <dgm:presLayoutVars>
          <dgm:chPref val="3"/>
        </dgm:presLayoutVars>
      </dgm:prSet>
      <dgm:spPr/>
      <dgm:t>
        <a:bodyPr/>
        <a:lstStyle/>
        <a:p>
          <a:endParaRPr lang="en-US"/>
        </a:p>
      </dgm:t>
    </dgm:pt>
    <dgm:pt modelId="{ED2D9E8E-D3A9-4AE9-A9E5-3CC2274722AF}" type="pres">
      <dgm:prSet presAssocID="{03245700-A46F-4510-8CB6-E68CCAB71CDC}" presName="hierChild4" presStyleCnt="0"/>
      <dgm:spPr/>
    </dgm:pt>
    <dgm:pt modelId="{16D4C537-3E3C-45FF-81D1-F4E71277DFC7}" type="pres">
      <dgm:prSet presAssocID="{E10B7A93-9A37-4960-94F2-2DB3D8FB7D9D}" presName="Name10" presStyleLbl="parChTrans1D2" presStyleIdx="1" presStyleCnt="2"/>
      <dgm:spPr/>
      <dgm:t>
        <a:bodyPr/>
        <a:lstStyle/>
        <a:p>
          <a:endParaRPr lang="en-US"/>
        </a:p>
      </dgm:t>
    </dgm:pt>
    <dgm:pt modelId="{490187A9-B30F-458B-981D-FD13D22F2825}" type="pres">
      <dgm:prSet presAssocID="{5D0E9655-4CCD-4DE7-80D1-A7454B356987}" presName="hierRoot2" presStyleCnt="0"/>
      <dgm:spPr/>
    </dgm:pt>
    <dgm:pt modelId="{FFE0BCF4-6ACD-4627-BD48-6B8B732A08E5}" type="pres">
      <dgm:prSet presAssocID="{5D0E9655-4CCD-4DE7-80D1-A7454B356987}" presName="composite2" presStyleCnt="0"/>
      <dgm:spPr/>
    </dgm:pt>
    <dgm:pt modelId="{8B015C60-F6AD-418F-9749-5E04F66584B3}" type="pres">
      <dgm:prSet presAssocID="{5D0E9655-4CCD-4DE7-80D1-A7454B356987}" presName="background2" presStyleLbl="asst1" presStyleIdx="3" presStyleCnt="4"/>
      <dgm:spPr/>
    </dgm:pt>
    <dgm:pt modelId="{30E1E56C-7543-4466-A53D-C117684D520B}" type="pres">
      <dgm:prSet presAssocID="{5D0E9655-4CCD-4DE7-80D1-A7454B356987}" presName="text2" presStyleLbl="fgAcc2" presStyleIdx="1" presStyleCnt="2">
        <dgm:presLayoutVars>
          <dgm:chPref val="3"/>
        </dgm:presLayoutVars>
      </dgm:prSet>
      <dgm:spPr/>
      <dgm:t>
        <a:bodyPr/>
        <a:lstStyle/>
        <a:p>
          <a:endParaRPr lang="en-US"/>
        </a:p>
      </dgm:t>
    </dgm:pt>
    <dgm:pt modelId="{3992B99A-4249-4485-AB3F-ABC639E9B64A}" type="pres">
      <dgm:prSet presAssocID="{5D0E9655-4CCD-4DE7-80D1-A7454B356987}" presName="hierChild3" presStyleCnt="0"/>
      <dgm:spPr/>
    </dgm:pt>
    <dgm:pt modelId="{3531CF55-9986-4904-8F65-CC530605B581}" type="pres">
      <dgm:prSet presAssocID="{955A4533-2F77-4CA7-914F-54F71091CFD0}" presName="Name17" presStyleLbl="parChTrans1D3" presStyleIdx="2" presStyleCnt="4"/>
      <dgm:spPr/>
      <dgm:t>
        <a:bodyPr/>
        <a:lstStyle/>
        <a:p>
          <a:endParaRPr lang="en-US"/>
        </a:p>
      </dgm:t>
    </dgm:pt>
    <dgm:pt modelId="{4EF0465F-5B30-4783-8268-4E7675B26A45}" type="pres">
      <dgm:prSet presAssocID="{54EA34E1-DC69-4230-9EC3-5FA5893CB298}" presName="hierRoot3" presStyleCnt="0"/>
      <dgm:spPr/>
    </dgm:pt>
    <dgm:pt modelId="{ECAB2332-3566-43E1-B5A8-8D2B1CF9BE7F}" type="pres">
      <dgm:prSet presAssocID="{54EA34E1-DC69-4230-9EC3-5FA5893CB298}" presName="composite3" presStyleCnt="0"/>
      <dgm:spPr/>
    </dgm:pt>
    <dgm:pt modelId="{41189BA4-585F-4490-989D-FADAB0C88ED0}" type="pres">
      <dgm:prSet presAssocID="{54EA34E1-DC69-4230-9EC3-5FA5893CB298}" presName="background3" presStyleLbl="node3" presStyleIdx="0" presStyleCnt="2"/>
      <dgm:spPr>
        <a:solidFill>
          <a:srgbClr val="92D050"/>
        </a:solidFill>
      </dgm:spPr>
    </dgm:pt>
    <dgm:pt modelId="{90A23F82-8992-46D6-9B60-A5479897B4B7}" type="pres">
      <dgm:prSet presAssocID="{54EA34E1-DC69-4230-9EC3-5FA5893CB298}" presName="text3" presStyleLbl="fgAcc3" presStyleIdx="2" presStyleCnt="4">
        <dgm:presLayoutVars>
          <dgm:chPref val="3"/>
        </dgm:presLayoutVars>
      </dgm:prSet>
      <dgm:spPr/>
      <dgm:t>
        <a:bodyPr/>
        <a:lstStyle/>
        <a:p>
          <a:endParaRPr lang="en-US"/>
        </a:p>
      </dgm:t>
    </dgm:pt>
    <dgm:pt modelId="{7284734D-0EB4-448B-8D99-A4EFE0C99008}" type="pres">
      <dgm:prSet presAssocID="{54EA34E1-DC69-4230-9EC3-5FA5893CB298}" presName="hierChild4" presStyleCnt="0"/>
      <dgm:spPr/>
    </dgm:pt>
    <dgm:pt modelId="{E351EA35-F611-49A3-8A2B-6ADDF48A8F88}" type="pres">
      <dgm:prSet presAssocID="{59430CC2-A550-4CD7-BA9A-BE1EB43237AC}" presName="Name17" presStyleLbl="parChTrans1D3" presStyleIdx="3" presStyleCnt="4"/>
      <dgm:spPr/>
      <dgm:t>
        <a:bodyPr/>
        <a:lstStyle/>
        <a:p>
          <a:endParaRPr lang="en-US"/>
        </a:p>
      </dgm:t>
    </dgm:pt>
    <dgm:pt modelId="{5B75FF3D-C38C-4BC3-B94D-0DA0F031FED6}" type="pres">
      <dgm:prSet presAssocID="{70B8C205-1512-4858-B6FA-C7C03F622263}" presName="hierRoot3" presStyleCnt="0"/>
      <dgm:spPr/>
    </dgm:pt>
    <dgm:pt modelId="{5D5CD544-46D8-4C89-992D-14AC7B751935}" type="pres">
      <dgm:prSet presAssocID="{70B8C205-1512-4858-B6FA-C7C03F622263}" presName="composite3" presStyleCnt="0"/>
      <dgm:spPr/>
    </dgm:pt>
    <dgm:pt modelId="{1D05CF9D-48AC-4570-A45C-929EC28CCC86}" type="pres">
      <dgm:prSet presAssocID="{70B8C205-1512-4858-B6FA-C7C03F622263}" presName="background3" presStyleLbl="node3" presStyleIdx="1" presStyleCnt="2"/>
      <dgm:spPr>
        <a:solidFill>
          <a:srgbClr val="92D050"/>
        </a:solidFill>
      </dgm:spPr>
    </dgm:pt>
    <dgm:pt modelId="{14A4F1D1-DB81-467A-8182-9B4FC256E421}" type="pres">
      <dgm:prSet presAssocID="{70B8C205-1512-4858-B6FA-C7C03F622263}" presName="text3" presStyleLbl="fgAcc3" presStyleIdx="3" presStyleCnt="4">
        <dgm:presLayoutVars>
          <dgm:chPref val="3"/>
        </dgm:presLayoutVars>
      </dgm:prSet>
      <dgm:spPr/>
      <dgm:t>
        <a:bodyPr/>
        <a:lstStyle/>
        <a:p>
          <a:endParaRPr lang="en-US"/>
        </a:p>
      </dgm:t>
    </dgm:pt>
    <dgm:pt modelId="{1C3A5049-DB42-4E7C-9558-207E1EE431FC}" type="pres">
      <dgm:prSet presAssocID="{70B8C205-1512-4858-B6FA-C7C03F622263}" presName="hierChild4" presStyleCnt="0"/>
      <dgm:spPr/>
    </dgm:pt>
  </dgm:ptLst>
  <dgm:cxnLst>
    <dgm:cxn modelId="{B07F753A-416B-4E26-AA5A-236DB3E3B933}" srcId="{6E362E06-10DF-4B63-B557-99D2D1CD53F5}" destId="{03245700-A46F-4510-8CB6-E68CCAB71CDC}" srcOrd="1" destOrd="0" parTransId="{442F96FD-CD56-4723-88F4-7031859CE5C8}" sibTransId="{3B8D5B5A-526C-4623-A323-8F642ABB80AC}"/>
    <dgm:cxn modelId="{3E6DF7C7-C8AE-47EF-B2F5-D4F8E35D93C5}" type="presOf" srcId="{5D0E9655-4CCD-4DE7-80D1-A7454B356987}" destId="{30E1E56C-7543-4466-A53D-C117684D520B}" srcOrd="0" destOrd="0" presId="urn:microsoft.com/office/officeart/2005/8/layout/hierarchy1"/>
    <dgm:cxn modelId="{F92839E8-07C1-4200-949D-7B8AE6126F9F}" type="presOf" srcId="{442F96FD-CD56-4723-88F4-7031859CE5C8}" destId="{C6296819-54FE-46F9-B819-5400B36DE697}" srcOrd="0" destOrd="0" presId="urn:microsoft.com/office/officeart/2005/8/layout/hierarchy1"/>
    <dgm:cxn modelId="{1CDD52D3-4885-4ABE-AB89-16F2BDDB3A9B}" srcId="{5D0E9655-4CCD-4DE7-80D1-A7454B356987}" destId="{54EA34E1-DC69-4230-9EC3-5FA5893CB298}" srcOrd="0" destOrd="0" parTransId="{955A4533-2F77-4CA7-914F-54F71091CFD0}" sibTransId="{5C35269C-AA23-411E-8755-39F1D5EEE0B3}"/>
    <dgm:cxn modelId="{B7F93AEC-E51B-45C1-AC5B-7519387DBFCE}" type="presOf" srcId="{59430CC2-A550-4CD7-BA9A-BE1EB43237AC}" destId="{E351EA35-F611-49A3-8A2B-6ADDF48A8F88}" srcOrd="0" destOrd="0" presId="urn:microsoft.com/office/officeart/2005/8/layout/hierarchy1"/>
    <dgm:cxn modelId="{CBB3F5C4-4AD9-411F-A57E-3ED833841F78}" type="presOf" srcId="{0F42D3C1-2B40-4ACB-9CFB-C6D37413F274}" destId="{8A0AA7FE-CE70-4548-8FE5-4DCCE1E73B34}" srcOrd="0" destOrd="0" presId="urn:microsoft.com/office/officeart/2005/8/layout/hierarchy1"/>
    <dgm:cxn modelId="{2A727BBC-6B3E-41D3-8D21-C1099A2FF4F9}" type="presOf" srcId="{54EA34E1-DC69-4230-9EC3-5FA5893CB298}" destId="{90A23F82-8992-46D6-9B60-A5479897B4B7}" srcOrd="0" destOrd="0" presId="urn:microsoft.com/office/officeart/2005/8/layout/hierarchy1"/>
    <dgm:cxn modelId="{FF2FE319-71DE-41D1-AF43-ADB1927E9125}" srcId="{CE85AD7C-FD54-4A97-AC77-E681211D55D4}" destId="{5D0E9655-4CCD-4DE7-80D1-A7454B356987}" srcOrd="1" destOrd="0" parTransId="{E10B7A93-9A37-4960-94F2-2DB3D8FB7D9D}" sibTransId="{5A0B1E91-4F74-4CCB-878B-BD8F5F3AD7EB}"/>
    <dgm:cxn modelId="{7A7FE4E9-617D-4924-8E1A-08A08B207891}" type="presOf" srcId="{70B8C205-1512-4858-B6FA-C7C03F622263}" destId="{14A4F1D1-DB81-467A-8182-9B4FC256E421}" srcOrd="0" destOrd="0" presId="urn:microsoft.com/office/officeart/2005/8/layout/hierarchy1"/>
    <dgm:cxn modelId="{19857732-AA96-4CCB-B864-F7937253DA95}" srcId="{5D0E9655-4CCD-4DE7-80D1-A7454B356987}" destId="{70B8C205-1512-4858-B6FA-C7C03F622263}" srcOrd="1" destOrd="0" parTransId="{59430CC2-A550-4CD7-BA9A-BE1EB43237AC}" sibTransId="{8FBC52FC-3F1E-42D4-BFE4-2940B9B1963A}"/>
    <dgm:cxn modelId="{70D7D362-1535-4332-AF9D-C124EB7D49D0}" srcId="{CE85AD7C-FD54-4A97-AC77-E681211D55D4}" destId="{6E362E06-10DF-4B63-B557-99D2D1CD53F5}" srcOrd="0" destOrd="0" parTransId="{F6696BA5-E773-4072-98CE-03E5D2C4DB95}" sibTransId="{63CB45C7-1A01-4ED1-BD46-BA4072F6C708}"/>
    <dgm:cxn modelId="{9C1FF133-59AF-41B4-A0C4-2F606D19743E}" type="presOf" srcId="{E10B7A93-9A37-4960-94F2-2DB3D8FB7D9D}" destId="{16D4C537-3E3C-45FF-81D1-F4E71277DFC7}" srcOrd="0" destOrd="0" presId="urn:microsoft.com/office/officeart/2005/8/layout/hierarchy1"/>
    <dgm:cxn modelId="{FA586264-E10A-4725-8B2F-80A8EEB378FF}" type="presOf" srcId="{03245700-A46F-4510-8CB6-E68CCAB71CDC}" destId="{CEC3D415-2EA6-4FB6-B637-429711A83DA6}" srcOrd="0" destOrd="0" presId="urn:microsoft.com/office/officeart/2005/8/layout/hierarchy1"/>
    <dgm:cxn modelId="{87FA2FEB-E529-4892-968F-E867FF5ACE06}" type="presOf" srcId="{CE85AD7C-FD54-4A97-AC77-E681211D55D4}" destId="{44D89165-1758-41BB-B77D-7CD64590603A}" srcOrd="0" destOrd="0" presId="urn:microsoft.com/office/officeart/2005/8/layout/hierarchy1"/>
    <dgm:cxn modelId="{CA005784-500A-47D5-81BB-7141CF631C6C}" type="presOf" srcId="{E88B8552-DB39-44B3-93DE-14E5B09D254F}" destId="{BADA5EBF-13EA-49C6-960A-0F6E3ED1C365}" srcOrd="0" destOrd="0" presId="urn:microsoft.com/office/officeart/2005/8/layout/hierarchy1"/>
    <dgm:cxn modelId="{0CCEDD72-EABC-4472-9529-3370961649CE}" type="presOf" srcId="{A47BA8E9-FC22-489E-8934-09B4B101CC10}" destId="{CFC8ADF9-D6F9-46EE-AEDF-4E5E0C516DEC}" srcOrd="0" destOrd="0" presId="urn:microsoft.com/office/officeart/2005/8/layout/hierarchy1"/>
    <dgm:cxn modelId="{4E121748-4FA9-4782-9191-C7DC4C12B9D1}" srcId="{6E362E06-10DF-4B63-B557-99D2D1CD53F5}" destId="{0F42D3C1-2B40-4ACB-9CFB-C6D37413F274}" srcOrd="0" destOrd="0" parTransId="{E88B8552-DB39-44B3-93DE-14E5B09D254F}" sibTransId="{BCE0D6A7-5025-43BD-966A-2429FF139D84}"/>
    <dgm:cxn modelId="{91895067-4108-4A71-BC84-FF7195F6132C}" srcId="{A47BA8E9-FC22-489E-8934-09B4B101CC10}" destId="{CE85AD7C-FD54-4A97-AC77-E681211D55D4}" srcOrd="0" destOrd="0" parTransId="{D92420F8-2DEB-4816-B937-4E40AF3290D5}" sibTransId="{9B85724A-5EF5-4673-9B14-0C0EFEF9E625}"/>
    <dgm:cxn modelId="{34B962AB-3B5B-4BB7-9C65-BA11D931D3D7}" type="presOf" srcId="{955A4533-2F77-4CA7-914F-54F71091CFD0}" destId="{3531CF55-9986-4904-8F65-CC530605B581}" srcOrd="0" destOrd="0" presId="urn:microsoft.com/office/officeart/2005/8/layout/hierarchy1"/>
    <dgm:cxn modelId="{41FD74BF-5F91-4DF3-8C3B-ABACDD3840F3}" type="presOf" srcId="{6E362E06-10DF-4B63-B557-99D2D1CD53F5}" destId="{DE1EB52A-78BD-4EBA-A659-3C419DA8D35D}" srcOrd="0" destOrd="0" presId="urn:microsoft.com/office/officeart/2005/8/layout/hierarchy1"/>
    <dgm:cxn modelId="{DC0F9DD3-C415-4B4C-AFFE-88687181E33F}" type="presOf" srcId="{F6696BA5-E773-4072-98CE-03E5D2C4DB95}" destId="{385E3C71-4A2A-4CF8-BB4E-9112EFBF103D}" srcOrd="0" destOrd="0" presId="urn:microsoft.com/office/officeart/2005/8/layout/hierarchy1"/>
    <dgm:cxn modelId="{8D88C803-AD97-419B-B559-DD245D820291}" type="presParOf" srcId="{CFC8ADF9-D6F9-46EE-AEDF-4E5E0C516DEC}" destId="{7486E982-AFCB-4060-9DA5-03BFF7A613B6}" srcOrd="0" destOrd="0" presId="urn:microsoft.com/office/officeart/2005/8/layout/hierarchy1"/>
    <dgm:cxn modelId="{88AFC61C-3E09-4FD8-85DB-0B53BB2B509E}" type="presParOf" srcId="{7486E982-AFCB-4060-9DA5-03BFF7A613B6}" destId="{10AEAC74-B852-43ED-88F0-C5CDF0EDF413}" srcOrd="0" destOrd="0" presId="urn:microsoft.com/office/officeart/2005/8/layout/hierarchy1"/>
    <dgm:cxn modelId="{4BF7C987-11B5-4814-8964-9DB9701EF87E}" type="presParOf" srcId="{10AEAC74-B852-43ED-88F0-C5CDF0EDF413}" destId="{5BD4AC78-B664-4920-A563-9AD2133EB015}" srcOrd="0" destOrd="0" presId="urn:microsoft.com/office/officeart/2005/8/layout/hierarchy1"/>
    <dgm:cxn modelId="{0AAAD12E-AF73-4B4B-B026-8DB47458A2FA}" type="presParOf" srcId="{10AEAC74-B852-43ED-88F0-C5CDF0EDF413}" destId="{44D89165-1758-41BB-B77D-7CD64590603A}" srcOrd="1" destOrd="0" presId="urn:microsoft.com/office/officeart/2005/8/layout/hierarchy1"/>
    <dgm:cxn modelId="{8A76D53E-CE47-4D47-B414-B37CDEE81FBE}" type="presParOf" srcId="{7486E982-AFCB-4060-9DA5-03BFF7A613B6}" destId="{5C345D0C-7859-4AE1-BF89-CDF34F3CAEE5}" srcOrd="1" destOrd="0" presId="urn:microsoft.com/office/officeart/2005/8/layout/hierarchy1"/>
    <dgm:cxn modelId="{1C2ACE5A-EF0A-40AB-859A-1F84F0327F45}" type="presParOf" srcId="{5C345D0C-7859-4AE1-BF89-CDF34F3CAEE5}" destId="{385E3C71-4A2A-4CF8-BB4E-9112EFBF103D}" srcOrd="0" destOrd="0" presId="urn:microsoft.com/office/officeart/2005/8/layout/hierarchy1"/>
    <dgm:cxn modelId="{FD6BBF11-89B4-46FE-9DCA-4566220FFEAD}" type="presParOf" srcId="{5C345D0C-7859-4AE1-BF89-CDF34F3CAEE5}" destId="{F7D53677-3D7A-47D9-9835-DB165225E062}" srcOrd="1" destOrd="0" presId="urn:microsoft.com/office/officeart/2005/8/layout/hierarchy1"/>
    <dgm:cxn modelId="{BA395731-C508-4CAB-8847-F7986F642872}" type="presParOf" srcId="{F7D53677-3D7A-47D9-9835-DB165225E062}" destId="{B218CC37-F3B0-4E4A-A599-E053CC2CA7A6}" srcOrd="0" destOrd="0" presId="urn:microsoft.com/office/officeart/2005/8/layout/hierarchy1"/>
    <dgm:cxn modelId="{5E7B55C1-856B-4835-B0B4-046DBA239296}" type="presParOf" srcId="{B218CC37-F3B0-4E4A-A599-E053CC2CA7A6}" destId="{2D7E6DC1-8B7A-4F98-AE88-C6B2CACE92AD}" srcOrd="0" destOrd="0" presId="urn:microsoft.com/office/officeart/2005/8/layout/hierarchy1"/>
    <dgm:cxn modelId="{2E93A875-2518-4649-BC53-82FF5691F47D}" type="presParOf" srcId="{B218CC37-F3B0-4E4A-A599-E053CC2CA7A6}" destId="{DE1EB52A-78BD-4EBA-A659-3C419DA8D35D}" srcOrd="1" destOrd="0" presId="urn:microsoft.com/office/officeart/2005/8/layout/hierarchy1"/>
    <dgm:cxn modelId="{506E1617-F0D2-4AA0-A6F6-04CF1DE2A107}" type="presParOf" srcId="{F7D53677-3D7A-47D9-9835-DB165225E062}" destId="{ADFC7CA0-1547-47B8-A685-06F739C65763}" srcOrd="1" destOrd="0" presId="urn:microsoft.com/office/officeart/2005/8/layout/hierarchy1"/>
    <dgm:cxn modelId="{AFD51B3D-0FE4-4377-B558-A32D43A21290}" type="presParOf" srcId="{ADFC7CA0-1547-47B8-A685-06F739C65763}" destId="{BADA5EBF-13EA-49C6-960A-0F6E3ED1C365}" srcOrd="0" destOrd="0" presId="urn:microsoft.com/office/officeart/2005/8/layout/hierarchy1"/>
    <dgm:cxn modelId="{90993FD0-466A-43B1-B171-C0D063129FC3}" type="presParOf" srcId="{ADFC7CA0-1547-47B8-A685-06F739C65763}" destId="{3FDB6BAD-2819-475E-B0C8-D7E7DDD19F5E}" srcOrd="1" destOrd="0" presId="urn:microsoft.com/office/officeart/2005/8/layout/hierarchy1"/>
    <dgm:cxn modelId="{DB705719-69AB-45EF-91C9-3263D6092D95}" type="presParOf" srcId="{3FDB6BAD-2819-475E-B0C8-D7E7DDD19F5E}" destId="{B3EF6919-228D-4B8E-9C8B-3CD7856DAB67}" srcOrd="0" destOrd="0" presId="urn:microsoft.com/office/officeart/2005/8/layout/hierarchy1"/>
    <dgm:cxn modelId="{6405F85C-1558-47CF-8258-A8617027D9CF}" type="presParOf" srcId="{B3EF6919-228D-4B8E-9C8B-3CD7856DAB67}" destId="{BCC978CE-FF37-4B2D-AB64-AB07AAECE89A}" srcOrd="0" destOrd="0" presId="urn:microsoft.com/office/officeart/2005/8/layout/hierarchy1"/>
    <dgm:cxn modelId="{9AB6DB67-5775-4CE8-AB77-C2FB1C31A0C3}" type="presParOf" srcId="{B3EF6919-228D-4B8E-9C8B-3CD7856DAB67}" destId="{8A0AA7FE-CE70-4548-8FE5-4DCCE1E73B34}" srcOrd="1" destOrd="0" presId="urn:microsoft.com/office/officeart/2005/8/layout/hierarchy1"/>
    <dgm:cxn modelId="{AB7715B2-8E5E-4C8F-8BE8-5245EC51A5C0}" type="presParOf" srcId="{3FDB6BAD-2819-475E-B0C8-D7E7DDD19F5E}" destId="{FBE75983-B7ED-43C7-9D87-2387AC52B5F1}" srcOrd="1" destOrd="0" presId="urn:microsoft.com/office/officeart/2005/8/layout/hierarchy1"/>
    <dgm:cxn modelId="{C610FA96-11CF-46DE-9B29-4CE8ACB8AE75}" type="presParOf" srcId="{ADFC7CA0-1547-47B8-A685-06F739C65763}" destId="{C6296819-54FE-46F9-B819-5400B36DE697}" srcOrd="2" destOrd="0" presId="urn:microsoft.com/office/officeart/2005/8/layout/hierarchy1"/>
    <dgm:cxn modelId="{6135A6B3-D589-4CA7-B9A3-9F361F4DE120}" type="presParOf" srcId="{ADFC7CA0-1547-47B8-A685-06F739C65763}" destId="{E55342F0-7AE7-41DB-8E5E-7267DB041E4E}" srcOrd="3" destOrd="0" presId="urn:microsoft.com/office/officeart/2005/8/layout/hierarchy1"/>
    <dgm:cxn modelId="{2CD6DF89-4D36-4E63-B9A1-A078D54F8D60}" type="presParOf" srcId="{E55342F0-7AE7-41DB-8E5E-7267DB041E4E}" destId="{AE4F0CFB-49E0-4350-8567-EAF82E199BB3}" srcOrd="0" destOrd="0" presId="urn:microsoft.com/office/officeart/2005/8/layout/hierarchy1"/>
    <dgm:cxn modelId="{2A98FFF6-A05C-41F7-854D-B723B71C5F32}" type="presParOf" srcId="{AE4F0CFB-49E0-4350-8567-EAF82E199BB3}" destId="{48FEAF24-9736-4BAE-B6B5-3525A481428A}" srcOrd="0" destOrd="0" presId="urn:microsoft.com/office/officeart/2005/8/layout/hierarchy1"/>
    <dgm:cxn modelId="{4DA5163D-E014-4074-8727-D06A93A63C0C}" type="presParOf" srcId="{AE4F0CFB-49E0-4350-8567-EAF82E199BB3}" destId="{CEC3D415-2EA6-4FB6-B637-429711A83DA6}" srcOrd="1" destOrd="0" presId="urn:microsoft.com/office/officeart/2005/8/layout/hierarchy1"/>
    <dgm:cxn modelId="{E0122D45-992A-4C3C-9D42-89525576370A}" type="presParOf" srcId="{E55342F0-7AE7-41DB-8E5E-7267DB041E4E}" destId="{ED2D9E8E-D3A9-4AE9-A9E5-3CC2274722AF}" srcOrd="1" destOrd="0" presId="urn:microsoft.com/office/officeart/2005/8/layout/hierarchy1"/>
    <dgm:cxn modelId="{3F841321-BAD0-42ED-9BDD-B4AAFF9DA1A3}" type="presParOf" srcId="{5C345D0C-7859-4AE1-BF89-CDF34F3CAEE5}" destId="{16D4C537-3E3C-45FF-81D1-F4E71277DFC7}" srcOrd="2" destOrd="0" presId="urn:microsoft.com/office/officeart/2005/8/layout/hierarchy1"/>
    <dgm:cxn modelId="{E5FC72F7-E105-4019-9327-2C8001190940}" type="presParOf" srcId="{5C345D0C-7859-4AE1-BF89-CDF34F3CAEE5}" destId="{490187A9-B30F-458B-981D-FD13D22F2825}" srcOrd="3" destOrd="0" presId="urn:microsoft.com/office/officeart/2005/8/layout/hierarchy1"/>
    <dgm:cxn modelId="{B6C40756-48D5-4010-B582-8A587BE6270C}" type="presParOf" srcId="{490187A9-B30F-458B-981D-FD13D22F2825}" destId="{FFE0BCF4-6ACD-4627-BD48-6B8B732A08E5}" srcOrd="0" destOrd="0" presId="urn:microsoft.com/office/officeart/2005/8/layout/hierarchy1"/>
    <dgm:cxn modelId="{6191D85A-12FB-4F21-A417-84AC8DF85AAF}" type="presParOf" srcId="{FFE0BCF4-6ACD-4627-BD48-6B8B732A08E5}" destId="{8B015C60-F6AD-418F-9749-5E04F66584B3}" srcOrd="0" destOrd="0" presId="urn:microsoft.com/office/officeart/2005/8/layout/hierarchy1"/>
    <dgm:cxn modelId="{35FDAD83-3D7A-41EB-8802-660D3EFD3DD8}" type="presParOf" srcId="{FFE0BCF4-6ACD-4627-BD48-6B8B732A08E5}" destId="{30E1E56C-7543-4466-A53D-C117684D520B}" srcOrd="1" destOrd="0" presId="urn:microsoft.com/office/officeart/2005/8/layout/hierarchy1"/>
    <dgm:cxn modelId="{13521E8B-0E83-468B-9667-B06CF7CF8F60}" type="presParOf" srcId="{490187A9-B30F-458B-981D-FD13D22F2825}" destId="{3992B99A-4249-4485-AB3F-ABC639E9B64A}" srcOrd="1" destOrd="0" presId="urn:microsoft.com/office/officeart/2005/8/layout/hierarchy1"/>
    <dgm:cxn modelId="{93797466-7A87-4A78-950E-82A12D00759F}" type="presParOf" srcId="{3992B99A-4249-4485-AB3F-ABC639E9B64A}" destId="{3531CF55-9986-4904-8F65-CC530605B581}" srcOrd="0" destOrd="0" presId="urn:microsoft.com/office/officeart/2005/8/layout/hierarchy1"/>
    <dgm:cxn modelId="{BCE63601-88AE-4C6F-B6C2-78FC913E23AA}" type="presParOf" srcId="{3992B99A-4249-4485-AB3F-ABC639E9B64A}" destId="{4EF0465F-5B30-4783-8268-4E7675B26A45}" srcOrd="1" destOrd="0" presId="urn:microsoft.com/office/officeart/2005/8/layout/hierarchy1"/>
    <dgm:cxn modelId="{15D77B87-F981-4915-8D74-06FE7D5B0D08}" type="presParOf" srcId="{4EF0465F-5B30-4783-8268-4E7675B26A45}" destId="{ECAB2332-3566-43E1-B5A8-8D2B1CF9BE7F}" srcOrd="0" destOrd="0" presId="urn:microsoft.com/office/officeart/2005/8/layout/hierarchy1"/>
    <dgm:cxn modelId="{2D2732D4-EF6C-4451-BBA8-38DE5FDA25AD}" type="presParOf" srcId="{ECAB2332-3566-43E1-B5A8-8D2B1CF9BE7F}" destId="{41189BA4-585F-4490-989D-FADAB0C88ED0}" srcOrd="0" destOrd="0" presId="urn:microsoft.com/office/officeart/2005/8/layout/hierarchy1"/>
    <dgm:cxn modelId="{E9ED6A18-8F13-4749-B747-033DACD1575A}" type="presParOf" srcId="{ECAB2332-3566-43E1-B5A8-8D2B1CF9BE7F}" destId="{90A23F82-8992-46D6-9B60-A5479897B4B7}" srcOrd="1" destOrd="0" presId="urn:microsoft.com/office/officeart/2005/8/layout/hierarchy1"/>
    <dgm:cxn modelId="{4B259172-1CDF-458A-A7AB-C6BFEB51AE59}" type="presParOf" srcId="{4EF0465F-5B30-4783-8268-4E7675B26A45}" destId="{7284734D-0EB4-448B-8D99-A4EFE0C99008}" srcOrd="1" destOrd="0" presId="urn:microsoft.com/office/officeart/2005/8/layout/hierarchy1"/>
    <dgm:cxn modelId="{7C8831B6-2445-4DDA-AFDA-98FAE7905230}" type="presParOf" srcId="{3992B99A-4249-4485-AB3F-ABC639E9B64A}" destId="{E351EA35-F611-49A3-8A2B-6ADDF48A8F88}" srcOrd="2" destOrd="0" presId="urn:microsoft.com/office/officeart/2005/8/layout/hierarchy1"/>
    <dgm:cxn modelId="{A60E595F-D564-4563-85F1-46E712CEFAF5}" type="presParOf" srcId="{3992B99A-4249-4485-AB3F-ABC639E9B64A}" destId="{5B75FF3D-C38C-4BC3-B94D-0DA0F031FED6}" srcOrd="3" destOrd="0" presId="urn:microsoft.com/office/officeart/2005/8/layout/hierarchy1"/>
    <dgm:cxn modelId="{4B023DAF-4377-4737-8C23-19E926C4F3E8}" type="presParOf" srcId="{5B75FF3D-C38C-4BC3-B94D-0DA0F031FED6}" destId="{5D5CD544-46D8-4C89-992D-14AC7B751935}" srcOrd="0" destOrd="0" presId="urn:microsoft.com/office/officeart/2005/8/layout/hierarchy1"/>
    <dgm:cxn modelId="{C286EB3D-4E5B-4763-A71F-DA9A38A4B098}" type="presParOf" srcId="{5D5CD544-46D8-4C89-992D-14AC7B751935}" destId="{1D05CF9D-48AC-4570-A45C-929EC28CCC86}" srcOrd="0" destOrd="0" presId="urn:microsoft.com/office/officeart/2005/8/layout/hierarchy1"/>
    <dgm:cxn modelId="{77702712-47EE-411E-BFBF-E17A84CDAA02}" type="presParOf" srcId="{5D5CD544-46D8-4C89-992D-14AC7B751935}" destId="{14A4F1D1-DB81-467A-8182-9B4FC256E421}" srcOrd="1" destOrd="0" presId="urn:microsoft.com/office/officeart/2005/8/layout/hierarchy1"/>
    <dgm:cxn modelId="{A4A6F18E-096F-4126-83C8-042B95AB6952}" type="presParOf" srcId="{5B75FF3D-C38C-4BC3-B94D-0DA0F031FED6}" destId="{1C3A5049-DB42-4E7C-9558-207E1EE431F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4C1A1B79-9608-4462-B6AF-6EBF20134AFE}"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n-US"/>
        </a:p>
      </dgm:t>
    </dgm:pt>
    <dgm:pt modelId="{A076A150-B34C-484C-AC51-D4F9EEBBDA71}">
      <dgm:prSet phldrT="[Text]" custT="1"/>
      <dgm:spPr/>
      <dgm:t>
        <a:bodyPr/>
        <a:lstStyle/>
        <a:p>
          <a:r>
            <a:rPr lang="en-IN" sz="1800" b="1" dirty="0"/>
            <a:t>Scenario 1</a:t>
          </a:r>
          <a:endParaRPr lang="en-US" sz="1800" b="1" dirty="0"/>
        </a:p>
      </dgm:t>
    </dgm:pt>
    <dgm:pt modelId="{3AA31BD5-E378-4E36-8060-D1BE49627FDE}" type="parTrans" cxnId="{D0FA343D-C756-4AE7-AF60-0FA898439CE6}">
      <dgm:prSet/>
      <dgm:spPr/>
      <dgm:t>
        <a:bodyPr/>
        <a:lstStyle/>
        <a:p>
          <a:endParaRPr lang="en-US" sz="3600"/>
        </a:p>
      </dgm:t>
    </dgm:pt>
    <dgm:pt modelId="{18B66A5C-58EB-4F42-A90A-F90A658BCDC1}" type="sibTrans" cxnId="{D0FA343D-C756-4AE7-AF60-0FA898439CE6}">
      <dgm:prSet/>
      <dgm:spPr/>
      <dgm:t>
        <a:bodyPr/>
        <a:lstStyle/>
        <a:p>
          <a:endParaRPr lang="en-US" sz="3600"/>
        </a:p>
      </dgm:t>
    </dgm:pt>
    <dgm:pt modelId="{844B4773-4AEB-40D7-9CB3-63AA9604D09D}">
      <dgm:prSet phldrT="[Text]" custT="1"/>
      <dgm:spPr/>
      <dgm:t>
        <a:bodyPr/>
        <a:lstStyle/>
        <a:p>
          <a:r>
            <a:rPr lang="en-IN" sz="1800" b="1" dirty="0"/>
            <a:t>Scenario 2</a:t>
          </a:r>
          <a:endParaRPr lang="en-US" sz="1800" b="1" dirty="0"/>
        </a:p>
      </dgm:t>
    </dgm:pt>
    <dgm:pt modelId="{9301DFD9-EBA8-4C63-AA5B-B6A3ABD00E55}" type="parTrans" cxnId="{5114C5E5-70F4-46EE-BA51-EC17A53CB411}">
      <dgm:prSet/>
      <dgm:spPr/>
      <dgm:t>
        <a:bodyPr/>
        <a:lstStyle/>
        <a:p>
          <a:endParaRPr lang="en-US" sz="3600"/>
        </a:p>
      </dgm:t>
    </dgm:pt>
    <dgm:pt modelId="{29F9E3F6-926D-4DA6-8A73-1DCFF2C6A44B}" type="sibTrans" cxnId="{5114C5E5-70F4-46EE-BA51-EC17A53CB411}">
      <dgm:prSet/>
      <dgm:spPr/>
      <dgm:t>
        <a:bodyPr/>
        <a:lstStyle/>
        <a:p>
          <a:endParaRPr lang="en-US" sz="3600"/>
        </a:p>
      </dgm:t>
    </dgm:pt>
    <dgm:pt modelId="{D4D7A877-FD01-4776-8D6B-73E48DB0BEE2}">
      <dgm:prSet phldrT="[Text]" custT="1"/>
      <dgm:spPr/>
      <dgm:t>
        <a:bodyPr/>
        <a:lstStyle/>
        <a:p>
          <a:pPr algn="l"/>
          <a:r>
            <a:rPr lang="en-US" sz="1400" dirty="0"/>
            <a:t>Want to disable for specific ledgers</a:t>
          </a:r>
        </a:p>
      </dgm:t>
    </dgm:pt>
    <dgm:pt modelId="{89569C2A-E416-436A-9A01-906550DC24FE}" type="parTrans" cxnId="{BDC43EB9-3D73-4B1A-A23A-9A49686ED496}">
      <dgm:prSet custT="1"/>
      <dgm:spPr/>
      <dgm:t>
        <a:bodyPr/>
        <a:lstStyle/>
        <a:p>
          <a:endParaRPr lang="en-US" sz="1000" dirty="0"/>
        </a:p>
      </dgm:t>
    </dgm:pt>
    <dgm:pt modelId="{2257CE0D-A6E9-4410-BBF3-6F794F54FBF8}" type="sibTrans" cxnId="{BDC43EB9-3D73-4B1A-A23A-9A49686ED496}">
      <dgm:prSet/>
      <dgm:spPr/>
      <dgm:t>
        <a:bodyPr/>
        <a:lstStyle/>
        <a:p>
          <a:endParaRPr lang="en-US" sz="3600"/>
        </a:p>
      </dgm:t>
    </dgm:pt>
    <dgm:pt modelId="{0268DF45-1CED-4C36-B251-EBF4EC09794C}">
      <dgm:prSet phldrT="[Text]" custT="1"/>
      <dgm:spPr/>
      <dgm:t>
        <a:bodyPr/>
        <a:lstStyle/>
        <a:p>
          <a:pPr algn="l"/>
          <a:r>
            <a:rPr lang="en-US" sz="1400" dirty="0"/>
            <a:t>Do not want cost center allocation for any ledgers &amp; wants to delete the cost centers</a:t>
          </a:r>
        </a:p>
      </dgm:t>
    </dgm:pt>
    <dgm:pt modelId="{3E189B7C-8C07-4219-8874-6E16E5211CD7}" type="parTrans" cxnId="{5FD1E1CE-1F16-4691-88E6-AAE79CB6592F}">
      <dgm:prSet custT="1"/>
      <dgm:spPr/>
      <dgm:t>
        <a:bodyPr/>
        <a:lstStyle/>
        <a:p>
          <a:endParaRPr lang="en-US" sz="1000" dirty="0"/>
        </a:p>
      </dgm:t>
    </dgm:pt>
    <dgm:pt modelId="{5A9D263D-1079-46AC-97FD-57FB6989BF46}" type="sibTrans" cxnId="{5FD1E1CE-1F16-4691-88E6-AAE79CB6592F}">
      <dgm:prSet/>
      <dgm:spPr/>
      <dgm:t>
        <a:bodyPr/>
        <a:lstStyle/>
        <a:p>
          <a:endParaRPr lang="en-US" sz="3600"/>
        </a:p>
      </dgm:t>
    </dgm:pt>
    <dgm:pt modelId="{675E6976-9344-44CB-9143-C20463B8032D}">
      <dgm:prSet phldrT="[Text]" custT="1"/>
      <dgm:spPr/>
      <dgm:t>
        <a:bodyPr/>
        <a:lstStyle/>
        <a:p>
          <a:pPr algn="l"/>
          <a:r>
            <a:rPr lang="en-US" sz="1400" dirty="0"/>
            <a:t>Enquire the reason </a:t>
          </a:r>
          <a:r>
            <a:rPr lang="en-US" sz="1400" dirty="0">
              <a:sym typeface="Wingdings" panose="05000000000000000000" pitchFamily="2" charset="2"/>
            </a:rPr>
            <a:t></a:t>
          </a:r>
          <a:r>
            <a:rPr lang="en-US" sz="1400" dirty="0"/>
            <a:t> check for cost center report for transactions allocated</a:t>
          </a:r>
          <a:r>
            <a:rPr lang="en-US" sz="1400" dirty="0">
              <a:sym typeface="Wingdings" panose="05000000000000000000" pitchFamily="2" charset="2"/>
            </a:rPr>
            <a:t></a:t>
          </a:r>
          <a:r>
            <a:rPr lang="en-US" sz="1400" dirty="0"/>
            <a:t> inform to change the allocation</a:t>
          </a:r>
          <a:r>
            <a:rPr lang="en-US" sz="1400" dirty="0">
              <a:sym typeface="Wingdings" panose="05000000000000000000" pitchFamily="2" charset="2"/>
            </a:rPr>
            <a:t></a:t>
          </a:r>
          <a:r>
            <a:rPr lang="en-US" sz="1400" dirty="0"/>
            <a:t> disable cost center applicability in ledgers</a:t>
          </a:r>
        </a:p>
      </dgm:t>
    </dgm:pt>
    <dgm:pt modelId="{84D9304E-124E-4DBD-A6F7-DFBE71B4D49C}" type="parTrans" cxnId="{B4BD3538-7E9B-42D9-929A-1576BC1A47A0}">
      <dgm:prSet custT="1"/>
      <dgm:spPr/>
      <dgm:t>
        <a:bodyPr/>
        <a:lstStyle/>
        <a:p>
          <a:endParaRPr lang="en-US" sz="1000" dirty="0"/>
        </a:p>
      </dgm:t>
    </dgm:pt>
    <dgm:pt modelId="{AE974A51-10B5-4FE1-B7D1-710AB1AB3C78}" type="sibTrans" cxnId="{B4BD3538-7E9B-42D9-929A-1576BC1A47A0}">
      <dgm:prSet/>
      <dgm:spPr/>
      <dgm:t>
        <a:bodyPr/>
        <a:lstStyle/>
        <a:p>
          <a:endParaRPr lang="en-US" sz="3600"/>
        </a:p>
      </dgm:t>
    </dgm:pt>
    <dgm:pt modelId="{045EB05A-B349-4756-ADDF-ABBE87DE0604}">
      <dgm:prSet phldrT="[Text]" custT="1"/>
      <dgm:spPr/>
      <dgm:t>
        <a:bodyPr/>
        <a:lstStyle/>
        <a:p>
          <a:pPr algn="l"/>
          <a:r>
            <a:rPr lang="en-US" sz="1400" dirty="0"/>
            <a:t>Check if transactions exists in CC report </a:t>
          </a:r>
          <a:r>
            <a:rPr lang="en-US" sz="1400" dirty="0">
              <a:sym typeface="Wingdings" panose="05000000000000000000" pitchFamily="2" charset="2"/>
            </a:rPr>
            <a:t> inform customer that CC cannot be deleted</a:t>
          </a:r>
          <a:endParaRPr lang="en-US" sz="1400" dirty="0"/>
        </a:p>
      </dgm:t>
    </dgm:pt>
    <dgm:pt modelId="{7CD3AF7E-E062-4A55-B8F3-F90DDC78A797}" type="parTrans" cxnId="{D2474A92-2207-4259-86E1-CCFFB626AAFE}">
      <dgm:prSet custT="1"/>
      <dgm:spPr/>
      <dgm:t>
        <a:bodyPr/>
        <a:lstStyle/>
        <a:p>
          <a:endParaRPr lang="en-US" sz="1000" dirty="0"/>
        </a:p>
      </dgm:t>
    </dgm:pt>
    <dgm:pt modelId="{53D6BC6D-F522-4816-A28C-99267D2D6F4F}" type="sibTrans" cxnId="{D2474A92-2207-4259-86E1-CCFFB626AAFE}">
      <dgm:prSet/>
      <dgm:spPr/>
      <dgm:t>
        <a:bodyPr/>
        <a:lstStyle/>
        <a:p>
          <a:endParaRPr lang="en-US" sz="3600"/>
        </a:p>
      </dgm:t>
    </dgm:pt>
    <dgm:pt modelId="{C789DB6C-838B-427B-8598-2BAA31AEDA9F}" type="pres">
      <dgm:prSet presAssocID="{4C1A1B79-9608-4462-B6AF-6EBF20134AFE}" presName="diagram" presStyleCnt="0">
        <dgm:presLayoutVars>
          <dgm:chPref val="1"/>
          <dgm:dir/>
          <dgm:animOne val="branch"/>
          <dgm:animLvl val="lvl"/>
          <dgm:resizeHandles val="exact"/>
        </dgm:presLayoutVars>
      </dgm:prSet>
      <dgm:spPr/>
      <dgm:t>
        <a:bodyPr/>
        <a:lstStyle/>
        <a:p>
          <a:endParaRPr lang="en-US"/>
        </a:p>
      </dgm:t>
    </dgm:pt>
    <dgm:pt modelId="{9508B11D-7352-4462-B7A5-436F0B609A86}" type="pres">
      <dgm:prSet presAssocID="{A076A150-B34C-484C-AC51-D4F9EEBBDA71}" presName="root1" presStyleCnt="0"/>
      <dgm:spPr/>
    </dgm:pt>
    <dgm:pt modelId="{5E55C9C6-35BB-4B5C-8CD2-738D99E196A2}" type="pres">
      <dgm:prSet presAssocID="{A076A150-B34C-484C-AC51-D4F9EEBBDA71}" presName="LevelOneTextNode" presStyleLbl="node0" presStyleIdx="0" presStyleCnt="2">
        <dgm:presLayoutVars>
          <dgm:chPref val="3"/>
        </dgm:presLayoutVars>
      </dgm:prSet>
      <dgm:spPr/>
      <dgm:t>
        <a:bodyPr/>
        <a:lstStyle/>
        <a:p>
          <a:endParaRPr lang="en-US"/>
        </a:p>
      </dgm:t>
    </dgm:pt>
    <dgm:pt modelId="{C3B06A80-2EF6-44E5-B5A9-228D488B61FF}" type="pres">
      <dgm:prSet presAssocID="{A076A150-B34C-484C-AC51-D4F9EEBBDA71}" presName="level2hierChild" presStyleCnt="0"/>
      <dgm:spPr/>
    </dgm:pt>
    <dgm:pt modelId="{75498429-3429-4A29-97F6-F18BDFC4A169}" type="pres">
      <dgm:prSet presAssocID="{89569C2A-E416-436A-9A01-906550DC24FE}" presName="conn2-1" presStyleLbl="parChTrans1D2" presStyleIdx="0" presStyleCnt="2"/>
      <dgm:spPr/>
      <dgm:t>
        <a:bodyPr/>
        <a:lstStyle/>
        <a:p>
          <a:endParaRPr lang="en-US"/>
        </a:p>
      </dgm:t>
    </dgm:pt>
    <dgm:pt modelId="{52525014-294C-4D96-B0F9-50435A2FF2AE}" type="pres">
      <dgm:prSet presAssocID="{89569C2A-E416-436A-9A01-906550DC24FE}" presName="connTx" presStyleLbl="parChTrans1D2" presStyleIdx="0" presStyleCnt="2"/>
      <dgm:spPr/>
      <dgm:t>
        <a:bodyPr/>
        <a:lstStyle/>
        <a:p>
          <a:endParaRPr lang="en-US"/>
        </a:p>
      </dgm:t>
    </dgm:pt>
    <dgm:pt modelId="{99435FD6-3745-4007-A6C6-92A858E85A0F}" type="pres">
      <dgm:prSet presAssocID="{D4D7A877-FD01-4776-8D6B-73E48DB0BEE2}" presName="root2" presStyleCnt="0"/>
      <dgm:spPr/>
    </dgm:pt>
    <dgm:pt modelId="{97CF281C-B40B-474D-AD43-C734E91B616E}" type="pres">
      <dgm:prSet presAssocID="{D4D7A877-FD01-4776-8D6B-73E48DB0BEE2}" presName="LevelTwoTextNode" presStyleLbl="node2" presStyleIdx="0" presStyleCnt="2">
        <dgm:presLayoutVars>
          <dgm:chPref val="3"/>
        </dgm:presLayoutVars>
      </dgm:prSet>
      <dgm:spPr/>
      <dgm:t>
        <a:bodyPr/>
        <a:lstStyle/>
        <a:p>
          <a:endParaRPr lang="en-US"/>
        </a:p>
      </dgm:t>
    </dgm:pt>
    <dgm:pt modelId="{4C7D9A05-33FB-4541-A479-FF2E15043100}" type="pres">
      <dgm:prSet presAssocID="{D4D7A877-FD01-4776-8D6B-73E48DB0BEE2}" presName="level3hierChild" presStyleCnt="0"/>
      <dgm:spPr/>
    </dgm:pt>
    <dgm:pt modelId="{62DAE97B-9B1E-451D-9782-DD625F7EEC17}" type="pres">
      <dgm:prSet presAssocID="{84D9304E-124E-4DBD-A6F7-DFBE71B4D49C}" presName="conn2-1" presStyleLbl="parChTrans1D3" presStyleIdx="0" presStyleCnt="2"/>
      <dgm:spPr/>
      <dgm:t>
        <a:bodyPr/>
        <a:lstStyle/>
        <a:p>
          <a:endParaRPr lang="en-US"/>
        </a:p>
      </dgm:t>
    </dgm:pt>
    <dgm:pt modelId="{1032DA31-651B-4A38-8DF8-3AC581FB3CAD}" type="pres">
      <dgm:prSet presAssocID="{84D9304E-124E-4DBD-A6F7-DFBE71B4D49C}" presName="connTx" presStyleLbl="parChTrans1D3" presStyleIdx="0" presStyleCnt="2"/>
      <dgm:spPr/>
      <dgm:t>
        <a:bodyPr/>
        <a:lstStyle/>
        <a:p>
          <a:endParaRPr lang="en-US"/>
        </a:p>
      </dgm:t>
    </dgm:pt>
    <dgm:pt modelId="{FF83BF76-CAF8-47F6-A39F-B22AD16FE825}" type="pres">
      <dgm:prSet presAssocID="{675E6976-9344-44CB-9143-C20463B8032D}" presName="root2" presStyleCnt="0"/>
      <dgm:spPr/>
    </dgm:pt>
    <dgm:pt modelId="{92BA5610-F307-4B94-8016-DE10CB386659}" type="pres">
      <dgm:prSet presAssocID="{675E6976-9344-44CB-9143-C20463B8032D}" presName="LevelTwoTextNode" presStyleLbl="node3" presStyleIdx="0" presStyleCnt="2" custScaleX="152491" custScaleY="176160">
        <dgm:presLayoutVars>
          <dgm:chPref val="3"/>
        </dgm:presLayoutVars>
      </dgm:prSet>
      <dgm:spPr/>
      <dgm:t>
        <a:bodyPr/>
        <a:lstStyle/>
        <a:p>
          <a:endParaRPr lang="en-US"/>
        </a:p>
      </dgm:t>
    </dgm:pt>
    <dgm:pt modelId="{D27D0627-6BD3-4094-A273-F6CF11A64A48}" type="pres">
      <dgm:prSet presAssocID="{675E6976-9344-44CB-9143-C20463B8032D}" presName="level3hierChild" presStyleCnt="0"/>
      <dgm:spPr/>
    </dgm:pt>
    <dgm:pt modelId="{C95FC884-3CC4-4C9F-9892-554579E60DB0}" type="pres">
      <dgm:prSet presAssocID="{844B4773-4AEB-40D7-9CB3-63AA9604D09D}" presName="root1" presStyleCnt="0"/>
      <dgm:spPr/>
    </dgm:pt>
    <dgm:pt modelId="{9AAA8CDF-7BD4-4084-B3A2-0648399AA55B}" type="pres">
      <dgm:prSet presAssocID="{844B4773-4AEB-40D7-9CB3-63AA9604D09D}" presName="LevelOneTextNode" presStyleLbl="node0" presStyleIdx="1" presStyleCnt="2">
        <dgm:presLayoutVars>
          <dgm:chPref val="3"/>
        </dgm:presLayoutVars>
      </dgm:prSet>
      <dgm:spPr/>
      <dgm:t>
        <a:bodyPr/>
        <a:lstStyle/>
        <a:p>
          <a:endParaRPr lang="en-US"/>
        </a:p>
      </dgm:t>
    </dgm:pt>
    <dgm:pt modelId="{ED0DBC8C-330E-4294-A0AA-39E1864D8A8B}" type="pres">
      <dgm:prSet presAssocID="{844B4773-4AEB-40D7-9CB3-63AA9604D09D}" presName="level2hierChild" presStyleCnt="0"/>
      <dgm:spPr/>
    </dgm:pt>
    <dgm:pt modelId="{5C2B8885-9EEA-4626-BA34-DF203EA1851C}" type="pres">
      <dgm:prSet presAssocID="{3E189B7C-8C07-4219-8874-6E16E5211CD7}" presName="conn2-1" presStyleLbl="parChTrans1D2" presStyleIdx="1" presStyleCnt="2"/>
      <dgm:spPr/>
      <dgm:t>
        <a:bodyPr/>
        <a:lstStyle/>
        <a:p>
          <a:endParaRPr lang="en-US"/>
        </a:p>
      </dgm:t>
    </dgm:pt>
    <dgm:pt modelId="{BC9A94D2-A8BC-4564-8C12-61F792839EF9}" type="pres">
      <dgm:prSet presAssocID="{3E189B7C-8C07-4219-8874-6E16E5211CD7}" presName="connTx" presStyleLbl="parChTrans1D2" presStyleIdx="1" presStyleCnt="2"/>
      <dgm:spPr/>
      <dgm:t>
        <a:bodyPr/>
        <a:lstStyle/>
        <a:p>
          <a:endParaRPr lang="en-US"/>
        </a:p>
      </dgm:t>
    </dgm:pt>
    <dgm:pt modelId="{DD848855-215E-4B34-A64E-892692867B77}" type="pres">
      <dgm:prSet presAssocID="{0268DF45-1CED-4C36-B251-EBF4EC09794C}" presName="root2" presStyleCnt="0"/>
      <dgm:spPr/>
    </dgm:pt>
    <dgm:pt modelId="{B00161B2-346C-4B5F-9657-1D2F378309E8}" type="pres">
      <dgm:prSet presAssocID="{0268DF45-1CED-4C36-B251-EBF4EC09794C}" presName="LevelTwoTextNode" presStyleLbl="node2" presStyleIdx="1" presStyleCnt="2" custScaleY="141441">
        <dgm:presLayoutVars>
          <dgm:chPref val="3"/>
        </dgm:presLayoutVars>
      </dgm:prSet>
      <dgm:spPr/>
      <dgm:t>
        <a:bodyPr/>
        <a:lstStyle/>
        <a:p>
          <a:endParaRPr lang="en-US"/>
        </a:p>
      </dgm:t>
    </dgm:pt>
    <dgm:pt modelId="{2272CD79-75A5-4A0B-82C7-6D5787E0306E}" type="pres">
      <dgm:prSet presAssocID="{0268DF45-1CED-4C36-B251-EBF4EC09794C}" presName="level3hierChild" presStyleCnt="0"/>
      <dgm:spPr/>
    </dgm:pt>
    <dgm:pt modelId="{2AE51C1E-BD45-4D55-95B3-04732DE0FB8F}" type="pres">
      <dgm:prSet presAssocID="{7CD3AF7E-E062-4A55-B8F3-F90DDC78A797}" presName="conn2-1" presStyleLbl="parChTrans1D3" presStyleIdx="1" presStyleCnt="2"/>
      <dgm:spPr/>
      <dgm:t>
        <a:bodyPr/>
        <a:lstStyle/>
        <a:p>
          <a:endParaRPr lang="en-US"/>
        </a:p>
      </dgm:t>
    </dgm:pt>
    <dgm:pt modelId="{28440142-E0B7-406F-B15E-7538E89670E8}" type="pres">
      <dgm:prSet presAssocID="{7CD3AF7E-E062-4A55-B8F3-F90DDC78A797}" presName="connTx" presStyleLbl="parChTrans1D3" presStyleIdx="1" presStyleCnt="2"/>
      <dgm:spPr/>
      <dgm:t>
        <a:bodyPr/>
        <a:lstStyle/>
        <a:p>
          <a:endParaRPr lang="en-US"/>
        </a:p>
      </dgm:t>
    </dgm:pt>
    <dgm:pt modelId="{2E324D91-2372-4C57-B0CD-234F444DFC8E}" type="pres">
      <dgm:prSet presAssocID="{045EB05A-B349-4756-ADDF-ABBE87DE0604}" presName="root2" presStyleCnt="0"/>
      <dgm:spPr/>
    </dgm:pt>
    <dgm:pt modelId="{9D85906F-D805-4F3A-9B06-A43BCBD6377F}" type="pres">
      <dgm:prSet presAssocID="{045EB05A-B349-4756-ADDF-ABBE87DE0604}" presName="LevelTwoTextNode" presStyleLbl="node3" presStyleIdx="1" presStyleCnt="2" custScaleX="152491" custScaleY="163542">
        <dgm:presLayoutVars>
          <dgm:chPref val="3"/>
        </dgm:presLayoutVars>
      </dgm:prSet>
      <dgm:spPr/>
      <dgm:t>
        <a:bodyPr/>
        <a:lstStyle/>
        <a:p>
          <a:endParaRPr lang="en-US"/>
        </a:p>
      </dgm:t>
    </dgm:pt>
    <dgm:pt modelId="{E2E73F97-8388-4852-A2B6-D19A143863F1}" type="pres">
      <dgm:prSet presAssocID="{045EB05A-B349-4756-ADDF-ABBE87DE0604}" presName="level3hierChild" presStyleCnt="0"/>
      <dgm:spPr/>
    </dgm:pt>
  </dgm:ptLst>
  <dgm:cxnLst>
    <dgm:cxn modelId="{8AB47F39-8F11-40FA-A7DD-C222503D8560}" type="presOf" srcId="{045EB05A-B349-4756-ADDF-ABBE87DE0604}" destId="{9D85906F-D805-4F3A-9B06-A43BCBD6377F}" srcOrd="0" destOrd="0" presId="urn:microsoft.com/office/officeart/2005/8/layout/hierarchy2"/>
    <dgm:cxn modelId="{EEC8AAE5-BC33-4651-8061-DAFACF6A54FB}" type="presOf" srcId="{0268DF45-1CED-4C36-B251-EBF4EC09794C}" destId="{B00161B2-346C-4B5F-9657-1D2F378309E8}" srcOrd="0" destOrd="0" presId="urn:microsoft.com/office/officeart/2005/8/layout/hierarchy2"/>
    <dgm:cxn modelId="{0024FA51-2453-4ABB-9733-D861B15D403D}" type="presOf" srcId="{675E6976-9344-44CB-9143-C20463B8032D}" destId="{92BA5610-F307-4B94-8016-DE10CB386659}" srcOrd="0" destOrd="0" presId="urn:microsoft.com/office/officeart/2005/8/layout/hierarchy2"/>
    <dgm:cxn modelId="{E070A13F-B696-43D1-8798-A212B32ABBA8}" type="presOf" srcId="{844B4773-4AEB-40D7-9CB3-63AA9604D09D}" destId="{9AAA8CDF-7BD4-4084-B3A2-0648399AA55B}" srcOrd="0" destOrd="0" presId="urn:microsoft.com/office/officeart/2005/8/layout/hierarchy2"/>
    <dgm:cxn modelId="{05FA1273-EDE7-4F97-BA68-7CB8E12A7D28}" type="presOf" srcId="{A076A150-B34C-484C-AC51-D4F9EEBBDA71}" destId="{5E55C9C6-35BB-4B5C-8CD2-738D99E196A2}" srcOrd="0" destOrd="0" presId="urn:microsoft.com/office/officeart/2005/8/layout/hierarchy2"/>
    <dgm:cxn modelId="{1ECC0F45-6C82-4A85-B964-2B7C21383F65}" type="presOf" srcId="{D4D7A877-FD01-4776-8D6B-73E48DB0BEE2}" destId="{97CF281C-B40B-474D-AD43-C734E91B616E}" srcOrd="0" destOrd="0" presId="urn:microsoft.com/office/officeart/2005/8/layout/hierarchy2"/>
    <dgm:cxn modelId="{8F998CE1-FD88-476E-8040-30D6C7340F53}" type="presOf" srcId="{4C1A1B79-9608-4462-B6AF-6EBF20134AFE}" destId="{C789DB6C-838B-427B-8598-2BAA31AEDA9F}" srcOrd="0" destOrd="0" presId="urn:microsoft.com/office/officeart/2005/8/layout/hierarchy2"/>
    <dgm:cxn modelId="{7A7E8F77-7163-49F4-8025-8CFDED506875}" type="presOf" srcId="{84D9304E-124E-4DBD-A6F7-DFBE71B4D49C}" destId="{62DAE97B-9B1E-451D-9782-DD625F7EEC17}" srcOrd="0" destOrd="0" presId="urn:microsoft.com/office/officeart/2005/8/layout/hierarchy2"/>
    <dgm:cxn modelId="{B26ADA19-ED1D-49AB-AE83-2E6F2E359191}" type="presOf" srcId="{3E189B7C-8C07-4219-8874-6E16E5211CD7}" destId="{BC9A94D2-A8BC-4564-8C12-61F792839EF9}" srcOrd="1" destOrd="0" presId="urn:microsoft.com/office/officeart/2005/8/layout/hierarchy2"/>
    <dgm:cxn modelId="{5D36B216-1487-40C6-BF8F-57FFFF397A21}" type="presOf" srcId="{89569C2A-E416-436A-9A01-906550DC24FE}" destId="{52525014-294C-4D96-B0F9-50435A2FF2AE}" srcOrd="1" destOrd="0" presId="urn:microsoft.com/office/officeart/2005/8/layout/hierarchy2"/>
    <dgm:cxn modelId="{54385E69-BC7F-42AE-8137-04AE126486A4}" type="presOf" srcId="{7CD3AF7E-E062-4A55-B8F3-F90DDC78A797}" destId="{28440142-E0B7-406F-B15E-7538E89670E8}" srcOrd="1" destOrd="0" presId="urn:microsoft.com/office/officeart/2005/8/layout/hierarchy2"/>
    <dgm:cxn modelId="{0AF83269-6252-4EEE-A3BB-A5FA339BAA9F}" type="presOf" srcId="{84D9304E-124E-4DBD-A6F7-DFBE71B4D49C}" destId="{1032DA31-651B-4A38-8DF8-3AC581FB3CAD}" srcOrd="1" destOrd="0" presId="urn:microsoft.com/office/officeart/2005/8/layout/hierarchy2"/>
    <dgm:cxn modelId="{D2474A92-2207-4259-86E1-CCFFB626AAFE}" srcId="{0268DF45-1CED-4C36-B251-EBF4EC09794C}" destId="{045EB05A-B349-4756-ADDF-ABBE87DE0604}" srcOrd="0" destOrd="0" parTransId="{7CD3AF7E-E062-4A55-B8F3-F90DDC78A797}" sibTransId="{53D6BC6D-F522-4816-A28C-99267D2D6F4F}"/>
    <dgm:cxn modelId="{37969398-19C7-4D32-B825-6D1129E54E38}" type="presOf" srcId="{89569C2A-E416-436A-9A01-906550DC24FE}" destId="{75498429-3429-4A29-97F6-F18BDFC4A169}" srcOrd="0" destOrd="0" presId="urn:microsoft.com/office/officeart/2005/8/layout/hierarchy2"/>
    <dgm:cxn modelId="{5114C5E5-70F4-46EE-BA51-EC17A53CB411}" srcId="{4C1A1B79-9608-4462-B6AF-6EBF20134AFE}" destId="{844B4773-4AEB-40D7-9CB3-63AA9604D09D}" srcOrd="1" destOrd="0" parTransId="{9301DFD9-EBA8-4C63-AA5B-B6A3ABD00E55}" sibTransId="{29F9E3F6-926D-4DA6-8A73-1DCFF2C6A44B}"/>
    <dgm:cxn modelId="{5FD1E1CE-1F16-4691-88E6-AAE79CB6592F}" srcId="{844B4773-4AEB-40D7-9CB3-63AA9604D09D}" destId="{0268DF45-1CED-4C36-B251-EBF4EC09794C}" srcOrd="0" destOrd="0" parTransId="{3E189B7C-8C07-4219-8874-6E16E5211CD7}" sibTransId="{5A9D263D-1079-46AC-97FD-57FB6989BF46}"/>
    <dgm:cxn modelId="{BDC43EB9-3D73-4B1A-A23A-9A49686ED496}" srcId="{A076A150-B34C-484C-AC51-D4F9EEBBDA71}" destId="{D4D7A877-FD01-4776-8D6B-73E48DB0BEE2}" srcOrd="0" destOrd="0" parTransId="{89569C2A-E416-436A-9A01-906550DC24FE}" sibTransId="{2257CE0D-A6E9-4410-BBF3-6F794F54FBF8}"/>
    <dgm:cxn modelId="{D0FA343D-C756-4AE7-AF60-0FA898439CE6}" srcId="{4C1A1B79-9608-4462-B6AF-6EBF20134AFE}" destId="{A076A150-B34C-484C-AC51-D4F9EEBBDA71}" srcOrd="0" destOrd="0" parTransId="{3AA31BD5-E378-4E36-8060-D1BE49627FDE}" sibTransId="{18B66A5C-58EB-4F42-A90A-F90A658BCDC1}"/>
    <dgm:cxn modelId="{F49DA427-2CE6-4EEA-9E69-477CD4E1656E}" type="presOf" srcId="{3E189B7C-8C07-4219-8874-6E16E5211CD7}" destId="{5C2B8885-9EEA-4626-BA34-DF203EA1851C}" srcOrd="0" destOrd="0" presId="urn:microsoft.com/office/officeart/2005/8/layout/hierarchy2"/>
    <dgm:cxn modelId="{A33DF650-85C8-4724-B84B-FC2405F37DD4}" type="presOf" srcId="{7CD3AF7E-E062-4A55-B8F3-F90DDC78A797}" destId="{2AE51C1E-BD45-4D55-95B3-04732DE0FB8F}" srcOrd="0" destOrd="0" presId="urn:microsoft.com/office/officeart/2005/8/layout/hierarchy2"/>
    <dgm:cxn modelId="{B4BD3538-7E9B-42D9-929A-1576BC1A47A0}" srcId="{D4D7A877-FD01-4776-8D6B-73E48DB0BEE2}" destId="{675E6976-9344-44CB-9143-C20463B8032D}" srcOrd="0" destOrd="0" parTransId="{84D9304E-124E-4DBD-A6F7-DFBE71B4D49C}" sibTransId="{AE974A51-10B5-4FE1-B7D1-710AB1AB3C78}"/>
    <dgm:cxn modelId="{DBD518B4-0EFE-42A0-8D46-EAC4AD742D32}" type="presParOf" srcId="{C789DB6C-838B-427B-8598-2BAA31AEDA9F}" destId="{9508B11D-7352-4462-B7A5-436F0B609A86}" srcOrd="0" destOrd="0" presId="urn:microsoft.com/office/officeart/2005/8/layout/hierarchy2"/>
    <dgm:cxn modelId="{DEEE0261-0BAC-4230-AEFB-D5DDC05D5C35}" type="presParOf" srcId="{9508B11D-7352-4462-B7A5-436F0B609A86}" destId="{5E55C9C6-35BB-4B5C-8CD2-738D99E196A2}" srcOrd="0" destOrd="0" presId="urn:microsoft.com/office/officeart/2005/8/layout/hierarchy2"/>
    <dgm:cxn modelId="{CF6FD292-04DA-4D46-A2E1-25389DEF7E4C}" type="presParOf" srcId="{9508B11D-7352-4462-B7A5-436F0B609A86}" destId="{C3B06A80-2EF6-44E5-B5A9-228D488B61FF}" srcOrd="1" destOrd="0" presId="urn:microsoft.com/office/officeart/2005/8/layout/hierarchy2"/>
    <dgm:cxn modelId="{14DD85F4-5964-4EB1-B00D-F66C918550D8}" type="presParOf" srcId="{C3B06A80-2EF6-44E5-B5A9-228D488B61FF}" destId="{75498429-3429-4A29-97F6-F18BDFC4A169}" srcOrd="0" destOrd="0" presId="urn:microsoft.com/office/officeart/2005/8/layout/hierarchy2"/>
    <dgm:cxn modelId="{E6320CD5-84FF-47E5-BB23-C59CB4084E23}" type="presParOf" srcId="{75498429-3429-4A29-97F6-F18BDFC4A169}" destId="{52525014-294C-4D96-B0F9-50435A2FF2AE}" srcOrd="0" destOrd="0" presId="urn:microsoft.com/office/officeart/2005/8/layout/hierarchy2"/>
    <dgm:cxn modelId="{3A7E72D5-4C1F-4945-8190-C5C338B7A834}" type="presParOf" srcId="{C3B06A80-2EF6-44E5-B5A9-228D488B61FF}" destId="{99435FD6-3745-4007-A6C6-92A858E85A0F}" srcOrd="1" destOrd="0" presId="urn:microsoft.com/office/officeart/2005/8/layout/hierarchy2"/>
    <dgm:cxn modelId="{FF24A675-0EAC-40D6-88A6-217B6F6837F3}" type="presParOf" srcId="{99435FD6-3745-4007-A6C6-92A858E85A0F}" destId="{97CF281C-B40B-474D-AD43-C734E91B616E}" srcOrd="0" destOrd="0" presId="urn:microsoft.com/office/officeart/2005/8/layout/hierarchy2"/>
    <dgm:cxn modelId="{94A500B2-4538-4896-9D00-4075EB6AB3EB}" type="presParOf" srcId="{99435FD6-3745-4007-A6C6-92A858E85A0F}" destId="{4C7D9A05-33FB-4541-A479-FF2E15043100}" srcOrd="1" destOrd="0" presId="urn:microsoft.com/office/officeart/2005/8/layout/hierarchy2"/>
    <dgm:cxn modelId="{5C20AD8E-34AE-4665-AAE3-55AEF5571DE3}" type="presParOf" srcId="{4C7D9A05-33FB-4541-A479-FF2E15043100}" destId="{62DAE97B-9B1E-451D-9782-DD625F7EEC17}" srcOrd="0" destOrd="0" presId="urn:microsoft.com/office/officeart/2005/8/layout/hierarchy2"/>
    <dgm:cxn modelId="{33FD4B2F-4074-4132-8DD0-BDB314CAE199}" type="presParOf" srcId="{62DAE97B-9B1E-451D-9782-DD625F7EEC17}" destId="{1032DA31-651B-4A38-8DF8-3AC581FB3CAD}" srcOrd="0" destOrd="0" presId="urn:microsoft.com/office/officeart/2005/8/layout/hierarchy2"/>
    <dgm:cxn modelId="{6488EA68-AAE6-48C9-8158-FDEADBC69DDA}" type="presParOf" srcId="{4C7D9A05-33FB-4541-A479-FF2E15043100}" destId="{FF83BF76-CAF8-47F6-A39F-B22AD16FE825}" srcOrd="1" destOrd="0" presId="urn:microsoft.com/office/officeart/2005/8/layout/hierarchy2"/>
    <dgm:cxn modelId="{EFDC9D05-D879-41D9-B6C8-A543C83492F0}" type="presParOf" srcId="{FF83BF76-CAF8-47F6-A39F-B22AD16FE825}" destId="{92BA5610-F307-4B94-8016-DE10CB386659}" srcOrd="0" destOrd="0" presId="urn:microsoft.com/office/officeart/2005/8/layout/hierarchy2"/>
    <dgm:cxn modelId="{082A2CE3-7A74-42EE-B3D8-8C02C27D7000}" type="presParOf" srcId="{FF83BF76-CAF8-47F6-A39F-B22AD16FE825}" destId="{D27D0627-6BD3-4094-A273-F6CF11A64A48}" srcOrd="1" destOrd="0" presId="urn:microsoft.com/office/officeart/2005/8/layout/hierarchy2"/>
    <dgm:cxn modelId="{B6E2E085-EFA8-4988-837C-39B044FC12F8}" type="presParOf" srcId="{C789DB6C-838B-427B-8598-2BAA31AEDA9F}" destId="{C95FC884-3CC4-4C9F-9892-554579E60DB0}" srcOrd="1" destOrd="0" presId="urn:microsoft.com/office/officeart/2005/8/layout/hierarchy2"/>
    <dgm:cxn modelId="{F1A82F02-5E8E-47F6-B700-5CFC1F0952B9}" type="presParOf" srcId="{C95FC884-3CC4-4C9F-9892-554579E60DB0}" destId="{9AAA8CDF-7BD4-4084-B3A2-0648399AA55B}" srcOrd="0" destOrd="0" presId="urn:microsoft.com/office/officeart/2005/8/layout/hierarchy2"/>
    <dgm:cxn modelId="{5BBDA65D-87F5-4A59-8AC5-3C46BDFFEC81}" type="presParOf" srcId="{C95FC884-3CC4-4C9F-9892-554579E60DB0}" destId="{ED0DBC8C-330E-4294-A0AA-39E1864D8A8B}" srcOrd="1" destOrd="0" presId="urn:microsoft.com/office/officeart/2005/8/layout/hierarchy2"/>
    <dgm:cxn modelId="{5E812566-5B66-4AFF-9312-886F3813BD3D}" type="presParOf" srcId="{ED0DBC8C-330E-4294-A0AA-39E1864D8A8B}" destId="{5C2B8885-9EEA-4626-BA34-DF203EA1851C}" srcOrd="0" destOrd="0" presId="urn:microsoft.com/office/officeart/2005/8/layout/hierarchy2"/>
    <dgm:cxn modelId="{6E82DF16-A686-4B7B-BFFC-5AB4D03738BB}" type="presParOf" srcId="{5C2B8885-9EEA-4626-BA34-DF203EA1851C}" destId="{BC9A94D2-A8BC-4564-8C12-61F792839EF9}" srcOrd="0" destOrd="0" presId="urn:microsoft.com/office/officeart/2005/8/layout/hierarchy2"/>
    <dgm:cxn modelId="{5E4AE51A-3AF8-4C4F-A1E5-05823A9509B2}" type="presParOf" srcId="{ED0DBC8C-330E-4294-A0AA-39E1864D8A8B}" destId="{DD848855-215E-4B34-A64E-892692867B77}" srcOrd="1" destOrd="0" presId="urn:microsoft.com/office/officeart/2005/8/layout/hierarchy2"/>
    <dgm:cxn modelId="{4F39708B-1C9D-492A-906C-C7D5546A2EC4}" type="presParOf" srcId="{DD848855-215E-4B34-A64E-892692867B77}" destId="{B00161B2-346C-4B5F-9657-1D2F378309E8}" srcOrd="0" destOrd="0" presId="urn:microsoft.com/office/officeart/2005/8/layout/hierarchy2"/>
    <dgm:cxn modelId="{1C6276F3-0274-4D63-A6CB-91F4ADA0BA0E}" type="presParOf" srcId="{DD848855-215E-4B34-A64E-892692867B77}" destId="{2272CD79-75A5-4A0B-82C7-6D5787E0306E}" srcOrd="1" destOrd="0" presId="urn:microsoft.com/office/officeart/2005/8/layout/hierarchy2"/>
    <dgm:cxn modelId="{1BA1FA2D-309E-4F6A-A37D-EF20A4B6B7CC}" type="presParOf" srcId="{2272CD79-75A5-4A0B-82C7-6D5787E0306E}" destId="{2AE51C1E-BD45-4D55-95B3-04732DE0FB8F}" srcOrd="0" destOrd="0" presId="urn:microsoft.com/office/officeart/2005/8/layout/hierarchy2"/>
    <dgm:cxn modelId="{9FA3734C-B6CC-40F4-941A-A4486E162BEE}" type="presParOf" srcId="{2AE51C1E-BD45-4D55-95B3-04732DE0FB8F}" destId="{28440142-E0B7-406F-B15E-7538E89670E8}" srcOrd="0" destOrd="0" presId="urn:microsoft.com/office/officeart/2005/8/layout/hierarchy2"/>
    <dgm:cxn modelId="{DF2D9329-D07A-4842-8597-B72FDFF6E42D}" type="presParOf" srcId="{2272CD79-75A5-4A0B-82C7-6D5787E0306E}" destId="{2E324D91-2372-4C57-B0CD-234F444DFC8E}" srcOrd="1" destOrd="0" presId="urn:microsoft.com/office/officeart/2005/8/layout/hierarchy2"/>
    <dgm:cxn modelId="{22DDBD50-EBF2-42E4-A9B1-03632F2D01E3}" type="presParOf" srcId="{2E324D91-2372-4C57-B0CD-234F444DFC8E}" destId="{9D85906F-D805-4F3A-9B06-A43BCBD6377F}" srcOrd="0" destOrd="0" presId="urn:microsoft.com/office/officeart/2005/8/layout/hierarchy2"/>
    <dgm:cxn modelId="{BE66DFE9-D7C7-41D4-9DCD-5713DD34AA04}" type="presParOf" srcId="{2E324D91-2372-4C57-B0CD-234F444DFC8E}" destId="{E2E73F97-8388-4852-A2B6-D19A143863F1}"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DF2DA8AE-8C87-47ED-91ED-C7A844286609}" type="doc">
      <dgm:prSet loTypeId="urn:microsoft.com/office/officeart/2008/layout/VerticalAccentList" loCatId="list" qsTypeId="urn:microsoft.com/office/officeart/2005/8/quickstyle/simple5" qsCatId="simple" csTypeId="urn:microsoft.com/office/officeart/2005/8/colors/accent6_5" csCatId="accent6" phldr="1"/>
      <dgm:spPr/>
      <dgm:t>
        <a:bodyPr/>
        <a:lstStyle/>
        <a:p>
          <a:endParaRPr lang="en-US"/>
        </a:p>
      </dgm:t>
    </dgm:pt>
    <dgm:pt modelId="{649D5FF2-867B-4BF9-8B70-F735790E4A85}">
      <dgm:prSet phldrT="[Text]"/>
      <dgm:spPr/>
      <dgm:t>
        <a:bodyPr/>
        <a:lstStyle/>
        <a:p>
          <a:r>
            <a:rPr lang="en-US" b="1" dirty="0"/>
            <a:t>Helps in managing the costs &amp; Cost reduction</a:t>
          </a:r>
        </a:p>
      </dgm:t>
    </dgm:pt>
    <dgm:pt modelId="{36E0FA6F-B969-45AA-9ED8-B9D242FC8E20}" type="parTrans" cxnId="{C1D8B1A6-D67E-4F33-A49B-6A6C19B7E26A}">
      <dgm:prSet/>
      <dgm:spPr/>
      <dgm:t>
        <a:bodyPr/>
        <a:lstStyle/>
        <a:p>
          <a:endParaRPr lang="en-US" b="1"/>
        </a:p>
      </dgm:t>
    </dgm:pt>
    <dgm:pt modelId="{79FC1139-61B2-40E9-A5B8-8C9F425F4289}" type="sibTrans" cxnId="{C1D8B1A6-D67E-4F33-A49B-6A6C19B7E26A}">
      <dgm:prSet/>
      <dgm:spPr/>
      <dgm:t>
        <a:bodyPr/>
        <a:lstStyle/>
        <a:p>
          <a:endParaRPr lang="en-US" b="1"/>
        </a:p>
      </dgm:t>
    </dgm:pt>
    <dgm:pt modelId="{16C22E3F-A9F3-44C0-9F6A-C943C54CDC80}">
      <dgm:prSet phldrT="[Text]"/>
      <dgm:spPr/>
      <dgm:t>
        <a:bodyPr/>
        <a:lstStyle/>
        <a:p>
          <a:r>
            <a:rPr lang="en-US" b="1" dirty="0"/>
            <a:t>Helps in financial decision making</a:t>
          </a:r>
        </a:p>
      </dgm:t>
    </dgm:pt>
    <dgm:pt modelId="{A463F10C-8E32-4B9C-8B7C-1F1B8A2139A2}" type="parTrans" cxnId="{FBD070FB-02A7-4579-9AA8-732321244E6A}">
      <dgm:prSet/>
      <dgm:spPr/>
      <dgm:t>
        <a:bodyPr/>
        <a:lstStyle/>
        <a:p>
          <a:endParaRPr lang="en-US" b="1"/>
        </a:p>
      </dgm:t>
    </dgm:pt>
    <dgm:pt modelId="{7F7B6298-68FD-45C4-B697-4E6CA2C5C9F2}" type="sibTrans" cxnId="{FBD070FB-02A7-4579-9AA8-732321244E6A}">
      <dgm:prSet/>
      <dgm:spPr/>
      <dgm:t>
        <a:bodyPr/>
        <a:lstStyle/>
        <a:p>
          <a:endParaRPr lang="en-US" b="1"/>
        </a:p>
      </dgm:t>
    </dgm:pt>
    <dgm:pt modelId="{994A0A67-7FDD-4F84-A56A-9688DC90D310}">
      <dgm:prSet phldrT="[Text]"/>
      <dgm:spPr/>
      <dgm:t>
        <a:bodyPr/>
        <a:lstStyle/>
        <a:p>
          <a:r>
            <a:rPr lang="en-US" b="1" dirty="0"/>
            <a:t>Performance measurement</a:t>
          </a:r>
        </a:p>
      </dgm:t>
    </dgm:pt>
    <dgm:pt modelId="{0EAF64C9-EF98-4543-8861-35AABDA46D2C}" type="parTrans" cxnId="{C15D212D-8527-43A2-A166-F18E831E2DCF}">
      <dgm:prSet/>
      <dgm:spPr/>
      <dgm:t>
        <a:bodyPr/>
        <a:lstStyle/>
        <a:p>
          <a:endParaRPr lang="en-US" b="1"/>
        </a:p>
      </dgm:t>
    </dgm:pt>
    <dgm:pt modelId="{8397DA8C-0A80-4477-8032-1BA98AA56784}" type="sibTrans" cxnId="{C15D212D-8527-43A2-A166-F18E831E2DCF}">
      <dgm:prSet/>
      <dgm:spPr/>
      <dgm:t>
        <a:bodyPr/>
        <a:lstStyle/>
        <a:p>
          <a:endParaRPr lang="en-US" b="1"/>
        </a:p>
      </dgm:t>
    </dgm:pt>
    <dgm:pt modelId="{42ADE818-6A51-4498-9F36-4D9EE8C10BAA}" type="pres">
      <dgm:prSet presAssocID="{DF2DA8AE-8C87-47ED-91ED-C7A844286609}" presName="Name0" presStyleCnt="0">
        <dgm:presLayoutVars>
          <dgm:chMax/>
          <dgm:chPref/>
          <dgm:dir/>
        </dgm:presLayoutVars>
      </dgm:prSet>
      <dgm:spPr/>
      <dgm:t>
        <a:bodyPr/>
        <a:lstStyle/>
        <a:p>
          <a:endParaRPr lang="en-US"/>
        </a:p>
      </dgm:t>
    </dgm:pt>
    <dgm:pt modelId="{9B02F747-14C6-4305-A989-21F672EF090C}" type="pres">
      <dgm:prSet presAssocID="{649D5FF2-867B-4BF9-8B70-F735790E4A85}" presName="parenttextcomposite" presStyleCnt="0"/>
      <dgm:spPr/>
    </dgm:pt>
    <dgm:pt modelId="{0282FFD7-5654-400F-8C85-CBD2ACA47C42}" type="pres">
      <dgm:prSet presAssocID="{649D5FF2-867B-4BF9-8B70-F735790E4A85}" presName="parenttext" presStyleLbl="revTx" presStyleIdx="0" presStyleCnt="3">
        <dgm:presLayoutVars>
          <dgm:chMax/>
          <dgm:chPref val="2"/>
          <dgm:bulletEnabled val="1"/>
        </dgm:presLayoutVars>
      </dgm:prSet>
      <dgm:spPr/>
      <dgm:t>
        <a:bodyPr/>
        <a:lstStyle/>
        <a:p>
          <a:endParaRPr lang="en-US"/>
        </a:p>
      </dgm:t>
    </dgm:pt>
    <dgm:pt modelId="{6E5853EE-9D70-46A5-83E5-7529E7D9831E}" type="pres">
      <dgm:prSet presAssocID="{649D5FF2-867B-4BF9-8B70-F735790E4A85}" presName="parallelogramComposite" presStyleCnt="0"/>
      <dgm:spPr/>
    </dgm:pt>
    <dgm:pt modelId="{BD3CC0E6-4295-4CE1-87BE-5962A6B8F2EE}" type="pres">
      <dgm:prSet presAssocID="{649D5FF2-867B-4BF9-8B70-F735790E4A85}" presName="parallelogram1" presStyleLbl="alignNode1" presStyleIdx="0" presStyleCnt="21"/>
      <dgm:spPr/>
    </dgm:pt>
    <dgm:pt modelId="{19852D82-568C-4CDD-BDC2-43D45E29A285}" type="pres">
      <dgm:prSet presAssocID="{649D5FF2-867B-4BF9-8B70-F735790E4A85}" presName="parallelogram2" presStyleLbl="alignNode1" presStyleIdx="1" presStyleCnt="21"/>
      <dgm:spPr/>
    </dgm:pt>
    <dgm:pt modelId="{640ED2E3-665D-4E28-887F-BA56BDCE1E2A}" type="pres">
      <dgm:prSet presAssocID="{649D5FF2-867B-4BF9-8B70-F735790E4A85}" presName="parallelogram3" presStyleLbl="alignNode1" presStyleIdx="2" presStyleCnt="21"/>
      <dgm:spPr/>
    </dgm:pt>
    <dgm:pt modelId="{5D511E9B-A849-4D86-B23A-326404A3E63F}" type="pres">
      <dgm:prSet presAssocID="{649D5FF2-867B-4BF9-8B70-F735790E4A85}" presName="parallelogram4" presStyleLbl="alignNode1" presStyleIdx="3" presStyleCnt="21"/>
      <dgm:spPr/>
    </dgm:pt>
    <dgm:pt modelId="{E8200031-FAAA-44F8-A975-E143EE7C472A}" type="pres">
      <dgm:prSet presAssocID="{649D5FF2-867B-4BF9-8B70-F735790E4A85}" presName="parallelogram5" presStyleLbl="alignNode1" presStyleIdx="4" presStyleCnt="21"/>
      <dgm:spPr/>
    </dgm:pt>
    <dgm:pt modelId="{B3A2FC34-7D55-4F55-ADB8-9D2F4A7009B6}" type="pres">
      <dgm:prSet presAssocID="{649D5FF2-867B-4BF9-8B70-F735790E4A85}" presName="parallelogram6" presStyleLbl="alignNode1" presStyleIdx="5" presStyleCnt="21"/>
      <dgm:spPr/>
    </dgm:pt>
    <dgm:pt modelId="{F2F0BC60-D105-489F-BF2C-1803A010E55D}" type="pres">
      <dgm:prSet presAssocID="{649D5FF2-867B-4BF9-8B70-F735790E4A85}" presName="parallelogram7" presStyleLbl="alignNode1" presStyleIdx="6" presStyleCnt="21"/>
      <dgm:spPr/>
    </dgm:pt>
    <dgm:pt modelId="{C0401853-EBA2-4CE8-AE08-F4F39760E389}" type="pres">
      <dgm:prSet presAssocID="{79FC1139-61B2-40E9-A5B8-8C9F425F4289}" presName="sibTrans" presStyleCnt="0"/>
      <dgm:spPr/>
    </dgm:pt>
    <dgm:pt modelId="{51A606AC-35E2-4FD6-BC55-DC8FF5BD1CF6}" type="pres">
      <dgm:prSet presAssocID="{16C22E3F-A9F3-44C0-9F6A-C943C54CDC80}" presName="parenttextcomposite" presStyleCnt="0"/>
      <dgm:spPr/>
    </dgm:pt>
    <dgm:pt modelId="{F8B0255B-830C-43C6-A569-29A2A08BA91B}" type="pres">
      <dgm:prSet presAssocID="{16C22E3F-A9F3-44C0-9F6A-C943C54CDC80}" presName="parenttext" presStyleLbl="revTx" presStyleIdx="1" presStyleCnt="3">
        <dgm:presLayoutVars>
          <dgm:chMax/>
          <dgm:chPref val="2"/>
          <dgm:bulletEnabled val="1"/>
        </dgm:presLayoutVars>
      </dgm:prSet>
      <dgm:spPr/>
      <dgm:t>
        <a:bodyPr/>
        <a:lstStyle/>
        <a:p>
          <a:endParaRPr lang="en-US"/>
        </a:p>
      </dgm:t>
    </dgm:pt>
    <dgm:pt modelId="{F70A0747-EA39-414D-8EEF-5305A1DC3AB4}" type="pres">
      <dgm:prSet presAssocID="{16C22E3F-A9F3-44C0-9F6A-C943C54CDC80}" presName="parallelogramComposite" presStyleCnt="0"/>
      <dgm:spPr/>
    </dgm:pt>
    <dgm:pt modelId="{E27F2951-7851-4D25-A571-25EEA5CC8459}" type="pres">
      <dgm:prSet presAssocID="{16C22E3F-A9F3-44C0-9F6A-C943C54CDC80}" presName="parallelogram1" presStyleLbl="alignNode1" presStyleIdx="7" presStyleCnt="21"/>
      <dgm:spPr/>
    </dgm:pt>
    <dgm:pt modelId="{6F7BF99B-5215-4D94-A84B-773B5E221938}" type="pres">
      <dgm:prSet presAssocID="{16C22E3F-A9F3-44C0-9F6A-C943C54CDC80}" presName="parallelogram2" presStyleLbl="alignNode1" presStyleIdx="8" presStyleCnt="21"/>
      <dgm:spPr/>
    </dgm:pt>
    <dgm:pt modelId="{5789CE33-123D-4CC5-B3B6-FEC5A70CEF75}" type="pres">
      <dgm:prSet presAssocID="{16C22E3F-A9F3-44C0-9F6A-C943C54CDC80}" presName="parallelogram3" presStyleLbl="alignNode1" presStyleIdx="9" presStyleCnt="21"/>
      <dgm:spPr/>
    </dgm:pt>
    <dgm:pt modelId="{0EAAF1FE-05EB-4610-B7EC-B3622BD4618B}" type="pres">
      <dgm:prSet presAssocID="{16C22E3F-A9F3-44C0-9F6A-C943C54CDC80}" presName="parallelogram4" presStyleLbl="alignNode1" presStyleIdx="10" presStyleCnt="21"/>
      <dgm:spPr/>
    </dgm:pt>
    <dgm:pt modelId="{3BDEBFA2-088F-419F-A221-9A9AD6DC9D6A}" type="pres">
      <dgm:prSet presAssocID="{16C22E3F-A9F3-44C0-9F6A-C943C54CDC80}" presName="parallelogram5" presStyleLbl="alignNode1" presStyleIdx="11" presStyleCnt="21"/>
      <dgm:spPr/>
    </dgm:pt>
    <dgm:pt modelId="{510AC027-9483-4357-999B-E44644451370}" type="pres">
      <dgm:prSet presAssocID="{16C22E3F-A9F3-44C0-9F6A-C943C54CDC80}" presName="parallelogram6" presStyleLbl="alignNode1" presStyleIdx="12" presStyleCnt="21"/>
      <dgm:spPr/>
    </dgm:pt>
    <dgm:pt modelId="{BF07C289-FE0C-41A0-9666-3C62405C4BE6}" type="pres">
      <dgm:prSet presAssocID="{16C22E3F-A9F3-44C0-9F6A-C943C54CDC80}" presName="parallelogram7" presStyleLbl="alignNode1" presStyleIdx="13" presStyleCnt="21"/>
      <dgm:spPr/>
    </dgm:pt>
    <dgm:pt modelId="{AB4F639B-D53F-435F-A666-CFC31FF5B9AE}" type="pres">
      <dgm:prSet presAssocID="{7F7B6298-68FD-45C4-B697-4E6CA2C5C9F2}" presName="sibTrans" presStyleCnt="0"/>
      <dgm:spPr/>
    </dgm:pt>
    <dgm:pt modelId="{EEAEBB10-820E-43F8-95F9-6803AB770362}" type="pres">
      <dgm:prSet presAssocID="{994A0A67-7FDD-4F84-A56A-9688DC90D310}" presName="parenttextcomposite" presStyleCnt="0"/>
      <dgm:spPr/>
    </dgm:pt>
    <dgm:pt modelId="{2836C5B7-87FA-4F58-9570-524134B95786}" type="pres">
      <dgm:prSet presAssocID="{994A0A67-7FDD-4F84-A56A-9688DC90D310}" presName="parenttext" presStyleLbl="revTx" presStyleIdx="2" presStyleCnt="3">
        <dgm:presLayoutVars>
          <dgm:chMax/>
          <dgm:chPref val="2"/>
          <dgm:bulletEnabled val="1"/>
        </dgm:presLayoutVars>
      </dgm:prSet>
      <dgm:spPr/>
      <dgm:t>
        <a:bodyPr/>
        <a:lstStyle/>
        <a:p>
          <a:endParaRPr lang="en-US"/>
        </a:p>
      </dgm:t>
    </dgm:pt>
    <dgm:pt modelId="{8F67E6C8-F2D3-4E9E-9CAC-AE27E7115A19}" type="pres">
      <dgm:prSet presAssocID="{994A0A67-7FDD-4F84-A56A-9688DC90D310}" presName="parallelogramComposite" presStyleCnt="0"/>
      <dgm:spPr/>
    </dgm:pt>
    <dgm:pt modelId="{36E22675-FE7A-4BE7-B755-7E3C193AD3D6}" type="pres">
      <dgm:prSet presAssocID="{994A0A67-7FDD-4F84-A56A-9688DC90D310}" presName="parallelogram1" presStyleLbl="alignNode1" presStyleIdx="14" presStyleCnt="21"/>
      <dgm:spPr/>
    </dgm:pt>
    <dgm:pt modelId="{14C3B2E0-6067-4E10-B074-03E37557C8C7}" type="pres">
      <dgm:prSet presAssocID="{994A0A67-7FDD-4F84-A56A-9688DC90D310}" presName="parallelogram2" presStyleLbl="alignNode1" presStyleIdx="15" presStyleCnt="21"/>
      <dgm:spPr/>
    </dgm:pt>
    <dgm:pt modelId="{156CB580-3C06-4650-A5D3-9B4E51AE4D5D}" type="pres">
      <dgm:prSet presAssocID="{994A0A67-7FDD-4F84-A56A-9688DC90D310}" presName="parallelogram3" presStyleLbl="alignNode1" presStyleIdx="16" presStyleCnt="21"/>
      <dgm:spPr/>
    </dgm:pt>
    <dgm:pt modelId="{F7132B31-CC87-44B7-8B07-5263B7FF9248}" type="pres">
      <dgm:prSet presAssocID="{994A0A67-7FDD-4F84-A56A-9688DC90D310}" presName="parallelogram4" presStyleLbl="alignNode1" presStyleIdx="17" presStyleCnt="21"/>
      <dgm:spPr/>
    </dgm:pt>
    <dgm:pt modelId="{3E7901C2-29CC-4363-B2A8-386DBFCAE0FC}" type="pres">
      <dgm:prSet presAssocID="{994A0A67-7FDD-4F84-A56A-9688DC90D310}" presName="parallelogram5" presStyleLbl="alignNode1" presStyleIdx="18" presStyleCnt="21"/>
      <dgm:spPr/>
    </dgm:pt>
    <dgm:pt modelId="{D43DD725-550B-4D9D-8967-D359308C6DBE}" type="pres">
      <dgm:prSet presAssocID="{994A0A67-7FDD-4F84-A56A-9688DC90D310}" presName="parallelogram6" presStyleLbl="alignNode1" presStyleIdx="19" presStyleCnt="21"/>
      <dgm:spPr/>
    </dgm:pt>
    <dgm:pt modelId="{34A47011-C83C-4EDB-B6AE-F562F3BA1161}" type="pres">
      <dgm:prSet presAssocID="{994A0A67-7FDD-4F84-A56A-9688DC90D310}" presName="parallelogram7" presStyleLbl="alignNode1" presStyleIdx="20" presStyleCnt="21"/>
      <dgm:spPr/>
    </dgm:pt>
  </dgm:ptLst>
  <dgm:cxnLst>
    <dgm:cxn modelId="{CD8C9E9F-1D9B-495A-AA6B-BD8E562F4072}" type="presOf" srcId="{16C22E3F-A9F3-44C0-9F6A-C943C54CDC80}" destId="{F8B0255B-830C-43C6-A569-29A2A08BA91B}" srcOrd="0" destOrd="0" presId="urn:microsoft.com/office/officeart/2008/layout/VerticalAccentList"/>
    <dgm:cxn modelId="{C15D212D-8527-43A2-A166-F18E831E2DCF}" srcId="{DF2DA8AE-8C87-47ED-91ED-C7A844286609}" destId="{994A0A67-7FDD-4F84-A56A-9688DC90D310}" srcOrd="2" destOrd="0" parTransId="{0EAF64C9-EF98-4543-8861-35AABDA46D2C}" sibTransId="{8397DA8C-0A80-4477-8032-1BA98AA56784}"/>
    <dgm:cxn modelId="{FBD070FB-02A7-4579-9AA8-732321244E6A}" srcId="{DF2DA8AE-8C87-47ED-91ED-C7A844286609}" destId="{16C22E3F-A9F3-44C0-9F6A-C943C54CDC80}" srcOrd="1" destOrd="0" parTransId="{A463F10C-8E32-4B9C-8B7C-1F1B8A2139A2}" sibTransId="{7F7B6298-68FD-45C4-B697-4E6CA2C5C9F2}"/>
    <dgm:cxn modelId="{998D3C69-9CC3-4EC1-BEDD-266B2BBA0E2C}" type="presOf" srcId="{DF2DA8AE-8C87-47ED-91ED-C7A844286609}" destId="{42ADE818-6A51-4498-9F36-4D9EE8C10BAA}" srcOrd="0" destOrd="0" presId="urn:microsoft.com/office/officeart/2008/layout/VerticalAccentList"/>
    <dgm:cxn modelId="{E6739269-8D59-4792-9A47-FB550460EA90}" type="presOf" srcId="{649D5FF2-867B-4BF9-8B70-F735790E4A85}" destId="{0282FFD7-5654-400F-8C85-CBD2ACA47C42}" srcOrd="0" destOrd="0" presId="urn:microsoft.com/office/officeart/2008/layout/VerticalAccentList"/>
    <dgm:cxn modelId="{358E54B2-5DED-4B98-9794-2F00B97D84A4}" type="presOf" srcId="{994A0A67-7FDD-4F84-A56A-9688DC90D310}" destId="{2836C5B7-87FA-4F58-9570-524134B95786}" srcOrd="0" destOrd="0" presId="urn:microsoft.com/office/officeart/2008/layout/VerticalAccentList"/>
    <dgm:cxn modelId="{C1D8B1A6-D67E-4F33-A49B-6A6C19B7E26A}" srcId="{DF2DA8AE-8C87-47ED-91ED-C7A844286609}" destId="{649D5FF2-867B-4BF9-8B70-F735790E4A85}" srcOrd="0" destOrd="0" parTransId="{36E0FA6F-B969-45AA-9ED8-B9D242FC8E20}" sibTransId="{79FC1139-61B2-40E9-A5B8-8C9F425F4289}"/>
    <dgm:cxn modelId="{5F3EAFCE-BFF3-4767-9BDE-D174FC1DCDF5}" type="presParOf" srcId="{42ADE818-6A51-4498-9F36-4D9EE8C10BAA}" destId="{9B02F747-14C6-4305-A989-21F672EF090C}" srcOrd="0" destOrd="0" presId="urn:microsoft.com/office/officeart/2008/layout/VerticalAccentList"/>
    <dgm:cxn modelId="{6C9AEF3A-B5AC-46C4-A409-4BE8B4BB195B}" type="presParOf" srcId="{9B02F747-14C6-4305-A989-21F672EF090C}" destId="{0282FFD7-5654-400F-8C85-CBD2ACA47C42}" srcOrd="0" destOrd="0" presId="urn:microsoft.com/office/officeart/2008/layout/VerticalAccentList"/>
    <dgm:cxn modelId="{31AA1FA0-34C6-4C5D-9713-2E6202E120E5}" type="presParOf" srcId="{42ADE818-6A51-4498-9F36-4D9EE8C10BAA}" destId="{6E5853EE-9D70-46A5-83E5-7529E7D9831E}" srcOrd="1" destOrd="0" presId="urn:microsoft.com/office/officeart/2008/layout/VerticalAccentList"/>
    <dgm:cxn modelId="{50B80237-42CA-41C4-B90E-DC2269318746}" type="presParOf" srcId="{6E5853EE-9D70-46A5-83E5-7529E7D9831E}" destId="{BD3CC0E6-4295-4CE1-87BE-5962A6B8F2EE}" srcOrd="0" destOrd="0" presId="urn:microsoft.com/office/officeart/2008/layout/VerticalAccentList"/>
    <dgm:cxn modelId="{B530A392-BBB0-4BA4-B1DC-B6D117046C1D}" type="presParOf" srcId="{6E5853EE-9D70-46A5-83E5-7529E7D9831E}" destId="{19852D82-568C-4CDD-BDC2-43D45E29A285}" srcOrd="1" destOrd="0" presId="urn:microsoft.com/office/officeart/2008/layout/VerticalAccentList"/>
    <dgm:cxn modelId="{35E52653-5BF4-4BF1-A6E4-3581775EE639}" type="presParOf" srcId="{6E5853EE-9D70-46A5-83E5-7529E7D9831E}" destId="{640ED2E3-665D-4E28-887F-BA56BDCE1E2A}" srcOrd="2" destOrd="0" presId="urn:microsoft.com/office/officeart/2008/layout/VerticalAccentList"/>
    <dgm:cxn modelId="{576578DF-4B8D-4722-A1B0-235CF05A7EDF}" type="presParOf" srcId="{6E5853EE-9D70-46A5-83E5-7529E7D9831E}" destId="{5D511E9B-A849-4D86-B23A-326404A3E63F}" srcOrd="3" destOrd="0" presId="urn:microsoft.com/office/officeart/2008/layout/VerticalAccentList"/>
    <dgm:cxn modelId="{20F544A5-4424-47A5-B629-CF9BD40DE447}" type="presParOf" srcId="{6E5853EE-9D70-46A5-83E5-7529E7D9831E}" destId="{E8200031-FAAA-44F8-A975-E143EE7C472A}" srcOrd="4" destOrd="0" presId="urn:microsoft.com/office/officeart/2008/layout/VerticalAccentList"/>
    <dgm:cxn modelId="{9176B2F2-B744-4E09-BD82-8C115FB9DCF7}" type="presParOf" srcId="{6E5853EE-9D70-46A5-83E5-7529E7D9831E}" destId="{B3A2FC34-7D55-4F55-ADB8-9D2F4A7009B6}" srcOrd="5" destOrd="0" presId="urn:microsoft.com/office/officeart/2008/layout/VerticalAccentList"/>
    <dgm:cxn modelId="{79F30E2D-7EE2-4797-AEE6-D98916F6B913}" type="presParOf" srcId="{6E5853EE-9D70-46A5-83E5-7529E7D9831E}" destId="{F2F0BC60-D105-489F-BF2C-1803A010E55D}" srcOrd="6" destOrd="0" presId="urn:microsoft.com/office/officeart/2008/layout/VerticalAccentList"/>
    <dgm:cxn modelId="{72DBA8FB-2D15-441D-988C-C9FDFDA39C37}" type="presParOf" srcId="{42ADE818-6A51-4498-9F36-4D9EE8C10BAA}" destId="{C0401853-EBA2-4CE8-AE08-F4F39760E389}" srcOrd="2" destOrd="0" presId="urn:microsoft.com/office/officeart/2008/layout/VerticalAccentList"/>
    <dgm:cxn modelId="{D9F3E9A2-99DA-4E7B-B511-F707605EC2D4}" type="presParOf" srcId="{42ADE818-6A51-4498-9F36-4D9EE8C10BAA}" destId="{51A606AC-35E2-4FD6-BC55-DC8FF5BD1CF6}" srcOrd="3" destOrd="0" presId="urn:microsoft.com/office/officeart/2008/layout/VerticalAccentList"/>
    <dgm:cxn modelId="{8036370A-D19D-4013-BD27-263D54EC009A}" type="presParOf" srcId="{51A606AC-35E2-4FD6-BC55-DC8FF5BD1CF6}" destId="{F8B0255B-830C-43C6-A569-29A2A08BA91B}" srcOrd="0" destOrd="0" presId="urn:microsoft.com/office/officeart/2008/layout/VerticalAccentList"/>
    <dgm:cxn modelId="{ACD7D9C6-81EB-4EF1-A6F4-89E238EBC65C}" type="presParOf" srcId="{42ADE818-6A51-4498-9F36-4D9EE8C10BAA}" destId="{F70A0747-EA39-414D-8EEF-5305A1DC3AB4}" srcOrd="4" destOrd="0" presId="urn:microsoft.com/office/officeart/2008/layout/VerticalAccentList"/>
    <dgm:cxn modelId="{9644E388-8294-4052-880D-7FF3A48C6C18}" type="presParOf" srcId="{F70A0747-EA39-414D-8EEF-5305A1DC3AB4}" destId="{E27F2951-7851-4D25-A571-25EEA5CC8459}" srcOrd="0" destOrd="0" presId="urn:microsoft.com/office/officeart/2008/layout/VerticalAccentList"/>
    <dgm:cxn modelId="{D6627E29-5BCE-4809-8B8B-2CAA853B207D}" type="presParOf" srcId="{F70A0747-EA39-414D-8EEF-5305A1DC3AB4}" destId="{6F7BF99B-5215-4D94-A84B-773B5E221938}" srcOrd="1" destOrd="0" presId="urn:microsoft.com/office/officeart/2008/layout/VerticalAccentList"/>
    <dgm:cxn modelId="{F7DAE654-A40B-4E86-B77E-F971D08AF25B}" type="presParOf" srcId="{F70A0747-EA39-414D-8EEF-5305A1DC3AB4}" destId="{5789CE33-123D-4CC5-B3B6-FEC5A70CEF75}" srcOrd="2" destOrd="0" presId="urn:microsoft.com/office/officeart/2008/layout/VerticalAccentList"/>
    <dgm:cxn modelId="{F3C796AE-0DC4-4582-A60C-121E6C7F6951}" type="presParOf" srcId="{F70A0747-EA39-414D-8EEF-5305A1DC3AB4}" destId="{0EAAF1FE-05EB-4610-B7EC-B3622BD4618B}" srcOrd="3" destOrd="0" presId="urn:microsoft.com/office/officeart/2008/layout/VerticalAccentList"/>
    <dgm:cxn modelId="{F55AD433-648F-4967-B6D7-9F58A6F93D2B}" type="presParOf" srcId="{F70A0747-EA39-414D-8EEF-5305A1DC3AB4}" destId="{3BDEBFA2-088F-419F-A221-9A9AD6DC9D6A}" srcOrd="4" destOrd="0" presId="urn:microsoft.com/office/officeart/2008/layout/VerticalAccentList"/>
    <dgm:cxn modelId="{7A0A5618-3EC8-425C-BF0E-2A9E486928CC}" type="presParOf" srcId="{F70A0747-EA39-414D-8EEF-5305A1DC3AB4}" destId="{510AC027-9483-4357-999B-E44644451370}" srcOrd="5" destOrd="0" presId="urn:microsoft.com/office/officeart/2008/layout/VerticalAccentList"/>
    <dgm:cxn modelId="{72A64301-BA32-4CE6-BB2C-C14B35C21F5C}" type="presParOf" srcId="{F70A0747-EA39-414D-8EEF-5305A1DC3AB4}" destId="{BF07C289-FE0C-41A0-9666-3C62405C4BE6}" srcOrd="6" destOrd="0" presId="urn:microsoft.com/office/officeart/2008/layout/VerticalAccentList"/>
    <dgm:cxn modelId="{E62F218D-ADA2-4A99-B00B-64D2F26C8A10}" type="presParOf" srcId="{42ADE818-6A51-4498-9F36-4D9EE8C10BAA}" destId="{AB4F639B-D53F-435F-A666-CFC31FF5B9AE}" srcOrd="5" destOrd="0" presId="urn:microsoft.com/office/officeart/2008/layout/VerticalAccentList"/>
    <dgm:cxn modelId="{CB1FF02F-2977-42C6-A973-725BA0C88E05}" type="presParOf" srcId="{42ADE818-6A51-4498-9F36-4D9EE8C10BAA}" destId="{EEAEBB10-820E-43F8-95F9-6803AB770362}" srcOrd="6" destOrd="0" presId="urn:microsoft.com/office/officeart/2008/layout/VerticalAccentList"/>
    <dgm:cxn modelId="{D6587067-4D63-469F-AB01-91B46EF52DB2}" type="presParOf" srcId="{EEAEBB10-820E-43F8-95F9-6803AB770362}" destId="{2836C5B7-87FA-4F58-9570-524134B95786}" srcOrd="0" destOrd="0" presId="urn:microsoft.com/office/officeart/2008/layout/VerticalAccentList"/>
    <dgm:cxn modelId="{6923680F-028C-48BC-A2C2-163C426F073C}" type="presParOf" srcId="{42ADE818-6A51-4498-9F36-4D9EE8C10BAA}" destId="{8F67E6C8-F2D3-4E9E-9CAC-AE27E7115A19}" srcOrd="7" destOrd="0" presId="urn:microsoft.com/office/officeart/2008/layout/VerticalAccentList"/>
    <dgm:cxn modelId="{CE3CB5DA-A861-47D2-AB09-7F14569512BF}" type="presParOf" srcId="{8F67E6C8-F2D3-4E9E-9CAC-AE27E7115A19}" destId="{36E22675-FE7A-4BE7-B755-7E3C193AD3D6}" srcOrd="0" destOrd="0" presId="urn:microsoft.com/office/officeart/2008/layout/VerticalAccentList"/>
    <dgm:cxn modelId="{17E451C6-ADC5-40D1-8A82-2993925CF828}" type="presParOf" srcId="{8F67E6C8-F2D3-4E9E-9CAC-AE27E7115A19}" destId="{14C3B2E0-6067-4E10-B074-03E37557C8C7}" srcOrd="1" destOrd="0" presId="urn:microsoft.com/office/officeart/2008/layout/VerticalAccentList"/>
    <dgm:cxn modelId="{226BCD7F-ABAF-4D6E-B2F4-8C241640814A}" type="presParOf" srcId="{8F67E6C8-F2D3-4E9E-9CAC-AE27E7115A19}" destId="{156CB580-3C06-4650-A5D3-9B4E51AE4D5D}" srcOrd="2" destOrd="0" presId="urn:microsoft.com/office/officeart/2008/layout/VerticalAccentList"/>
    <dgm:cxn modelId="{633B9D12-278E-42BD-8533-2B0A95450E69}" type="presParOf" srcId="{8F67E6C8-F2D3-4E9E-9CAC-AE27E7115A19}" destId="{F7132B31-CC87-44B7-8B07-5263B7FF9248}" srcOrd="3" destOrd="0" presId="urn:microsoft.com/office/officeart/2008/layout/VerticalAccentList"/>
    <dgm:cxn modelId="{4ADD6E8B-7224-49F0-9A18-966CB874979A}" type="presParOf" srcId="{8F67E6C8-F2D3-4E9E-9CAC-AE27E7115A19}" destId="{3E7901C2-29CC-4363-B2A8-386DBFCAE0FC}" srcOrd="4" destOrd="0" presId="urn:microsoft.com/office/officeart/2008/layout/VerticalAccentList"/>
    <dgm:cxn modelId="{DC310B54-FF88-400A-AA4A-461A81207F85}" type="presParOf" srcId="{8F67E6C8-F2D3-4E9E-9CAC-AE27E7115A19}" destId="{D43DD725-550B-4D9D-8967-D359308C6DBE}" srcOrd="5" destOrd="0" presId="urn:microsoft.com/office/officeart/2008/layout/VerticalAccentList"/>
    <dgm:cxn modelId="{9E9761A1-9856-4D21-A944-F0588A409C69}" type="presParOf" srcId="{8F67E6C8-F2D3-4E9E-9CAC-AE27E7115A19}" destId="{34A47011-C83C-4EDB-B6AE-F562F3BA1161}"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D250E76-38D3-46A9-A9E0-D3455C08F630}" type="doc">
      <dgm:prSet loTypeId="urn:microsoft.com/office/officeart/2008/layout/HorizontalMultiLevelHierarchy" loCatId="hierarchy" qsTypeId="urn:microsoft.com/office/officeart/2005/8/quickstyle/simple4" qsCatId="simple" csTypeId="urn:microsoft.com/office/officeart/2005/8/colors/accent1_1" csCatId="accent1" phldr="1"/>
      <dgm:spPr/>
      <dgm:t>
        <a:bodyPr/>
        <a:lstStyle/>
        <a:p>
          <a:endParaRPr lang="en-US"/>
        </a:p>
      </dgm:t>
    </dgm:pt>
    <dgm:pt modelId="{7B79B661-9F53-4B77-9697-A9CDB1BC4E24}">
      <dgm:prSet phldrT="[Text]"/>
      <dgm:spPr>
        <a:ln>
          <a:solidFill>
            <a:schemeClr val="tx1"/>
          </a:solidFill>
        </a:ln>
      </dgm:spPr>
      <dgm:t>
        <a:bodyPr/>
        <a:lstStyle/>
        <a:p>
          <a:r>
            <a:rPr lang="en-IN" b="1" dirty="0"/>
            <a:t>Creation levels</a:t>
          </a:r>
          <a:endParaRPr lang="en-US" b="1" dirty="0"/>
        </a:p>
      </dgm:t>
    </dgm:pt>
    <dgm:pt modelId="{5955A12B-3CA4-4A35-A079-05FBA2BC5F82}" type="parTrans" cxnId="{A3196986-7A04-4445-A921-412788C5F943}">
      <dgm:prSet/>
      <dgm:spPr/>
      <dgm:t>
        <a:bodyPr/>
        <a:lstStyle/>
        <a:p>
          <a:endParaRPr lang="en-US"/>
        </a:p>
      </dgm:t>
    </dgm:pt>
    <dgm:pt modelId="{D56A170F-A4C7-4CC5-8553-267F6C768E7C}" type="sibTrans" cxnId="{A3196986-7A04-4445-A921-412788C5F943}">
      <dgm:prSet/>
      <dgm:spPr/>
      <dgm:t>
        <a:bodyPr/>
        <a:lstStyle/>
        <a:p>
          <a:endParaRPr lang="en-US"/>
        </a:p>
      </dgm:t>
    </dgm:pt>
    <dgm:pt modelId="{C31BCADB-87C2-4138-83A2-4C4D23A52F81}" type="asst">
      <dgm:prSet phldrT="[Text]" custT="1"/>
      <dgm:spPr>
        <a:solidFill>
          <a:schemeClr val="accent1">
            <a:lumMod val="20000"/>
            <a:lumOff val="80000"/>
          </a:schemeClr>
        </a:solidFill>
        <a:ln>
          <a:solidFill>
            <a:schemeClr val="tx1"/>
          </a:solidFill>
        </a:ln>
      </dgm:spPr>
      <dgm:t>
        <a:bodyPr/>
        <a:lstStyle/>
        <a:p>
          <a:r>
            <a:rPr lang="en-IN" sz="2400" b="1" dirty="0"/>
            <a:t>Accounting Groups</a:t>
          </a:r>
          <a:endParaRPr lang="en-US" sz="2400" b="1" dirty="0"/>
        </a:p>
      </dgm:t>
    </dgm:pt>
    <dgm:pt modelId="{F2718347-6F01-41B3-A107-C9B7E58C65E7}" type="parTrans" cxnId="{90839A3A-A101-4B71-AE7D-520F164A61D0}">
      <dgm:prSet/>
      <dgm:spPr/>
      <dgm:t>
        <a:bodyPr/>
        <a:lstStyle/>
        <a:p>
          <a:endParaRPr lang="en-US" dirty="0"/>
        </a:p>
      </dgm:t>
    </dgm:pt>
    <dgm:pt modelId="{8EDE18CF-7F9A-4580-943E-87F088889B68}" type="sibTrans" cxnId="{90839A3A-A101-4B71-AE7D-520F164A61D0}">
      <dgm:prSet/>
      <dgm:spPr/>
      <dgm:t>
        <a:bodyPr/>
        <a:lstStyle/>
        <a:p>
          <a:endParaRPr lang="en-US"/>
        </a:p>
      </dgm:t>
    </dgm:pt>
    <dgm:pt modelId="{1984E254-3D1B-400E-8AB7-0E3BBA51F20E}" type="asst">
      <dgm:prSet phldrT="[Text]" custT="1"/>
      <dgm:spPr>
        <a:solidFill>
          <a:schemeClr val="accent1">
            <a:lumMod val="20000"/>
            <a:lumOff val="80000"/>
          </a:schemeClr>
        </a:solidFill>
        <a:ln>
          <a:solidFill>
            <a:schemeClr val="tx1"/>
          </a:solidFill>
        </a:ln>
      </dgm:spPr>
      <dgm:t>
        <a:bodyPr/>
        <a:lstStyle/>
        <a:p>
          <a:r>
            <a:rPr lang="en-IN" sz="2400" b="1" dirty="0"/>
            <a:t>Cost Centres</a:t>
          </a:r>
          <a:endParaRPr lang="en-US" sz="2400" b="1" dirty="0"/>
        </a:p>
      </dgm:t>
    </dgm:pt>
    <dgm:pt modelId="{915E5B49-FF51-423D-BA17-69AD07E934B1}" type="parTrans" cxnId="{360A8E65-72C9-466B-AC54-E56484663AD5}">
      <dgm:prSet/>
      <dgm:spPr/>
      <dgm:t>
        <a:bodyPr/>
        <a:lstStyle/>
        <a:p>
          <a:endParaRPr lang="en-US" dirty="0"/>
        </a:p>
      </dgm:t>
    </dgm:pt>
    <dgm:pt modelId="{892A25AE-D2CB-45EC-8C53-D6630C1BFD5B}" type="sibTrans" cxnId="{360A8E65-72C9-466B-AC54-E56484663AD5}">
      <dgm:prSet/>
      <dgm:spPr/>
      <dgm:t>
        <a:bodyPr/>
        <a:lstStyle/>
        <a:p>
          <a:endParaRPr lang="en-US"/>
        </a:p>
      </dgm:t>
    </dgm:pt>
    <dgm:pt modelId="{21279ED1-6646-4B00-9287-ABF3BCE7D82B}" type="asst">
      <dgm:prSet phldrT="[Text]" custT="1"/>
      <dgm:spPr>
        <a:solidFill>
          <a:schemeClr val="accent1">
            <a:lumMod val="20000"/>
            <a:lumOff val="80000"/>
          </a:schemeClr>
        </a:solidFill>
        <a:ln>
          <a:solidFill>
            <a:schemeClr val="tx1"/>
          </a:solidFill>
        </a:ln>
      </dgm:spPr>
      <dgm:t>
        <a:bodyPr/>
        <a:lstStyle/>
        <a:p>
          <a:r>
            <a:rPr lang="en-IN" sz="2400" b="1" dirty="0"/>
            <a:t>Ledgers</a:t>
          </a:r>
          <a:endParaRPr lang="en-US" sz="2400" b="1" dirty="0"/>
        </a:p>
      </dgm:t>
    </dgm:pt>
    <dgm:pt modelId="{6EA88649-53EB-40F1-BB72-CE784A553639}" type="parTrans" cxnId="{FAAF38BE-3D90-4C25-B8A7-DBDBFF768EDD}">
      <dgm:prSet/>
      <dgm:spPr/>
      <dgm:t>
        <a:bodyPr/>
        <a:lstStyle/>
        <a:p>
          <a:endParaRPr lang="en-US" dirty="0"/>
        </a:p>
      </dgm:t>
    </dgm:pt>
    <dgm:pt modelId="{026988EF-7221-4E78-A3A8-836259248191}" type="sibTrans" cxnId="{FAAF38BE-3D90-4C25-B8A7-DBDBFF768EDD}">
      <dgm:prSet/>
      <dgm:spPr/>
      <dgm:t>
        <a:bodyPr/>
        <a:lstStyle/>
        <a:p>
          <a:endParaRPr lang="en-US"/>
        </a:p>
      </dgm:t>
    </dgm:pt>
    <dgm:pt modelId="{5E0A42D6-249E-45C0-A0D4-B34A4040F625}" type="asst">
      <dgm:prSet phldrT="[Text]"/>
      <dgm:spPr>
        <a:ln>
          <a:solidFill>
            <a:schemeClr val="tx1"/>
          </a:solidFill>
        </a:ln>
      </dgm:spPr>
      <dgm:t>
        <a:bodyPr/>
        <a:lstStyle/>
        <a:p>
          <a:r>
            <a:rPr lang="en-IN" dirty="0"/>
            <a:t>To allocate budget for all ledgers created under a specific group. Ex: Indirect expenses</a:t>
          </a:r>
          <a:endParaRPr lang="en-US" dirty="0"/>
        </a:p>
      </dgm:t>
    </dgm:pt>
    <dgm:pt modelId="{C577DC5B-09F1-4097-82C1-A0EBC8778490}" type="parTrans" cxnId="{879A942C-2726-45A7-AEC4-71B82942C040}">
      <dgm:prSet/>
      <dgm:spPr/>
      <dgm:t>
        <a:bodyPr/>
        <a:lstStyle/>
        <a:p>
          <a:endParaRPr lang="en-US" dirty="0"/>
        </a:p>
      </dgm:t>
    </dgm:pt>
    <dgm:pt modelId="{064F2A46-CF41-48FC-BD8B-8963C1727F14}" type="sibTrans" cxnId="{879A942C-2726-45A7-AEC4-71B82942C040}">
      <dgm:prSet/>
      <dgm:spPr/>
      <dgm:t>
        <a:bodyPr/>
        <a:lstStyle/>
        <a:p>
          <a:endParaRPr lang="en-US"/>
        </a:p>
      </dgm:t>
    </dgm:pt>
    <dgm:pt modelId="{8B6D7B02-EF61-422D-97D7-871F8CF8AF25}" type="asst">
      <dgm:prSet phldrT="[Text]"/>
      <dgm:spPr>
        <a:ln>
          <a:solidFill>
            <a:schemeClr val="tx1"/>
          </a:solidFill>
        </a:ln>
      </dgm:spPr>
      <dgm:t>
        <a:bodyPr/>
        <a:lstStyle/>
        <a:p>
          <a:r>
            <a:rPr lang="en-IN" dirty="0"/>
            <a:t>To monitor the allocated budget for individual ledger</a:t>
          </a:r>
          <a:endParaRPr lang="en-US" dirty="0"/>
        </a:p>
      </dgm:t>
    </dgm:pt>
    <dgm:pt modelId="{141D5047-81D3-43C3-BEF7-F5123F9BAFBB}" type="parTrans" cxnId="{F5C1DA7D-40C9-45F3-B87E-B4885A6F962C}">
      <dgm:prSet/>
      <dgm:spPr/>
      <dgm:t>
        <a:bodyPr/>
        <a:lstStyle/>
        <a:p>
          <a:endParaRPr lang="en-US" dirty="0"/>
        </a:p>
      </dgm:t>
    </dgm:pt>
    <dgm:pt modelId="{78223FCF-948D-455B-8599-FB483C0A34DB}" type="sibTrans" cxnId="{F5C1DA7D-40C9-45F3-B87E-B4885A6F962C}">
      <dgm:prSet/>
      <dgm:spPr/>
      <dgm:t>
        <a:bodyPr/>
        <a:lstStyle/>
        <a:p>
          <a:endParaRPr lang="en-US"/>
        </a:p>
      </dgm:t>
    </dgm:pt>
    <dgm:pt modelId="{9CA0F1F0-D484-464F-B83A-E899A9B248CD}" type="asst">
      <dgm:prSet phldrT="[Text]"/>
      <dgm:spPr>
        <a:ln>
          <a:solidFill>
            <a:schemeClr val="tx1"/>
          </a:solidFill>
        </a:ln>
      </dgm:spPr>
      <dgm:t>
        <a:bodyPr/>
        <a:lstStyle/>
        <a:p>
          <a:r>
            <a:rPr lang="en-IN" dirty="0"/>
            <a:t>To monitor department wise expenses &amp; income</a:t>
          </a:r>
          <a:endParaRPr lang="en-US" dirty="0"/>
        </a:p>
      </dgm:t>
    </dgm:pt>
    <dgm:pt modelId="{5A08F25D-5ADD-4CEF-BF03-A1D76798D8D8}" type="parTrans" cxnId="{85D8466A-DA2E-45DD-843B-04A4C6FF5A38}">
      <dgm:prSet/>
      <dgm:spPr/>
      <dgm:t>
        <a:bodyPr/>
        <a:lstStyle/>
        <a:p>
          <a:endParaRPr lang="en-US" dirty="0"/>
        </a:p>
      </dgm:t>
    </dgm:pt>
    <dgm:pt modelId="{10ABA82E-2E37-4249-A1F1-E4D6D1CB6078}" type="sibTrans" cxnId="{85D8466A-DA2E-45DD-843B-04A4C6FF5A38}">
      <dgm:prSet/>
      <dgm:spPr/>
      <dgm:t>
        <a:bodyPr/>
        <a:lstStyle/>
        <a:p>
          <a:endParaRPr lang="en-US"/>
        </a:p>
      </dgm:t>
    </dgm:pt>
    <dgm:pt modelId="{4E989FE7-F86B-414B-886E-BA529A24DCAB}" type="pres">
      <dgm:prSet presAssocID="{BD250E76-38D3-46A9-A9E0-D3455C08F630}" presName="Name0" presStyleCnt="0">
        <dgm:presLayoutVars>
          <dgm:chPref val="1"/>
          <dgm:dir/>
          <dgm:animOne val="branch"/>
          <dgm:animLvl val="lvl"/>
          <dgm:resizeHandles val="exact"/>
        </dgm:presLayoutVars>
      </dgm:prSet>
      <dgm:spPr/>
      <dgm:t>
        <a:bodyPr/>
        <a:lstStyle/>
        <a:p>
          <a:endParaRPr lang="en-US"/>
        </a:p>
      </dgm:t>
    </dgm:pt>
    <dgm:pt modelId="{D14C5DAD-D666-4939-A2F1-E919D8991B15}" type="pres">
      <dgm:prSet presAssocID="{7B79B661-9F53-4B77-9697-A9CDB1BC4E24}" presName="root1" presStyleCnt="0"/>
      <dgm:spPr/>
    </dgm:pt>
    <dgm:pt modelId="{63055AF6-3A7B-416C-8302-D7BB1913322D}" type="pres">
      <dgm:prSet presAssocID="{7B79B661-9F53-4B77-9697-A9CDB1BC4E24}" presName="LevelOneTextNode" presStyleLbl="node0" presStyleIdx="0" presStyleCnt="1" custAng="5400000" custScaleX="86267" custScaleY="32854" custLinFactX="-2515" custLinFactNeighborX="-100000" custLinFactNeighborY="1">
        <dgm:presLayoutVars>
          <dgm:chPref val="3"/>
        </dgm:presLayoutVars>
      </dgm:prSet>
      <dgm:spPr/>
      <dgm:t>
        <a:bodyPr/>
        <a:lstStyle/>
        <a:p>
          <a:endParaRPr lang="en-US"/>
        </a:p>
      </dgm:t>
    </dgm:pt>
    <dgm:pt modelId="{73059F0B-1A36-4AE3-A56A-01A8084316D9}" type="pres">
      <dgm:prSet presAssocID="{7B79B661-9F53-4B77-9697-A9CDB1BC4E24}" presName="level2hierChild" presStyleCnt="0"/>
      <dgm:spPr/>
    </dgm:pt>
    <dgm:pt modelId="{9DDACB7B-B82C-46E7-AE24-BBD42BA8FF06}" type="pres">
      <dgm:prSet presAssocID="{F2718347-6F01-41B3-A107-C9B7E58C65E7}" presName="conn2-1" presStyleLbl="parChTrans1D2" presStyleIdx="0" presStyleCnt="3"/>
      <dgm:spPr/>
      <dgm:t>
        <a:bodyPr/>
        <a:lstStyle/>
        <a:p>
          <a:endParaRPr lang="en-US"/>
        </a:p>
      </dgm:t>
    </dgm:pt>
    <dgm:pt modelId="{48401575-68A2-4E3E-A93B-772714FF50F4}" type="pres">
      <dgm:prSet presAssocID="{F2718347-6F01-41B3-A107-C9B7E58C65E7}" presName="connTx" presStyleLbl="parChTrans1D2" presStyleIdx="0" presStyleCnt="3"/>
      <dgm:spPr/>
      <dgm:t>
        <a:bodyPr/>
        <a:lstStyle/>
        <a:p>
          <a:endParaRPr lang="en-US"/>
        </a:p>
      </dgm:t>
    </dgm:pt>
    <dgm:pt modelId="{190DD2E1-482C-4B2B-B917-D5DBF5B429D6}" type="pres">
      <dgm:prSet presAssocID="{C31BCADB-87C2-4138-83A2-4C4D23A52F81}" presName="root2" presStyleCnt="0"/>
      <dgm:spPr/>
    </dgm:pt>
    <dgm:pt modelId="{33EB6F61-8A50-4E21-857A-1A42D6A5C15A}" type="pres">
      <dgm:prSet presAssocID="{C31BCADB-87C2-4138-83A2-4C4D23A52F81}" presName="LevelTwoTextNode" presStyleLbl="asst1" presStyleIdx="0" presStyleCnt="6">
        <dgm:presLayoutVars>
          <dgm:chPref val="3"/>
        </dgm:presLayoutVars>
      </dgm:prSet>
      <dgm:spPr/>
      <dgm:t>
        <a:bodyPr/>
        <a:lstStyle/>
        <a:p>
          <a:endParaRPr lang="en-US"/>
        </a:p>
      </dgm:t>
    </dgm:pt>
    <dgm:pt modelId="{2CADACF1-81DD-4031-84BD-0C552E10EB12}" type="pres">
      <dgm:prSet presAssocID="{C31BCADB-87C2-4138-83A2-4C4D23A52F81}" presName="level3hierChild" presStyleCnt="0"/>
      <dgm:spPr/>
    </dgm:pt>
    <dgm:pt modelId="{18AFD089-2077-4096-8C80-6F628853DE20}" type="pres">
      <dgm:prSet presAssocID="{C577DC5B-09F1-4097-82C1-A0EBC8778490}" presName="conn2-1" presStyleLbl="parChTrans1D3" presStyleIdx="0" presStyleCnt="3"/>
      <dgm:spPr/>
      <dgm:t>
        <a:bodyPr/>
        <a:lstStyle/>
        <a:p>
          <a:endParaRPr lang="en-US"/>
        </a:p>
      </dgm:t>
    </dgm:pt>
    <dgm:pt modelId="{0842B548-1E7B-4B14-87F0-088B0605F1E5}" type="pres">
      <dgm:prSet presAssocID="{C577DC5B-09F1-4097-82C1-A0EBC8778490}" presName="connTx" presStyleLbl="parChTrans1D3" presStyleIdx="0" presStyleCnt="3"/>
      <dgm:spPr/>
      <dgm:t>
        <a:bodyPr/>
        <a:lstStyle/>
        <a:p>
          <a:endParaRPr lang="en-US"/>
        </a:p>
      </dgm:t>
    </dgm:pt>
    <dgm:pt modelId="{22AF4112-B6B7-4C7F-8EEA-EFD9C85EECF7}" type="pres">
      <dgm:prSet presAssocID="{5E0A42D6-249E-45C0-A0D4-B34A4040F625}" presName="root2" presStyleCnt="0"/>
      <dgm:spPr/>
    </dgm:pt>
    <dgm:pt modelId="{271EC9F5-065F-4DC4-9B65-489A89FA9D25}" type="pres">
      <dgm:prSet presAssocID="{5E0A42D6-249E-45C0-A0D4-B34A4040F625}" presName="LevelTwoTextNode" presStyleLbl="asst1" presStyleIdx="1" presStyleCnt="6" custScaleX="126419">
        <dgm:presLayoutVars>
          <dgm:chPref val="3"/>
        </dgm:presLayoutVars>
      </dgm:prSet>
      <dgm:spPr/>
      <dgm:t>
        <a:bodyPr/>
        <a:lstStyle/>
        <a:p>
          <a:endParaRPr lang="en-US"/>
        </a:p>
      </dgm:t>
    </dgm:pt>
    <dgm:pt modelId="{2A7ECDD3-7E47-4312-9AB9-AE2F6552DBD1}" type="pres">
      <dgm:prSet presAssocID="{5E0A42D6-249E-45C0-A0D4-B34A4040F625}" presName="level3hierChild" presStyleCnt="0"/>
      <dgm:spPr/>
    </dgm:pt>
    <dgm:pt modelId="{9384BAF6-1D95-4481-BCBA-D896BC96EE01}" type="pres">
      <dgm:prSet presAssocID="{6EA88649-53EB-40F1-BB72-CE784A553639}" presName="conn2-1" presStyleLbl="parChTrans1D2" presStyleIdx="1" presStyleCnt="3"/>
      <dgm:spPr/>
      <dgm:t>
        <a:bodyPr/>
        <a:lstStyle/>
        <a:p>
          <a:endParaRPr lang="en-US"/>
        </a:p>
      </dgm:t>
    </dgm:pt>
    <dgm:pt modelId="{5B2CA298-2139-4934-9741-6A3F6CB5ABA4}" type="pres">
      <dgm:prSet presAssocID="{6EA88649-53EB-40F1-BB72-CE784A553639}" presName="connTx" presStyleLbl="parChTrans1D2" presStyleIdx="1" presStyleCnt="3"/>
      <dgm:spPr/>
      <dgm:t>
        <a:bodyPr/>
        <a:lstStyle/>
        <a:p>
          <a:endParaRPr lang="en-US"/>
        </a:p>
      </dgm:t>
    </dgm:pt>
    <dgm:pt modelId="{274539A5-4F9B-460E-96DB-892B8DEF2D57}" type="pres">
      <dgm:prSet presAssocID="{21279ED1-6646-4B00-9287-ABF3BCE7D82B}" presName="root2" presStyleCnt="0"/>
      <dgm:spPr/>
    </dgm:pt>
    <dgm:pt modelId="{5091AAED-771A-40A5-81F5-B3A8E3C8EA0C}" type="pres">
      <dgm:prSet presAssocID="{21279ED1-6646-4B00-9287-ABF3BCE7D82B}" presName="LevelTwoTextNode" presStyleLbl="asst1" presStyleIdx="2" presStyleCnt="6">
        <dgm:presLayoutVars>
          <dgm:chPref val="3"/>
        </dgm:presLayoutVars>
      </dgm:prSet>
      <dgm:spPr/>
      <dgm:t>
        <a:bodyPr/>
        <a:lstStyle/>
        <a:p>
          <a:endParaRPr lang="en-US"/>
        </a:p>
      </dgm:t>
    </dgm:pt>
    <dgm:pt modelId="{86B8FAE0-48EC-4C5F-A4CA-7C0AD733317D}" type="pres">
      <dgm:prSet presAssocID="{21279ED1-6646-4B00-9287-ABF3BCE7D82B}" presName="level3hierChild" presStyleCnt="0"/>
      <dgm:spPr/>
    </dgm:pt>
    <dgm:pt modelId="{FE26DF8A-4016-4558-AE46-9278A6C3C412}" type="pres">
      <dgm:prSet presAssocID="{141D5047-81D3-43C3-BEF7-F5123F9BAFBB}" presName="conn2-1" presStyleLbl="parChTrans1D3" presStyleIdx="1" presStyleCnt="3"/>
      <dgm:spPr/>
      <dgm:t>
        <a:bodyPr/>
        <a:lstStyle/>
        <a:p>
          <a:endParaRPr lang="en-US"/>
        </a:p>
      </dgm:t>
    </dgm:pt>
    <dgm:pt modelId="{97C28216-65A9-45DE-9FEA-A54E0F1B16F7}" type="pres">
      <dgm:prSet presAssocID="{141D5047-81D3-43C3-BEF7-F5123F9BAFBB}" presName="connTx" presStyleLbl="parChTrans1D3" presStyleIdx="1" presStyleCnt="3"/>
      <dgm:spPr/>
      <dgm:t>
        <a:bodyPr/>
        <a:lstStyle/>
        <a:p>
          <a:endParaRPr lang="en-US"/>
        </a:p>
      </dgm:t>
    </dgm:pt>
    <dgm:pt modelId="{22AB0B4E-C77E-46F4-90C2-F3E8487EC7B4}" type="pres">
      <dgm:prSet presAssocID="{8B6D7B02-EF61-422D-97D7-871F8CF8AF25}" presName="root2" presStyleCnt="0"/>
      <dgm:spPr/>
    </dgm:pt>
    <dgm:pt modelId="{539C822D-81A0-4215-86DF-6F623E4FBDBD}" type="pres">
      <dgm:prSet presAssocID="{8B6D7B02-EF61-422D-97D7-871F8CF8AF25}" presName="LevelTwoTextNode" presStyleLbl="asst1" presStyleIdx="3" presStyleCnt="6" custScaleX="126419">
        <dgm:presLayoutVars>
          <dgm:chPref val="3"/>
        </dgm:presLayoutVars>
      </dgm:prSet>
      <dgm:spPr/>
      <dgm:t>
        <a:bodyPr/>
        <a:lstStyle/>
        <a:p>
          <a:endParaRPr lang="en-US"/>
        </a:p>
      </dgm:t>
    </dgm:pt>
    <dgm:pt modelId="{4B89E34A-9DEE-466C-A9A8-1D2F4A4C56D7}" type="pres">
      <dgm:prSet presAssocID="{8B6D7B02-EF61-422D-97D7-871F8CF8AF25}" presName="level3hierChild" presStyleCnt="0"/>
      <dgm:spPr/>
    </dgm:pt>
    <dgm:pt modelId="{6F9384D1-3F80-4519-AFA6-7153AF1E96BB}" type="pres">
      <dgm:prSet presAssocID="{915E5B49-FF51-423D-BA17-69AD07E934B1}" presName="conn2-1" presStyleLbl="parChTrans1D2" presStyleIdx="2" presStyleCnt="3"/>
      <dgm:spPr/>
      <dgm:t>
        <a:bodyPr/>
        <a:lstStyle/>
        <a:p>
          <a:endParaRPr lang="en-US"/>
        </a:p>
      </dgm:t>
    </dgm:pt>
    <dgm:pt modelId="{4A166E42-95B2-49DE-A9FE-419A63CAF159}" type="pres">
      <dgm:prSet presAssocID="{915E5B49-FF51-423D-BA17-69AD07E934B1}" presName="connTx" presStyleLbl="parChTrans1D2" presStyleIdx="2" presStyleCnt="3"/>
      <dgm:spPr/>
      <dgm:t>
        <a:bodyPr/>
        <a:lstStyle/>
        <a:p>
          <a:endParaRPr lang="en-US"/>
        </a:p>
      </dgm:t>
    </dgm:pt>
    <dgm:pt modelId="{1619B1C0-1034-4F41-A466-5482791AEDFC}" type="pres">
      <dgm:prSet presAssocID="{1984E254-3D1B-400E-8AB7-0E3BBA51F20E}" presName="root2" presStyleCnt="0"/>
      <dgm:spPr/>
    </dgm:pt>
    <dgm:pt modelId="{83AE837B-9D6D-430C-9185-093C111A86D6}" type="pres">
      <dgm:prSet presAssocID="{1984E254-3D1B-400E-8AB7-0E3BBA51F20E}" presName="LevelTwoTextNode" presStyleLbl="asst1" presStyleIdx="4" presStyleCnt="6">
        <dgm:presLayoutVars>
          <dgm:chPref val="3"/>
        </dgm:presLayoutVars>
      </dgm:prSet>
      <dgm:spPr/>
      <dgm:t>
        <a:bodyPr/>
        <a:lstStyle/>
        <a:p>
          <a:endParaRPr lang="en-US"/>
        </a:p>
      </dgm:t>
    </dgm:pt>
    <dgm:pt modelId="{0DE2A089-15C2-42EA-A926-236DF46549D7}" type="pres">
      <dgm:prSet presAssocID="{1984E254-3D1B-400E-8AB7-0E3BBA51F20E}" presName="level3hierChild" presStyleCnt="0"/>
      <dgm:spPr/>
    </dgm:pt>
    <dgm:pt modelId="{C520DABA-5C34-4759-AB03-ABE7A5778C2C}" type="pres">
      <dgm:prSet presAssocID="{5A08F25D-5ADD-4CEF-BF03-A1D76798D8D8}" presName="conn2-1" presStyleLbl="parChTrans1D3" presStyleIdx="2" presStyleCnt="3"/>
      <dgm:spPr/>
      <dgm:t>
        <a:bodyPr/>
        <a:lstStyle/>
        <a:p>
          <a:endParaRPr lang="en-US"/>
        </a:p>
      </dgm:t>
    </dgm:pt>
    <dgm:pt modelId="{F4A40EFF-EBAC-4531-B0C2-9F4BE737BBF0}" type="pres">
      <dgm:prSet presAssocID="{5A08F25D-5ADD-4CEF-BF03-A1D76798D8D8}" presName="connTx" presStyleLbl="parChTrans1D3" presStyleIdx="2" presStyleCnt="3"/>
      <dgm:spPr/>
      <dgm:t>
        <a:bodyPr/>
        <a:lstStyle/>
        <a:p>
          <a:endParaRPr lang="en-US"/>
        </a:p>
      </dgm:t>
    </dgm:pt>
    <dgm:pt modelId="{CF506099-D069-4423-9606-98AC82A738CD}" type="pres">
      <dgm:prSet presAssocID="{9CA0F1F0-D484-464F-B83A-E899A9B248CD}" presName="root2" presStyleCnt="0"/>
      <dgm:spPr/>
    </dgm:pt>
    <dgm:pt modelId="{AC56D7B2-A1C3-400A-AC8C-21338E013674}" type="pres">
      <dgm:prSet presAssocID="{9CA0F1F0-D484-464F-B83A-E899A9B248CD}" presName="LevelTwoTextNode" presStyleLbl="asst1" presStyleIdx="5" presStyleCnt="6" custScaleX="126419">
        <dgm:presLayoutVars>
          <dgm:chPref val="3"/>
        </dgm:presLayoutVars>
      </dgm:prSet>
      <dgm:spPr/>
      <dgm:t>
        <a:bodyPr/>
        <a:lstStyle/>
        <a:p>
          <a:endParaRPr lang="en-US"/>
        </a:p>
      </dgm:t>
    </dgm:pt>
    <dgm:pt modelId="{905A8561-545B-4DF1-9F1B-CE1A37A365B7}" type="pres">
      <dgm:prSet presAssocID="{9CA0F1F0-D484-464F-B83A-E899A9B248CD}" presName="level3hierChild" presStyleCnt="0"/>
      <dgm:spPr/>
    </dgm:pt>
  </dgm:ptLst>
  <dgm:cxnLst>
    <dgm:cxn modelId="{F525B5BF-1F0A-4DAD-844D-3621F03C19CF}" type="presOf" srcId="{F2718347-6F01-41B3-A107-C9B7E58C65E7}" destId="{48401575-68A2-4E3E-A93B-772714FF50F4}" srcOrd="1" destOrd="0" presId="urn:microsoft.com/office/officeart/2008/layout/HorizontalMultiLevelHierarchy"/>
    <dgm:cxn modelId="{32B9CF00-1B9F-40FA-99EB-9AABA43517BF}" type="presOf" srcId="{C31BCADB-87C2-4138-83A2-4C4D23A52F81}" destId="{33EB6F61-8A50-4E21-857A-1A42D6A5C15A}" srcOrd="0" destOrd="0" presId="urn:microsoft.com/office/officeart/2008/layout/HorizontalMultiLevelHierarchy"/>
    <dgm:cxn modelId="{879A942C-2726-45A7-AEC4-71B82942C040}" srcId="{C31BCADB-87C2-4138-83A2-4C4D23A52F81}" destId="{5E0A42D6-249E-45C0-A0D4-B34A4040F625}" srcOrd="0" destOrd="0" parTransId="{C577DC5B-09F1-4097-82C1-A0EBC8778490}" sibTransId="{064F2A46-CF41-48FC-BD8B-8963C1727F14}"/>
    <dgm:cxn modelId="{F5C1DA7D-40C9-45F3-B87E-B4885A6F962C}" srcId="{21279ED1-6646-4B00-9287-ABF3BCE7D82B}" destId="{8B6D7B02-EF61-422D-97D7-871F8CF8AF25}" srcOrd="0" destOrd="0" parTransId="{141D5047-81D3-43C3-BEF7-F5123F9BAFBB}" sibTransId="{78223FCF-948D-455B-8599-FB483C0A34DB}"/>
    <dgm:cxn modelId="{632838BB-06CA-4201-A53D-CACC52E88932}" type="presOf" srcId="{6EA88649-53EB-40F1-BB72-CE784A553639}" destId="{5B2CA298-2139-4934-9741-6A3F6CB5ABA4}" srcOrd="1" destOrd="0" presId="urn:microsoft.com/office/officeart/2008/layout/HorizontalMultiLevelHierarchy"/>
    <dgm:cxn modelId="{AA3FB77E-2919-4B29-93A0-C2EC53405BC8}" type="presOf" srcId="{8B6D7B02-EF61-422D-97D7-871F8CF8AF25}" destId="{539C822D-81A0-4215-86DF-6F623E4FBDBD}" srcOrd="0" destOrd="0" presId="urn:microsoft.com/office/officeart/2008/layout/HorizontalMultiLevelHierarchy"/>
    <dgm:cxn modelId="{FAAF38BE-3D90-4C25-B8A7-DBDBFF768EDD}" srcId="{7B79B661-9F53-4B77-9697-A9CDB1BC4E24}" destId="{21279ED1-6646-4B00-9287-ABF3BCE7D82B}" srcOrd="1" destOrd="0" parTransId="{6EA88649-53EB-40F1-BB72-CE784A553639}" sibTransId="{026988EF-7221-4E78-A3A8-836259248191}"/>
    <dgm:cxn modelId="{90839A3A-A101-4B71-AE7D-520F164A61D0}" srcId="{7B79B661-9F53-4B77-9697-A9CDB1BC4E24}" destId="{C31BCADB-87C2-4138-83A2-4C4D23A52F81}" srcOrd="0" destOrd="0" parTransId="{F2718347-6F01-41B3-A107-C9B7E58C65E7}" sibTransId="{8EDE18CF-7F9A-4580-943E-87F088889B68}"/>
    <dgm:cxn modelId="{5CBBFBE3-B9D6-4A46-BD6C-15D48226C741}" type="presOf" srcId="{1984E254-3D1B-400E-8AB7-0E3BBA51F20E}" destId="{83AE837B-9D6D-430C-9185-093C111A86D6}" srcOrd="0" destOrd="0" presId="urn:microsoft.com/office/officeart/2008/layout/HorizontalMultiLevelHierarchy"/>
    <dgm:cxn modelId="{2F4045B2-97E3-4C17-95B7-F9701285B026}" type="presOf" srcId="{7B79B661-9F53-4B77-9697-A9CDB1BC4E24}" destId="{63055AF6-3A7B-416C-8302-D7BB1913322D}" srcOrd="0" destOrd="0" presId="urn:microsoft.com/office/officeart/2008/layout/HorizontalMultiLevelHierarchy"/>
    <dgm:cxn modelId="{5E5F1925-2319-4789-AC0E-024F0F3532F7}" type="presOf" srcId="{915E5B49-FF51-423D-BA17-69AD07E934B1}" destId="{6F9384D1-3F80-4519-AFA6-7153AF1E96BB}" srcOrd="0" destOrd="0" presId="urn:microsoft.com/office/officeart/2008/layout/HorizontalMultiLevelHierarchy"/>
    <dgm:cxn modelId="{331F6444-2416-4BEE-8A94-4AC0765A1F8E}" type="presOf" srcId="{141D5047-81D3-43C3-BEF7-F5123F9BAFBB}" destId="{FE26DF8A-4016-4558-AE46-9278A6C3C412}" srcOrd="0" destOrd="0" presId="urn:microsoft.com/office/officeart/2008/layout/HorizontalMultiLevelHierarchy"/>
    <dgm:cxn modelId="{BD572F91-F069-4FE1-8997-99933F05E466}" type="presOf" srcId="{5A08F25D-5ADD-4CEF-BF03-A1D76798D8D8}" destId="{F4A40EFF-EBAC-4531-B0C2-9F4BE737BBF0}" srcOrd="1" destOrd="0" presId="urn:microsoft.com/office/officeart/2008/layout/HorizontalMultiLevelHierarchy"/>
    <dgm:cxn modelId="{3A08CB44-41EC-4447-92ED-55CB7C205232}" type="presOf" srcId="{21279ED1-6646-4B00-9287-ABF3BCE7D82B}" destId="{5091AAED-771A-40A5-81F5-B3A8E3C8EA0C}" srcOrd="0" destOrd="0" presId="urn:microsoft.com/office/officeart/2008/layout/HorizontalMultiLevelHierarchy"/>
    <dgm:cxn modelId="{A2B704DF-6BEE-4ABA-9C8E-B000BDAB16AA}" type="presOf" srcId="{C577DC5B-09F1-4097-82C1-A0EBC8778490}" destId="{18AFD089-2077-4096-8C80-6F628853DE20}" srcOrd="0" destOrd="0" presId="urn:microsoft.com/office/officeart/2008/layout/HorizontalMultiLevelHierarchy"/>
    <dgm:cxn modelId="{85D8466A-DA2E-45DD-843B-04A4C6FF5A38}" srcId="{1984E254-3D1B-400E-8AB7-0E3BBA51F20E}" destId="{9CA0F1F0-D484-464F-B83A-E899A9B248CD}" srcOrd="0" destOrd="0" parTransId="{5A08F25D-5ADD-4CEF-BF03-A1D76798D8D8}" sibTransId="{10ABA82E-2E37-4249-A1F1-E4D6D1CB6078}"/>
    <dgm:cxn modelId="{A3196986-7A04-4445-A921-412788C5F943}" srcId="{BD250E76-38D3-46A9-A9E0-D3455C08F630}" destId="{7B79B661-9F53-4B77-9697-A9CDB1BC4E24}" srcOrd="0" destOrd="0" parTransId="{5955A12B-3CA4-4A35-A079-05FBA2BC5F82}" sibTransId="{D56A170F-A4C7-4CC5-8553-267F6C768E7C}"/>
    <dgm:cxn modelId="{BFA1570D-3238-4DAD-8295-E99E1F8E8684}" type="presOf" srcId="{141D5047-81D3-43C3-BEF7-F5123F9BAFBB}" destId="{97C28216-65A9-45DE-9FEA-A54E0F1B16F7}" srcOrd="1" destOrd="0" presId="urn:microsoft.com/office/officeart/2008/layout/HorizontalMultiLevelHierarchy"/>
    <dgm:cxn modelId="{352091A0-57F2-484B-8EFE-CA497F7C9FFD}" type="presOf" srcId="{9CA0F1F0-D484-464F-B83A-E899A9B248CD}" destId="{AC56D7B2-A1C3-400A-AC8C-21338E013674}" srcOrd="0" destOrd="0" presId="urn:microsoft.com/office/officeart/2008/layout/HorizontalMultiLevelHierarchy"/>
    <dgm:cxn modelId="{717DB4DE-5B45-4BFC-9BE4-0F3AF98ED941}" type="presOf" srcId="{915E5B49-FF51-423D-BA17-69AD07E934B1}" destId="{4A166E42-95B2-49DE-A9FE-419A63CAF159}" srcOrd="1" destOrd="0" presId="urn:microsoft.com/office/officeart/2008/layout/HorizontalMultiLevelHierarchy"/>
    <dgm:cxn modelId="{564B2FCC-D42B-4188-9F23-5DFE91066C3A}" type="presOf" srcId="{5A08F25D-5ADD-4CEF-BF03-A1D76798D8D8}" destId="{C520DABA-5C34-4759-AB03-ABE7A5778C2C}" srcOrd="0" destOrd="0" presId="urn:microsoft.com/office/officeart/2008/layout/HorizontalMultiLevelHierarchy"/>
    <dgm:cxn modelId="{95A5D4C0-743E-4EA2-B5A7-00A92A672E3B}" type="presOf" srcId="{5E0A42D6-249E-45C0-A0D4-B34A4040F625}" destId="{271EC9F5-065F-4DC4-9B65-489A89FA9D25}" srcOrd="0" destOrd="0" presId="urn:microsoft.com/office/officeart/2008/layout/HorizontalMultiLevelHierarchy"/>
    <dgm:cxn modelId="{2591464C-338F-4374-B2E5-D49316561890}" type="presOf" srcId="{C577DC5B-09F1-4097-82C1-A0EBC8778490}" destId="{0842B548-1E7B-4B14-87F0-088B0605F1E5}" srcOrd="1" destOrd="0" presId="urn:microsoft.com/office/officeart/2008/layout/HorizontalMultiLevelHierarchy"/>
    <dgm:cxn modelId="{DC5C7A5E-E959-416A-8617-66A31294B4A8}" type="presOf" srcId="{F2718347-6F01-41B3-A107-C9B7E58C65E7}" destId="{9DDACB7B-B82C-46E7-AE24-BBD42BA8FF06}" srcOrd="0" destOrd="0" presId="urn:microsoft.com/office/officeart/2008/layout/HorizontalMultiLevelHierarchy"/>
    <dgm:cxn modelId="{00CE3243-B44D-43E9-84E0-686B0123AFF7}" type="presOf" srcId="{6EA88649-53EB-40F1-BB72-CE784A553639}" destId="{9384BAF6-1D95-4481-BCBA-D896BC96EE01}" srcOrd="0" destOrd="0" presId="urn:microsoft.com/office/officeart/2008/layout/HorizontalMultiLevelHierarchy"/>
    <dgm:cxn modelId="{360A8E65-72C9-466B-AC54-E56484663AD5}" srcId="{7B79B661-9F53-4B77-9697-A9CDB1BC4E24}" destId="{1984E254-3D1B-400E-8AB7-0E3BBA51F20E}" srcOrd="2" destOrd="0" parTransId="{915E5B49-FF51-423D-BA17-69AD07E934B1}" sibTransId="{892A25AE-D2CB-45EC-8C53-D6630C1BFD5B}"/>
    <dgm:cxn modelId="{F27EE0EA-A661-427F-8061-CFFB9EC70DC1}" type="presOf" srcId="{BD250E76-38D3-46A9-A9E0-D3455C08F630}" destId="{4E989FE7-F86B-414B-886E-BA529A24DCAB}" srcOrd="0" destOrd="0" presId="urn:microsoft.com/office/officeart/2008/layout/HorizontalMultiLevelHierarchy"/>
    <dgm:cxn modelId="{FBC3CC5D-4A13-4775-8620-0FD8C1AD2023}" type="presParOf" srcId="{4E989FE7-F86B-414B-886E-BA529A24DCAB}" destId="{D14C5DAD-D666-4939-A2F1-E919D8991B15}" srcOrd="0" destOrd="0" presId="urn:microsoft.com/office/officeart/2008/layout/HorizontalMultiLevelHierarchy"/>
    <dgm:cxn modelId="{615D9071-93D6-4A65-9743-D18C71668214}" type="presParOf" srcId="{D14C5DAD-D666-4939-A2F1-E919D8991B15}" destId="{63055AF6-3A7B-416C-8302-D7BB1913322D}" srcOrd="0" destOrd="0" presId="urn:microsoft.com/office/officeart/2008/layout/HorizontalMultiLevelHierarchy"/>
    <dgm:cxn modelId="{06D41A6A-E55D-4F17-A15C-07E971887D5C}" type="presParOf" srcId="{D14C5DAD-D666-4939-A2F1-E919D8991B15}" destId="{73059F0B-1A36-4AE3-A56A-01A8084316D9}" srcOrd="1" destOrd="0" presId="urn:microsoft.com/office/officeart/2008/layout/HorizontalMultiLevelHierarchy"/>
    <dgm:cxn modelId="{9D595BF4-33BF-45D6-87D0-7C311A06E684}" type="presParOf" srcId="{73059F0B-1A36-4AE3-A56A-01A8084316D9}" destId="{9DDACB7B-B82C-46E7-AE24-BBD42BA8FF06}" srcOrd="0" destOrd="0" presId="urn:microsoft.com/office/officeart/2008/layout/HorizontalMultiLevelHierarchy"/>
    <dgm:cxn modelId="{E269AC28-5A37-469A-85D8-53BCA18AC042}" type="presParOf" srcId="{9DDACB7B-B82C-46E7-AE24-BBD42BA8FF06}" destId="{48401575-68A2-4E3E-A93B-772714FF50F4}" srcOrd="0" destOrd="0" presId="urn:microsoft.com/office/officeart/2008/layout/HorizontalMultiLevelHierarchy"/>
    <dgm:cxn modelId="{CDADC006-6438-4FEB-B734-FB629BCC4C24}" type="presParOf" srcId="{73059F0B-1A36-4AE3-A56A-01A8084316D9}" destId="{190DD2E1-482C-4B2B-B917-D5DBF5B429D6}" srcOrd="1" destOrd="0" presId="urn:microsoft.com/office/officeart/2008/layout/HorizontalMultiLevelHierarchy"/>
    <dgm:cxn modelId="{5268F72A-2056-4684-AA45-B9C59BD16104}" type="presParOf" srcId="{190DD2E1-482C-4B2B-B917-D5DBF5B429D6}" destId="{33EB6F61-8A50-4E21-857A-1A42D6A5C15A}" srcOrd="0" destOrd="0" presId="urn:microsoft.com/office/officeart/2008/layout/HorizontalMultiLevelHierarchy"/>
    <dgm:cxn modelId="{FB368A14-72E3-476C-B7ED-AC34F53A99E8}" type="presParOf" srcId="{190DD2E1-482C-4B2B-B917-D5DBF5B429D6}" destId="{2CADACF1-81DD-4031-84BD-0C552E10EB12}" srcOrd="1" destOrd="0" presId="urn:microsoft.com/office/officeart/2008/layout/HorizontalMultiLevelHierarchy"/>
    <dgm:cxn modelId="{6C8448C1-7B4C-41F6-9D03-3AD30C1C2F69}" type="presParOf" srcId="{2CADACF1-81DD-4031-84BD-0C552E10EB12}" destId="{18AFD089-2077-4096-8C80-6F628853DE20}" srcOrd="0" destOrd="0" presId="urn:microsoft.com/office/officeart/2008/layout/HorizontalMultiLevelHierarchy"/>
    <dgm:cxn modelId="{F52F6179-9826-4EB1-8663-973727D55316}" type="presParOf" srcId="{18AFD089-2077-4096-8C80-6F628853DE20}" destId="{0842B548-1E7B-4B14-87F0-088B0605F1E5}" srcOrd="0" destOrd="0" presId="urn:microsoft.com/office/officeart/2008/layout/HorizontalMultiLevelHierarchy"/>
    <dgm:cxn modelId="{91A98D40-E8FB-4F47-902B-ADCB39B593EB}" type="presParOf" srcId="{2CADACF1-81DD-4031-84BD-0C552E10EB12}" destId="{22AF4112-B6B7-4C7F-8EEA-EFD9C85EECF7}" srcOrd="1" destOrd="0" presId="urn:microsoft.com/office/officeart/2008/layout/HorizontalMultiLevelHierarchy"/>
    <dgm:cxn modelId="{E11E38B0-CF8F-4293-8F04-B88CAF177773}" type="presParOf" srcId="{22AF4112-B6B7-4C7F-8EEA-EFD9C85EECF7}" destId="{271EC9F5-065F-4DC4-9B65-489A89FA9D25}" srcOrd="0" destOrd="0" presId="urn:microsoft.com/office/officeart/2008/layout/HorizontalMultiLevelHierarchy"/>
    <dgm:cxn modelId="{8A1B5DD2-20FE-4110-9032-9EDA3D4B9D0C}" type="presParOf" srcId="{22AF4112-B6B7-4C7F-8EEA-EFD9C85EECF7}" destId="{2A7ECDD3-7E47-4312-9AB9-AE2F6552DBD1}" srcOrd="1" destOrd="0" presId="urn:microsoft.com/office/officeart/2008/layout/HorizontalMultiLevelHierarchy"/>
    <dgm:cxn modelId="{C9864042-678E-485F-9B3F-945424EA6617}" type="presParOf" srcId="{73059F0B-1A36-4AE3-A56A-01A8084316D9}" destId="{9384BAF6-1D95-4481-BCBA-D896BC96EE01}" srcOrd="2" destOrd="0" presId="urn:microsoft.com/office/officeart/2008/layout/HorizontalMultiLevelHierarchy"/>
    <dgm:cxn modelId="{F2F7DEBC-97C5-4722-8BE4-C0726960834A}" type="presParOf" srcId="{9384BAF6-1D95-4481-BCBA-D896BC96EE01}" destId="{5B2CA298-2139-4934-9741-6A3F6CB5ABA4}" srcOrd="0" destOrd="0" presId="urn:microsoft.com/office/officeart/2008/layout/HorizontalMultiLevelHierarchy"/>
    <dgm:cxn modelId="{54355F8B-39E4-46A6-B835-F4251166279D}" type="presParOf" srcId="{73059F0B-1A36-4AE3-A56A-01A8084316D9}" destId="{274539A5-4F9B-460E-96DB-892B8DEF2D57}" srcOrd="3" destOrd="0" presId="urn:microsoft.com/office/officeart/2008/layout/HorizontalMultiLevelHierarchy"/>
    <dgm:cxn modelId="{297D05DB-DFE0-411A-9D65-51E4F2778C4D}" type="presParOf" srcId="{274539A5-4F9B-460E-96DB-892B8DEF2D57}" destId="{5091AAED-771A-40A5-81F5-B3A8E3C8EA0C}" srcOrd="0" destOrd="0" presId="urn:microsoft.com/office/officeart/2008/layout/HorizontalMultiLevelHierarchy"/>
    <dgm:cxn modelId="{72E0DE69-EC9D-42B5-A618-FDC933758402}" type="presParOf" srcId="{274539A5-4F9B-460E-96DB-892B8DEF2D57}" destId="{86B8FAE0-48EC-4C5F-A4CA-7C0AD733317D}" srcOrd="1" destOrd="0" presId="urn:microsoft.com/office/officeart/2008/layout/HorizontalMultiLevelHierarchy"/>
    <dgm:cxn modelId="{3FA8E3BE-B558-42A4-8132-AC877AA1C0AB}" type="presParOf" srcId="{86B8FAE0-48EC-4C5F-A4CA-7C0AD733317D}" destId="{FE26DF8A-4016-4558-AE46-9278A6C3C412}" srcOrd="0" destOrd="0" presId="urn:microsoft.com/office/officeart/2008/layout/HorizontalMultiLevelHierarchy"/>
    <dgm:cxn modelId="{B7856CE7-FC2A-46A6-8474-FFB30B1E8566}" type="presParOf" srcId="{FE26DF8A-4016-4558-AE46-9278A6C3C412}" destId="{97C28216-65A9-45DE-9FEA-A54E0F1B16F7}" srcOrd="0" destOrd="0" presId="urn:microsoft.com/office/officeart/2008/layout/HorizontalMultiLevelHierarchy"/>
    <dgm:cxn modelId="{7308E613-764D-4B3A-9669-294B202CC0F0}" type="presParOf" srcId="{86B8FAE0-48EC-4C5F-A4CA-7C0AD733317D}" destId="{22AB0B4E-C77E-46F4-90C2-F3E8487EC7B4}" srcOrd="1" destOrd="0" presId="urn:microsoft.com/office/officeart/2008/layout/HorizontalMultiLevelHierarchy"/>
    <dgm:cxn modelId="{F8A63767-57E5-4900-810F-66C2D2C398FF}" type="presParOf" srcId="{22AB0B4E-C77E-46F4-90C2-F3E8487EC7B4}" destId="{539C822D-81A0-4215-86DF-6F623E4FBDBD}" srcOrd="0" destOrd="0" presId="urn:microsoft.com/office/officeart/2008/layout/HorizontalMultiLevelHierarchy"/>
    <dgm:cxn modelId="{421F3CCA-BFE4-4CA0-83AC-C75451DAAE78}" type="presParOf" srcId="{22AB0B4E-C77E-46F4-90C2-F3E8487EC7B4}" destId="{4B89E34A-9DEE-466C-A9A8-1D2F4A4C56D7}" srcOrd="1" destOrd="0" presId="urn:microsoft.com/office/officeart/2008/layout/HorizontalMultiLevelHierarchy"/>
    <dgm:cxn modelId="{BF35358B-071B-4180-ABC2-E30ACEAB39AB}" type="presParOf" srcId="{73059F0B-1A36-4AE3-A56A-01A8084316D9}" destId="{6F9384D1-3F80-4519-AFA6-7153AF1E96BB}" srcOrd="4" destOrd="0" presId="urn:microsoft.com/office/officeart/2008/layout/HorizontalMultiLevelHierarchy"/>
    <dgm:cxn modelId="{6455429F-C11D-4523-A826-692374C179E4}" type="presParOf" srcId="{6F9384D1-3F80-4519-AFA6-7153AF1E96BB}" destId="{4A166E42-95B2-49DE-A9FE-419A63CAF159}" srcOrd="0" destOrd="0" presId="urn:microsoft.com/office/officeart/2008/layout/HorizontalMultiLevelHierarchy"/>
    <dgm:cxn modelId="{C3697561-FE68-4E02-A081-348FE9D2536B}" type="presParOf" srcId="{73059F0B-1A36-4AE3-A56A-01A8084316D9}" destId="{1619B1C0-1034-4F41-A466-5482791AEDFC}" srcOrd="5" destOrd="0" presId="urn:microsoft.com/office/officeart/2008/layout/HorizontalMultiLevelHierarchy"/>
    <dgm:cxn modelId="{939D7869-E2B8-48A2-A19D-2B595E7405E5}" type="presParOf" srcId="{1619B1C0-1034-4F41-A466-5482791AEDFC}" destId="{83AE837B-9D6D-430C-9185-093C111A86D6}" srcOrd="0" destOrd="0" presId="urn:microsoft.com/office/officeart/2008/layout/HorizontalMultiLevelHierarchy"/>
    <dgm:cxn modelId="{D4AAC22B-2E6C-4518-8804-5D768FFD58C3}" type="presParOf" srcId="{1619B1C0-1034-4F41-A466-5482791AEDFC}" destId="{0DE2A089-15C2-42EA-A926-236DF46549D7}" srcOrd="1" destOrd="0" presId="urn:microsoft.com/office/officeart/2008/layout/HorizontalMultiLevelHierarchy"/>
    <dgm:cxn modelId="{CC10E495-0F65-475C-8A80-87FC089105F9}" type="presParOf" srcId="{0DE2A089-15C2-42EA-A926-236DF46549D7}" destId="{C520DABA-5C34-4759-AB03-ABE7A5778C2C}" srcOrd="0" destOrd="0" presId="urn:microsoft.com/office/officeart/2008/layout/HorizontalMultiLevelHierarchy"/>
    <dgm:cxn modelId="{D31CD3CD-CCFB-41D4-A635-44A6380DA50A}" type="presParOf" srcId="{C520DABA-5C34-4759-AB03-ABE7A5778C2C}" destId="{F4A40EFF-EBAC-4531-B0C2-9F4BE737BBF0}" srcOrd="0" destOrd="0" presId="urn:microsoft.com/office/officeart/2008/layout/HorizontalMultiLevelHierarchy"/>
    <dgm:cxn modelId="{50E5D6BF-D8A4-4E0F-9263-60C7E6D0968A}" type="presParOf" srcId="{0DE2A089-15C2-42EA-A926-236DF46549D7}" destId="{CF506099-D069-4423-9606-98AC82A738CD}" srcOrd="1" destOrd="0" presId="urn:microsoft.com/office/officeart/2008/layout/HorizontalMultiLevelHierarchy"/>
    <dgm:cxn modelId="{4DCA5B13-A033-4193-900C-43E82A8697C7}" type="presParOf" srcId="{CF506099-D069-4423-9606-98AC82A738CD}" destId="{AC56D7B2-A1C3-400A-AC8C-21338E013674}" srcOrd="0" destOrd="0" presId="urn:microsoft.com/office/officeart/2008/layout/HorizontalMultiLevelHierarchy"/>
    <dgm:cxn modelId="{0A83DECF-540D-4B20-B7CB-4E8B5F57F906}" type="presParOf" srcId="{CF506099-D069-4423-9606-98AC82A738CD}" destId="{905A8561-545B-4DF1-9F1B-CE1A37A365B7}"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FAB00CA-AB89-4FBF-90BB-F95ED4CF2CD4}" type="doc">
      <dgm:prSet loTypeId="urn:microsoft.com/office/officeart/2005/8/layout/process1" loCatId="process" qsTypeId="urn:microsoft.com/office/officeart/2005/8/quickstyle/simple5" qsCatId="simple" csTypeId="urn:microsoft.com/office/officeart/2005/8/colors/accent0_2" csCatId="mainScheme" phldr="1"/>
      <dgm:spPr/>
    </dgm:pt>
    <dgm:pt modelId="{C457D7F7-DFE8-4324-9B1C-27D2326A8EF8}">
      <dgm:prSet phldrT="[Text]" custT="1"/>
      <dgm:spPr/>
      <dgm:t>
        <a:bodyPr/>
        <a:lstStyle/>
        <a:p>
          <a:r>
            <a:rPr lang="en-IN" sz="2000" dirty="0"/>
            <a:t>Solution</a:t>
          </a:r>
          <a:endParaRPr lang="en-US" sz="2000" dirty="0"/>
        </a:p>
      </dgm:t>
    </dgm:pt>
    <dgm:pt modelId="{4D6C2BE4-C610-4CEB-BF9B-72D3F8705855}" type="parTrans" cxnId="{AB92AA26-1240-4470-A48E-01F7274D6F58}">
      <dgm:prSet/>
      <dgm:spPr/>
      <dgm:t>
        <a:bodyPr/>
        <a:lstStyle/>
        <a:p>
          <a:endParaRPr lang="en-US" sz="2800"/>
        </a:p>
      </dgm:t>
    </dgm:pt>
    <dgm:pt modelId="{95DF1E34-3851-427C-9920-599DF6FFDF00}" type="sibTrans" cxnId="{AB92AA26-1240-4470-A48E-01F7274D6F58}">
      <dgm:prSet custT="1"/>
      <dgm:spPr/>
      <dgm:t>
        <a:bodyPr/>
        <a:lstStyle/>
        <a:p>
          <a:endParaRPr lang="en-US" sz="1600" dirty="0"/>
        </a:p>
      </dgm:t>
    </dgm:pt>
    <dgm:pt modelId="{A42AE3A3-9C3B-4E3F-B517-A6646FAEBB29}">
      <dgm:prSet phldrT="[Text]" custT="1"/>
      <dgm:spPr/>
      <dgm:t>
        <a:bodyPr/>
        <a:lstStyle/>
        <a:p>
          <a:r>
            <a:rPr lang="en-IN" sz="2000" dirty="0"/>
            <a:t>Create expense &amp; income ledgers</a:t>
          </a:r>
          <a:endParaRPr lang="en-US" sz="2000" dirty="0"/>
        </a:p>
      </dgm:t>
    </dgm:pt>
    <dgm:pt modelId="{F944BB89-EF0C-4801-8FE7-4B9EBD6A58E9}" type="parTrans" cxnId="{9D73F20B-040A-424A-89BD-D733A51AC4E6}">
      <dgm:prSet/>
      <dgm:spPr/>
      <dgm:t>
        <a:bodyPr/>
        <a:lstStyle/>
        <a:p>
          <a:endParaRPr lang="en-US" sz="2800"/>
        </a:p>
      </dgm:t>
    </dgm:pt>
    <dgm:pt modelId="{7543031F-77D0-40CE-B5E2-848093B3509B}" type="sibTrans" cxnId="{9D73F20B-040A-424A-89BD-D733A51AC4E6}">
      <dgm:prSet custT="1"/>
      <dgm:spPr/>
      <dgm:t>
        <a:bodyPr/>
        <a:lstStyle/>
        <a:p>
          <a:endParaRPr lang="en-US" sz="1600" dirty="0"/>
        </a:p>
      </dgm:t>
    </dgm:pt>
    <dgm:pt modelId="{07B6EE1E-DE23-4AC3-B533-C8A6B425FB3E}">
      <dgm:prSet phldrT="[Text]" custT="1"/>
      <dgm:spPr/>
      <dgm:t>
        <a:bodyPr/>
        <a:lstStyle/>
        <a:p>
          <a:r>
            <a:rPr lang="en-IN" sz="2000" dirty="0"/>
            <a:t>Create budget at accounting group</a:t>
          </a:r>
          <a:endParaRPr lang="en-US" sz="2000" dirty="0"/>
        </a:p>
      </dgm:t>
    </dgm:pt>
    <dgm:pt modelId="{A2EBAC67-DB65-4379-B66C-92DC1F025D13}" type="parTrans" cxnId="{898FA3F0-7826-4FDA-AFA0-EA6CAB4E1A63}">
      <dgm:prSet/>
      <dgm:spPr/>
      <dgm:t>
        <a:bodyPr/>
        <a:lstStyle/>
        <a:p>
          <a:endParaRPr lang="en-US" sz="2800"/>
        </a:p>
      </dgm:t>
    </dgm:pt>
    <dgm:pt modelId="{28DAAABD-6E48-4D4F-9769-943D5A5536B0}" type="sibTrans" cxnId="{898FA3F0-7826-4FDA-AFA0-EA6CAB4E1A63}">
      <dgm:prSet custT="1"/>
      <dgm:spPr/>
      <dgm:t>
        <a:bodyPr/>
        <a:lstStyle/>
        <a:p>
          <a:endParaRPr lang="en-US" sz="1600" dirty="0"/>
        </a:p>
      </dgm:t>
    </dgm:pt>
    <dgm:pt modelId="{BBDF7181-1942-4D2B-94D3-C9F4484A9AA3}">
      <dgm:prSet phldrT="[Text]" custT="1"/>
      <dgm:spPr/>
      <dgm:t>
        <a:bodyPr/>
        <a:lstStyle/>
        <a:p>
          <a:r>
            <a:rPr lang="en-IN" sz="2000" dirty="0"/>
            <a:t>Select type of budget – On Nett transactions\On Closing balance</a:t>
          </a:r>
          <a:endParaRPr lang="en-US" sz="2000" dirty="0"/>
        </a:p>
      </dgm:t>
    </dgm:pt>
    <dgm:pt modelId="{DF611960-7129-4BB9-B5A1-205FCA2862D1}" type="parTrans" cxnId="{60B577F2-C59F-4DAF-B5B0-452841FC43E4}">
      <dgm:prSet/>
      <dgm:spPr/>
      <dgm:t>
        <a:bodyPr/>
        <a:lstStyle/>
        <a:p>
          <a:endParaRPr lang="en-US" sz="2800"/>
        </a:p>
      </dgm:t>
    </dgm:pt>
    <dgm:pt modelId="{781494C7-2FE0-4C83-92A1-4AA422F0C10C}" type="sibTrans" cxnId="{60B577F2-C59F-4DAF-B5B0-452841FC43E4}">
      <dgm:prSet custT="1"/>
      <dgm:spPr/>
      <dgm:t>
        <a:bodyPr/>
        <a:lstStyle/>
        <a:p>
          <a:endParaRPr lang="en-US" sz="1600" dirty="0"/>
        </a:p>
      </dgm:t>
    </dgm:pt>
    <dgm:pt modelId="{5A92B604-007B-425D-B7AB-5E5534641B71}">
      <dgm:prSet phldrT="[Text]" custT="1"/>
      <dgm:spPr/>
      <dgm:t>
        <a:bodyPr/>
        <a:lstStyle/>
        <a:p>
          <a:r>
            <a:rPr lang="en-IN" sz="2000" dirty="0"/>
            <a:t>Record vouchers to account actual expenses &amp; incomes</a:t>
          </a:r>
          <a:endParaRPr lang="en-US" sz="2000" dirty="0"/>
        </a:p>
      </dgm:t>
    </dgm:pt>
    <dgm:pt modelId="{24AA74C9-CE9E-4591-B92B-618306A20CC6}" type="parTrans" cxnId="{30456EBA-DA03-461B-9F0E-0EAC9603F75A}">
      <dgm:prSet/>
      <dgm:spPr/>
      <dgm:t>
        <a:bodyPr/>
        <a:lstStyle/>
        <a:p>
          <a:endParaRPr lang="en-US" sz="2800"/>
        </a:p>
      </dgm:t>
    </dgm:pt>
    <dgm:pt modelId="{9A53322A-0A5F-4CA8-8386-AC42CA146708}" type="sibTrans" cxnId="{30456EBA-DA03-461B-9F0E-0EAC9603F75A}">
      <dgm:prSet custT="1"/>
      <dgm:spPr/>
      <dgm:t>
        <a:bodyPr/>
        <a:lstStyle/>
        <a:p>
          <a:endParaRPr lang="en-US" sz="1600" dirty="0"/>
        </a:p>
      </dgm:t>
    </dgm:pt>
    <dgm:pt modelId="{962F1073-7339-46F3-9A97-33F13E91CC56}">
      <dgm:prSet phldrT="[Text]" custT="1"/>
      <dgm:spPr/>
      <dgm:t>
        <a:bodyPr/>
        <a:lstStyle/>
        <a:p>
          <a:r>
            <a:rPr lang="en-IN" sz="2000" dirty="0"/>
            <a:t>Track the Budget Variance</a:t>
          </a:r>
          <a:endParaRPr lang="en-US" sz="2000" dirty="0"/>
        </a:p>
      </dgm:t>
    </dgm:pt>
    <dgm:pt modelId="{72D3C09A-1539-47E5-9131-F8B34E2BC7EE}" type="parTrans" cxnId="{F8DB62B5-9646-417A-92B6-88339FA6DA36}">
      <dgm:prSet/>
      <dgm:spPr/>
      <dgm:t>
        <a:bodyPr/>
        <a:lstStyle/>
        <a:p>
          <a:endParaRPr lang="en-US" sz="2800"/>
        </a:p>
      </dgm:t>
    </dgm:pt>
    <dgm:pt modelId="{2C0E15E2-84DE-4984-B273-6635EF7BA809}" type="sibTrans" cxnId="{F8DB62B5-9646-417A-92B6-88339FA6DA36}">
      <dgm:prSet/>
      <dgm:spPr/>
      <dgm:t>
        <a:bodyPr/>
        <a:lstStyle/>
        <a:p>
          <a:endParaRPr lang="en-US" sz="2800"/>
        </a:p>
      </dgm:t>
    </dgm:pt>
    <dgm:pt modelId="{02F90212-5399-4EE7-AF2D-663FC489B2C1}" type="pres">
      <dgm:prSet presAssocID="{3FAB00CA-AB89-4FBF-90BB-F95ED4CF2CD4}" presName="Name0" presStyleCnt="0">
        <dgm:presLayoutVars>
          <dgm:dir/>
          <dgm:resizeHandles val="exact"/>
        </dgm:presLayoutVars>
      </dgm:prSet>
      <dgm:spPr/>
    </dgm:pt>
    <dgm:pt modelId="{BBB2130A-D212-4F92-AFA1-BF7C9005374F}" type="pres">
      <dgm:prSet presAssocID="{C457D7F7-DFE8-4324-9B1C-27D2326A8EF8}" presName="node" presStyleLbl="node1" presStyleIdx="0" presStyleCnt="6">
        <dgm:presLayoutVars>
          <dgm:bulletEnabled val="1"/>
        </dgm:presLayoutVars>
      </dgm:prSet>
      <dgm:spPr/>
      <dgm:t>
        <a:bodyPr/>
        <a:lstStyle/>
        <a:p>
          <a:endParaRPr lang="en-US"/>
        </a:p>
      </dgm:t>
    </dgm:pt>
    <dgm:pt modelId="{A8B71568-9221-4FB0-9356-389320ACD30A}" type="pres">
      <dgm:prSet presAssocID="{95DF1E34-3851-427C-9920-599DF6FFDF00}" presName="sibTrans" presStyleLbl="sibTrans2D1" presStyleIdx="0" presStyleCnt="5"/>
      <dgm:spPr/>
      <dgm:t>
        <a:bodyPr/>
        <a:lstStyle/>
        <a:p>
          <a:endParaRPr lang="en-US"/>
        </a:p>
      </dgm:t>
    </dgm:pt>
    <dgm:pt modelId="{92AC02B9-8DFA-4825-9D27-B98A92833BF5}" type="pres">
      <dgm:prSet presAssocID="{95DF1E34-3851-427C-9920-599DF6FFDF00}" presName="connectorText" presStyleLbl="sibTrans2D1" presStyleIdx="0" presStyleCnt="5"/>
      <dgm:spPr/>
      <dgm:t>
        <a:bodyPr/>
        <a:lstStyle/>
        <a:p>
          <a:endParaRPr lang="en-US"/>
        </a:p>
      </dgm:t>
    </dgm:pt>
    <dgm:pt modelId="{719EB172-9FBC-4E4C-8C35-1B45715FB1B3}" type="pres">
      <dgm:prSet presAssocID="{A42AE3A3-9C3B-4E3F-B517-A6646FAEBB29}" presName="node" presStyleLbl="node1" presStyleIdx="1" presStyleCnt="6">
        <dgm:presLayoutVars>
          <dgm:bulletEnabled val="1"/>
        </dgm:presLayoutVars>
      </dgm:prSet>
      <dgm:spPr/>
      <dgm:t>
        <a:bodyPr/>
        <a:lstStyle/>
        <a:p>
          <a:endParaRPr lang="en-US"/>
        </a:p>
      </dgm:t>
    </dgm:pt>
    <dgm:pt modelId="{25AD2806-373B-4EC4-B6BC-E4013AA6DF6D}" type="pres">
      <dgm:prSet presAssocID="{7543031F-77D0-40CE-B5E2-848093B3509B}" presName="sibTrans" presStyleLbl="sibTrans2D1" presStyleIdx="1" presStyleCnt="5"/>
      <dgm:spPr/>
      <dgm:t>
        <a:bodyPr/>
        <a:lstStyle/>
        <a:p>
          <a:endParaRPr lang="en-US"/>
        </a:p>
      </dgm:t>
    </dgm:pt>
    <dgm:pt modelId="{B8192C6F-66E9-4A02-830E-C531AFC42D9C}" type="pres">
      <dgm:prSet presAssocID="{7543031F-77D0-40CE-B5E2-848093B3509B}" presName="connectorText" presStyleLbl="sibTrans2D1" presStyleIdx="1" presStyleCnt="5"/>
      <dgm:spPr/>
      <dgm:t>
        <a:bodyPr/>
        <a:lstStyle/>
        <a:p>
          <a:endParaRPr lang="en-US"/>
        </a:p>
      </dgm:t>
    </dgm:pt>
    <dgm:pt modelId="{318CDA4D-B28E-479E-B637-B91A2ADF3B97}" type="pres">
      <dgm:prSet presAssocID="{07B6EE1E-DE23-4AC3-B533-C8A6B425FB3E}" presName="node" presStyleLbl="node1" presStyleIdx="2" presStyleCnt="6">
        <dgm:presLayoutVars>
          <dgm:bulletEnabled val="1"/>
        </dgm:presLayoutVars>
      </dgm:prSet>
      <dgm:spPr/>
      <dgm:t>
        <a:bodyPr/>
        <a:lstStyle/>
        <a:p>
          <a:endParaRPr lang="en-US"/>
        </a:p>
      </dgm:t>
    </dgm:pt>
    <dgm:pt modelId="{0ED57E88-92E4-4501-8BEC-07BB21CA9E4D}" type="pres">
      <dgm:prSet presAssocID="{28DAAABD-6E48-4D4F-9769-943D5A5536B0}" presName="sibTrans" presStyleLbl="sibTrans2D1" presStyleIdx="2" presStyleCnt="5"/>
      <dgm:spPr/>
      <dgm:t>
        <a:bodyPr/>
        <a:lstStyle/>
        <a:p>
          <a:endParaRPr lang="en-US"/>
        </a:p>
      </dgm:t>
    </dgm:pt>
    <dgm:pt modelId="{782F9ECC-B1B9-4822-ABED-FF8D926A9A36}" type="pres">
      <dgm:prSet presAssocID="{28DAAABD-6E48-4D4F-9769-943D5A5536B0}" presName="connectorText" presStyleLbl="sibTrans2D1" presStyleIdx="2" presStyleCnt="5"/>
      <dgm:spPr/>
      <dgm:t>
        <a:bodyPr/>
        <a:lstStyle/>
        <a:p>
          <a:endParaRPr lang="en-US"/>
        </a:p>
      </dgm:t>
    </dgm:pt>
    <dgm:pt modelId="{53396488-7B51-4894-9020-3C0742E584D6}" type="pres">
      <dgm:prSet presAssocID="{BBDF7181-1942-4D2B-94D3-C9F4484A9AA3}" presName="node" presStyleLbl="node1" presStyleIdx="3" presStyleCnt="6">
        <dgm:presLayoutVars>
          <dgm:bulletEnabled val="1"/>
        </dgm:presLayoutVars>
      </dgm:prSet>
      <dgm:spPr/>
      <dgm:t>
        <a:bodyPr/>
        <a:lstStyle/>
        <a:p>
          <a:endParaRPr lang="en-US"/>
        </a:p>
      </dgm:t>
    </dgm:pt>
    <dgm:pt modelId="{87ED624F-51BD-4C41-8F5A-C1C6E81448F9}" type="pres">
      <dgm:prSet presAssocID="{781494C7-2FE0-4C83-92A1-4AA422F0C10C}" presName="sibTrans" presStyleLbl="sibTrans2D1" presStyleIdx="3" presStyleCnt="5"/>
      <dgm:spPr/>
      <dgm:t>
        <a:bodyPr/>
        <a:lstStyle/>
        <a:p>
          <a:endParaRPr lang="en-US"/>
        </a:p>
      </dgm:t>
    </dgm:pt>
    <dgm:pt modelId="{D293FE8E-B3CF-470A-93CD-8CB8E3E704FC}" type="pres">
      <dgm:prSet presAssocID="{781494C7-2FE0-4C83-92A1-4AA422F0C10C}" presName="connectorText" presStyleLbl="sibTrans2D1" presStyleIdx="3" presStyleCnt="5"/>
      <dgm:spPr/>
      <dgm:t>
        <a:bodyPr/>
        <a:lstStyle/>
        <a:p>
          <a:endParaRPr lang="en-US"/>
        </a:p>
      </dgm:t>
    </dgm:pt>
    <dgm:pt modelId="{054D4F06-514C-4A15-BD43-D7CC8147C6A9}" type="pres">
      <dgm:prSet presAssocID="{5A92B604-007B-425D-B7AB-5E5534641B71}" presName="node" presStyleLbl="node1" presStyleIdx="4" presStyleCnt="6">
        <dgm:presLayoutVars>
          <dgm:bulletEnabled val="1"/>
        </dgm:presLayoutVars>
      </dgm:prSet>
      <dgm:spPr/>
      <dgm:t>
        <a:bodyPr/>
        <a:lstStyle/>
        <a:p>
          <a:endParaRPr lang="en-US"/>
        </a:p>
      </dgm:t>
    </dgm:pt>
    <dgm:pt modelId="{1790D4FA-FAE7-403D-B028-CF096F07A6A9}" type="pres">
      <dgm:prSet presAssocID="{9A53322A-0A5F-4CA8-8386-AC42CA146708}" presName="sibTrans" presStyleLbl="sibTrans2D1" presStyleIdx="4" presStyleCnt="5"/>
      <dgm:spPr/>
      <dgm:t>
        <a:bodyPr/>
        <a:lstStyle/>
        <a:p>
          <a:endParaRPr lang="en-US"/>
        </a:p>
      </dgm:t>
    </dgm:pt>
    <dgm:pt modelId="{9ED5B976-5FF5-4D6D-A6ED-202520086592}" type="pres">
      <dgm:prSet presAssocID="{9A53322A-0A5F-4CA8-8386-AC42CA146708}" presName="connectorText" presStyleLbl="sibTrans2D1" presStyleIdx="4" presStyleCnt="5"/>
      <dgm:spPr/>
      <dgm:t>
        <a:bodyPr/>
        <a:lstStyle/>
        <a:p>
          <a:endParaRPr lang="en-US"/>
        </a:p>
      </dgm:t>
    </dgm:pt>
    <dgm:pt modelId="{1757CF65-6AA0-41A3-AB85-EC40F1A08A0C}" type="pres">
      <dgm:prSet presAssocID="{962F1073-7339-46F3-9A97-33F13E91CC56}" presName="node" presStyleLbl="node1" presStyleIdx="5" presStyleCnt="6">
        <dgm:presLayoutVars>
          <dgm:bulletEnabled val="1"/>
        </dgm:presLayoutVars>
      </dgm:prSet>
      <dgm:spPr/>
      <dgm:t>
        <a:bodyPr/>
        <a:lstStyle/>
        <a:p>
          <a:endParaRPr lang="en-US"/>
        </a:p>
      </dgm:t>
    </dgm:pt>
  </dgm:ptLst>
  <dgm:cxnLst>
    <dgm:cxn modelId="{60B577F2-C59F-4DAF-B5B0-452841FC43E4}" srcId="{3FAB00CA-AB89-4FBF-90BB-F95ED4CF2CD4}" destId="{BBDF7181-1942-4D2B-94D3-C9F4484A9AA3}" srcOrd="3" destOrd="0" parTransId="{DF611960-7129-4BB9-B5A1-205FCA2862D1}" sibTransId="{781494C7-2FE0-4C83-92A1-4AA422F0C10C}"/>
    <dgm:cxn modelId="{30CB70E5-AEEA-413E-8A42-C176E21478B7}" type="presOf" srcId="{7543031F-77D0-40CE-B5E2-848093B3509B}" destId="{25AD2806-373B-4EC4-B6BC-E4013AA6DF6D}" srcOrd="0" destOrd="0" presId="urn:microsoft.com/office/officeart/2005/8/layout/process1"/>
    <dgm:cxn modelId="{614FC4D5-0176-495C-984E-524265D892A9}" type="presOf" srcId="{A42AE3A3-9C3B-4E3F-B517-A6646FAEBB29}" destId="{719EB172-9FBC-4E4C-8C35-1B45715FB1B3}" srcOrd="0" destOrd="0" presId="urn:microsoft.com/office/officeart/2005/8/layout/process1"/>
    <dgm:cxn modelId="{8503BB0F-3A73-4349-A549-B533D51A8603}" type="presOf" srcId="{5A92B604-007B-425D-B7AB-5E5534641B71}" destId="{054D4F06-514C-4A15-BD43-D7CC8147C6A9}" srcOrd="0" destOrd="0" presId="urn:microsoft.com/office/officeart/2005/8/layout/process1"/>
    <dgm:cxn modelId="{EE07E2BA-9451-440E-9EBE-80A2131D810A}" type="presOf" srcId="{28DAAABD-6E48-4D4F-9769-943D5A5536B0}" destId="{782F9ECC-B1B9-4822-ABED-FF8D926A9A36}" srcOrd="1" destOrd="0" presId="urn:microsoft.com/office/officeart/2005/8/layout/process1"/>
    <dgm:cxn modelId="{EC22E39D-92E7-4F5D-B0FB-81D014CF3D44}" type="presOf" srcId="{BBDF7181-1942-4D2B-94D3-C9F4484A9AA3}" destId="{53396488-7B51-4894-9020-3C0742E584D6}" srcOrd="0" destOrd="0" presId="urn:microsoft.com/office/officeart/2005/8/layout/process1"/>
    <dgm:cxn modelId="{20967D34-ED5F-4FB0-8FC8-4964AC090EE9}" type="presOf" srcId="{3FAB00CA-AB89-4FBF-90BB-F95ED4CF2CD4}" destId="{02F90212-5399-4EE7-AF2D-663FC489B2C1}" srcOrd="0" destOrd="0" presId="urn:microsoft.com/office/officeart/2005/8/layout/process1"/>
    <dgm:cxn modelId="{CF9343BC-28CC-4C28-BF15-D98DBAD81737}" type="presOf" srcId="{95DF1E34-3851-427C-9920-599DF6FFDF00}" destId="{A8B71568-9221-4FB0-9356-389320ACD30A}" srcOrd="0" destOrd="0" presId="urn:microsoft.com/office/officeart/2005/8/layout/process1"/>
    <dgm:cxn modelId="{828AF68B-8EDD-46EC-A2EF-2C97C276AA2A}" type="presOf" srcId="{781494C7-2FE0-4C83-92A1-4AA422F0C10C}" destId="{87ED624F-51BD-4C41-8F5A-C1C6E81448F9}" srcOrd="0" destOrd="0" presId="urn:microsoft.com/office/officeart/2005/8/layout/process1"/>
    <dgm:cxn modelId="{995522C5-3EB7-4424-BA95-6BDA9B4097E7}" type="presOf" srcId="{C457D7F7-DFE8-4324-9B1C-27D2326A8EF8}" destId="{BBB2130A-D212-4F92-AFA1-BF7C9005374F}" srcOrd="0" destOrd="0" presId="urn:microsoft.com/office/officeart/2005/8/layout/process1"/>
    <dgm:cxn modelId="{F4A3F0D1-B665-4E38-BF6F-F5A1BFCAD909}" type="presOf" srcId="{9A53322A-0A5F-4CA8-8386-AC42CA146708}" destId="{1790D4FA-FAE7-403D-B028-CF096F07A6A9}" srcOrd="0" destOrd="0" presId="urn:microsoft.com/office/officeart/2005/8/layout/process1"/>
    <dgm:cxn modelId="{9D73F20B-040A-424A-89BD-D733A51AC4E6}" srcId="{3FAB00CA-AB89-4FBF-90BB-F95ED4CF2CD4}" destId="{A42AE3A3-9C3B-4E3F-B517-A6646FAEBB29}" srcOrd="1" destOrd="0" parTransId="{F944BB89-EF0C-4801-8FE7-4B9EBD6A58E9}" sibTransId="{7543031F-77D0-40CE-B5E2-848093B3509B}"/>
    <dgm:cxn modelId="{13F0CE65-AFF7-47F7-B4E3-DE4369F5444B}" type="presOf" srcId="{28DAAABD-6E48-4D4F-9769-943D5A5536B0}" destId="{0ED57E88-92E4-4501-8BEC-07BB21CA9E4D}" srcOrd="0" destOrd="0" presId="urn:microsoft.com/office/officeart/2005/8/layout/process1"/>
    <dgm:cxn modelId="{30456EBA-DA03-461B-9F0E-0EAC9603F75A}" srcId="{3FAB00CA-AB89-4FBF-90BB-F95ED4CF2CD4}" destId="{5A92B604-007B-425D-B7AB-5E5534641B71}" srcOrd="4" destOrd="0" parTransId="{24AA74C9-CE9E-4591-B92B-618306A20CC6}" sibTransId="{9A53322A-0A5F-4CA8-8386-AC42CA146708}"/>
    <dgm:cxn modelId="{1042DB4A-A6AD-4E80-8586-5C73DF5D3C7B}" type="presOf" srcId="{95DF1E34-3851-427C-9920-599DF6FFDF00}" destId="{92AC02B9-8DFA-4825-9D27-B98A92833BF5}" srcOrd="1" destOrd="0" presId="urn:microsoft.com/office/officeart/2005/8/layout/process1"/>
    <dgm:cxn modelId="{AB92AA26-1240-4470-A48E-01F7274D6F58}" srcId="{3FAB00CA-AB89-4FBF-90BB-F95ED4CF2CD4}" destId="{C457D7F7-DFE8-4324-9B1C-27D2326A8EF8}" srcOrd="0" destOrd="0" parTransId="{4D6C2BE4-C610-4CEB-BF9B-72D3F8705855}" sibTransId="{95DF1E34-3851-427C-9920-599DF6FFDF00}"/>
    <dgm:cxn modelId="{5F74E083-F909-49E1-96BD-FC074A40F34C}" type="presOf" srcId="{07B6EE1E-DE23-4AC3-B533-C8A6B425FB3E}" destId="{318CDA4D-B28E-479E-B637-B91A2ADF3B97}" srcOrd="0" destOrd="0" presId="urn:microsoft.com/office/officeart/2005/8/layout/process1"/>
    <dgm:cxn modelId="{D5A2550D-5AE4-410B-A7DA-DD93422E04A7}" type="presOf" srcId="{962F1073-7339-46F3-9A97-33F13E91CC56}" destId="{1757CF65-6AA0-41A3-AB85-EC40F1A08A0C}" srcOrd="0" destOrd="0" presId="urn:microsoft.com/office/officeart/2005/8/layout/process1"/>
    <dgm:cxn modelId="{898FA3F0-7826-4FDA-AFA0-EA6CAB4E1A63}" srcId="{3FAB00CA-AB89-4FBF-90BB-F95ED4CF2CD4}" destId="{07B6EE1E-DE23-4AC3-B533-C8A6B425FB3E}" srcOrd="2" destOrd="0" parTransId="{A2EBAC67-DB65-4379-B66C-92DC1F025D13}" sibTransId="{28DAAABD-6E48-4D4F-9769-943D5A5536B0}"/>
    <dgm:cxn modelId="{78CEE0BE-63FF-4E06-8138-CFCB1BECADFA}" type="presOf" srcId="{781494C7-2FE0-4C83-92A1-4AA422F0C10C}" destId="{D293FE8E-B3CF-470A-93CD-8CB8E3E704FC}" srcOrd="1" destOrd="0" presId="urn:microsoft.com/office/officeart/2005/8/layout/process1"/>
    <dgm:cxn modelId="{E83943CF-C78D-4808-9BB5-8132C93B25D5}" type="presOf" srcId="{9A53322A-0A5F-4CA8-8386-AC42CA146708}" destId="{9ED5B976-5FF5-4D6D-A6ED-202520086592}" srcOrd="1" destOrd="0" presId="urn:microsoft.com/office/officeart/2005/8/layout/process1"/>
    <dgm:cxn modelId="{F8DB62B5-9646-417A-92B6-88339FA6DA36}" srcId="{3FAB00CA-AB89-4FBF-90BB-F95ED4CF2CD4}" destId="{962F1073-7339-46F3-9A97-33F13E91CC56}" srcOrd="5" destOrd="0" parTransId="{72D3C09A-1539-47E5-9131-F8B34E2BC7EE}" sibTransId="{2C0E15E2-84DE-4984-B273-6635EF7BA809}"/>
    <dgm:cxn modelId="{C3399F8D-6D25-445E-BC1F-888838D00C20}" type="presOf" srcId="{7543031F-77D0-40CE-B5E2-848093B3509B}" destId="{B8192C6F-66E9-4A02-830E-C531AFC42D9C}" srcOrd="1" destOrd="0" presId="urn:microsoft.com/office/officeart/2005/8/layout/process1"/>
    <dgm:cxn modelId="{C53B0BEE-6DA7-4929-8C64-AF6495CAE06C}" type="presParOf" srcId="{02F90212-5399-4EE7-AF2D-663FC489B2C1}" destId="{BBB2130A-D212-4F92-AFA1-BF7C9005374F}" srcOrd="0" destOrd="0" presId="urn:microsoft.com/office/officeart/2005/8/layout/process1"/>
    <dgm:cxn modelId="{75741604-C555-449B-8EEB-3AB88205B002}" type="presParOf" srcId="{02F90212-5399-4EE7-AF2D-663FC489B2C1}" destId="{A8B71568-9221-4FB0-9356-389320ACD30A}" srcOrd="1" destOrd="0" presId="urn:microsoft.com/office/officeart/2005/8/layout/process1"/>
    <dgm:cxn modelId="{4D7C2271-58A7-4510-B525-9BF4E455998D}" type="presParOf" srcId="{A8B71568-9221-4FB0-9356-389320ACD30A}" destId="{92AC02B9-8DFA-4825-9D27-B98A92833BF5}" srcOrd="0" destOrd="0" presId="urn:microsoft.com/office/officeart/2005/8/layout/process1"/>
    <dgm:cxn modelId="{167E4044-11AC-4503-9ADC-FE7D782F2D6A}" type="presParOf" srcId="{02F90212-5399-4EE7-AF2D-663FC489B2C1}" destId="{719EB172-9FBC-4E4C-8C35-1B45715FB1B3}" srcOrd="2" destOrd="0" presId="urn:microsoft.com/office/officeart/2005/8/layout/process1"/>
    <dgm:cxn modelId="{CB884B32-224E-46A9-98FB-3A64C9D20C64}" type="presParOf" srcId="{02F90212-5399-4EE7-AF2D-663FC489B2C1}" destId="{25AD2806-373B-4EC4-B6BC-E4013AA6DF6D}" srcOrd="3" destOrd="0" presId="urn:microsoft.com/office/officeart/2005/8/layout/process1"/>
    <dgm:cxn modelId="{A8106DFD-CFF7-48C1-9C70-B64C737CE908}" type="presParOf" srcId="{25AD2806-373B-4EC4-B6BC-E4013AA6DF6D}" destId="{B8192C6F-66E9-4A02-830E-C531AFC42D9C}" srcOrd="0" destOrd="0" presId="urn:microsoft.com/office/officeart/2005/8/layout/process1"/>
    <dgm:cxn modelId="{A6A69CC5-2852-4BDA-AB7C-F735DBAE9994}" type="presParOf" srcId="{02F90212-5399-4EE7-AF2D-663FC489B2C1}" destId="{318CDA4D-B28E-479E-B637-B91A2ADF3B97}" srcOrd="4" destOrd="0" presId="urn:microsoft.com/office/officeart/2005/8/layout/process1"/>
    <dgm:cxn modelId="{116D6CD9-59D5-4A9E-80D1-183F4FFFF2D2}" type="presParOf" srcId="{02F90212-5399-4EE7-AF2D-663FC489B2C1}" destId="{0ED57E88-92E4-4501-8BEC-07BB21CA9E4D}" srcOrd="5" destOrd="0" presId="urn:microsoft.com/office/officeart/2005/8/layout/process1"/>
    <dgm:cxn modelId="{1ACA0BFD-4E69-48AD-9E42-EAE1DA7A7980}" type="presParOf" srcId="{0ED57E88-92E4-4501-8BEC-07BB21CA9E4D}" destId="{782F9ECC-B1B9-4822-ABED-FF8D926A9A36}" srcOrd="0" destOrd="0" presId="urn:microsoft.com/office/officeart/2005/8/layout/process1"/>
    <dgm:cxn modelId="{39DF6A92-821E-44D6-A77E-31D500A4A507}" type="presParOf" srcId="{02F90212-5399-4EE7-AF2D-663FC489B2C1}" destId="{53396488-7B51-4894-9020-3C0742E584D6}" srcOrd="6" destOrd="0" presId="urn:microsoft.com/office/officeart/2005/8/layout/process1"/>
    <dgm:cxn modelId="{2231516E-DC16-4107-B469-8AEE71A01C23}" type="presParOf" srcId="{02F90212-5399-4EE7-AF2D-663FC489B2C1}" destId="{87ED624F-51BD-4C41-8F5A-C1C6E81448F9}" srcOrd="7" destOrd="0" presId="urn:microsoft.com/office/officeart/2005/8/layout/process1"/>
    <dgm:cxn modelId="{D5A64D95-C618-4BBB-B506-9C3540AB9183}" type="presParOf" srcId="{87ED624F-51BD-4C41-8F5A-C1C6E81448F9}" destId="{D293FE8E-B3CF-470A-93CD-8CB8E3E704FC}" srcOrd="0" destOrd="0" presId="urn:microsoft.com/office/officeart/2005/8/layout/process1"/>
    <dgm:cxn modelId="{32310734-9E03-4E25-82C5-4E0302DE0F33}" type="presParOf" srcId="{02F90212-5399-4EE7-AF2D-663FC489B2C1}" destId="{054D4F06-514C-4A15-BD43-D7CC8147C6A9}" srcOrd="8" destOrd="0" presId="urn:microsoft.com/office/officeart/2005/8/layout/process1"/>
    <dgm:cxn modelId="{20454B05-470D-4D53-A3F6-6EE07B06BA7E}" type="presParOf" srcId="{02F90212-5399-4EE7-AF2D-663FC489B2C1}" destId="{1790D4FA-FAE7-403D-B028-CF096F07A6A9}" srcOrd="9" destOrd="0" presId="urn:microsoft.com/office/officeart/2005/8/layout/process1"/>
    <dgm:cxn modelId="{47721466-FC9B-4F2C-8CEC-AEA6A0161D67}" type="presParOf" srcId="{1790D4FA-FAE7-403D-B028-CF096F07A6A9}" destId="{9ED5B976-5FF5-4D6D-A6ED-202520086592}" srcOrd="0" destOrd="0" presId="urn:microsoft.com/office/officeart/2005/8/layout/process1"/>
    <dgm:cxn modelId="{0129ACC8-D339-4113-A0A4-7C6F12C7529D}" type="presParOf" srcId="{02F90212-5399-4EE7-AF2D-663FC489B2C1}" destId="{1757CF65-6AA0-41A3-AB85-EC40F1A08A0C}"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3FAB00CA-AB89-4FBF-90BB-F95ED4CF2CD4}" type="doc">
      <dgm:prSet loTypeId="urn:microsoft.com/office/officeart/2005/8/layout/process1" loCatId="process" qsTypeId="urn:microsoft.com/office/officeart/2005/8/quickstyle/simple5" qsCatId="simple" csTypeId="urn:microsoft.com/office/officeart/2005/8/colors/accent0_2" csCatId="mainScheme" phldr="1"/>
      <dgm:spPr/>
    </dgm:pt>
    <dgm:pt modelId="{C457D7F7-DFE8-4324-9B1C-27D2326A8EF8}">
      <dgm:prSet phldrT="[Text]" custT="1"/>
      <dgm:spPr/>
      <dgm:t>
        <a:bodyPr/>
        <a:lstStyle/>
        <a:p>
          <a:r>
            <a:rPr lang="en-IN" sz="2000" dirty="0"/>
            <a:t>Solution</a:t>
          </a:r>
          <a:endParaRPr lang="en-US" sz="2000" dirty="0"/>
        </a:p>
      </dgm:t>
    </dgm:pt>
    <dgm:pt modelId="{4D6C2BE4-C610-4CEB-BF9B-72D3F8705855}" type="parTrans" cxnId="{AB92AA26-1240-4470-A48E-01F7274D6F58}">
      <dgm:prSet/>
      <dgm:spPr/>
      <dgm:t>
        <a:bodyPr/>
        <a:lstStyle/>
        <a:p>
          <a:endParaRPr lang="en-US" sz="2800"/>
        </a:p>
      </dgm:t>
    </dgm:pt>
    <dgm:pt modelId="{95DF1E34-3851-427C-9920-599DF6FFDF00}" type="sibTrans" cxnId="{AB92AA26-1240-4470-A48E-01F7274D6F58}">
      <dgm:prSet custT="1"/>
      <dgm:spPr/>
      <dgm:t>
        <a:bodyPr/>
        <a:lstStyle/>
        <a:p>
          <a:endParaRPr lang="en-US" sz="1600" dirty="0"/>
        </a:p>
      </dgm:t>
    </dgm:pt>
    <dgm:pt modelId="{A42AE3A3-9C3B-4E3F-B517-A6646FAEBB29}">
      <dgm:prSet phldrT="[Text]" custT="1"/>
      <dgm:spPr/>
      <dgm:t>
        <a:bodyPr/>
        <a:lstStyle/>
        <a:p>
          <a:r>
            <a:rPr lang="en-IN" sz="2000" dirty="0"/>
            <a:t>Create expense ledger – Office supplies</a:t>
          </a:r>
          <a:endParaRPr lang="en-US" sz="2000" dirty="0"/>
        </a:p>
      </dgm:t>
    </dgm:pt>
    <dgm:pt modelId="{F944BB89-EF0C-4801-8FE7-4B9EBD6A58E9}" type="parTrans" cxnId="{9D73F20B-040A-424A-89BD-D733A51AC4E6}">
      <dgm:prSet/>
      <dgm:spPr/>
      <dgm:t>
        <a:bodyPr/>
        <a:lstStyle/>
        <a:p>
          <a:endParaRPr lang="en-US" sz="2800"/>
        </a:p>
      </dgm:t>
    </dgm:pt>
    <dgm:pt modelId="{7543031F-77D0-40CE-B5E2-848093B3509B}" type="sibTrans" cxnId="{9D73F20B-040A-424A-89BD-D733A51AC4E6}">
      <dgm:prSet custT="1"/>
      <dgm:spPr/>
      <dgm:t>
        <a:bodyPr/>
        <a:lstStyle/>
        <a:p>
          <a:endParaRPr lang="en-US" sz="1600" dirty="0"/>
        </a:p>
      </dgm:t>
    </dgm:pt>
    <dgm:pt modelId="{07B6EE1E-DE23-4AC3-B533-C8A6B425FB3E}">
      <dgm:prSet phldrT="[Text]" custT="1"/>
      <dgm:spPr/>
      <dgm:t>
        <a:bodyPr/>
        <a:lstStyle/>
        <a:p>
          <a:r>
            <a:rPr lang="en-IN" sz="2000" dirty="0"/>
            <a:t>Create budget at ledger level</a:t>
          </a:r>
          <a:endParaRPr lang="en-US" sz="2000" dirty="0"/>
        </a:p>
      </dgm:t>
    </dgm:pt>
    <dgm:pt modelId="{A2EBAC67-DB65-4379-B66C-92DC1F025D13}" type="parTrans" cxnId="{898FA3F0-7826-4FDA-AFA0-EA6CAB4E1A63}">
      <dgm:prSet/>
      <dgm:spPr/>
      <dgm:t>
        <a:bodyPr/>
        <a:lstStyle/>
        <a:p>
          <a:endParaRPr lang="en-US" sz="2800"/>
        </a:p>
      </dgm:t>
    </dgm:pt>
    <dgm:pt modelId="{28DAAABD-6E48-4D4F-9769-943D5A5536B0}" type="sibTrans" cxnId="{898FA3F0-7826-4FDA-AFA0-EA6CAB4E1A63}">
      <dgm:prSet custT="1"/>
      <dgm:spPr/>
      <dgm:t>
        <a:bodyPr/>
        <a:lstStyle/>
        <a:p>
          <a:endParaRPr lang="en-US" sz="1600" dirty="0"/>
        </a:p>
      </dgm:t>
    </dgm:pt>
    <dgm:pt modelId="{BBDF7181-1942-4D2B-94D3-C9F4484A9AA3}">
      <dgm:prSet phldrT="[Text]" custT="1"/>
      <dgm:spPr/>
      <dgm:t>
        <a:bodyPr/>
        <a:lstStyle/>
        <a:p>
          <a:r>
            <a:rPr lang="en-IN" sz="2000" dirty="0"/>
            <a:t>Select type of budget – On Nett transaction\On Closing balance</a:t>
          </a:r>
          <a:endParaRPr lang="en-US" sz="2000" dirty="0"/>
        </a:p>
      </dgm:t>
    </dgm:pt>
    <dgm:pt modelId="{DF611960-7129-4BB9-B5A1-205FCA2862D1}" type="parTrans" cxnId="{60B577F2-C59F-4DAF-B5B0-452841FC43E4}">
      <dgm:prSet/>
      <dgm:spPr/>
      <dgm:t>
        <a:bodyPr/>
        <a:lstStyle/>
        <a:p>
          <a:endParaRPr lang="en-US" sz="2800"/>
        </a:p>
      </dgm:t>
    </dgm:pt>
    <dgm:pt modelId="{781494C7-2FE0-4C83-92A1-4AA422F0C10C}" type="sibTrans" cxnId="{60B577F2-C59F-4DAF-B5B0-452841FC43E4}">
      <dgm:prSet custT="1"/>
      <dgm:spPr/>
      <dgm:t>
        <a:bodyPr/>
        <a:lstStyle/>
        <a:p>
          <a:endParaRPr lang="en-US" sz="1600" dirty="0"/>
        </a:p>
      </dgm:t>
    </dgm:pt>
    <dgm:pt modelId="{5A92B604-007B-425D-B7AB-5E5534641B71}">
      <dgm:prSet phldrT="[Text]" custT="1"/>
      <dgm:spPr/>
      <dgm:t>
        <a:bodyPr/>
        <a:lstStyle/>
        <a:p>
          <a:r>
            <a:rPr lang="en-IN" sz="2000" dirty="0"/>
            <a:t>Record vouchers to account actual expenses</a:t>
          </a:r>
          <a:endParaRPr lang="en-US" sz="2000" dirty="0"/>
        </a:p>
      </dgm:t>
    </dgm:pt>
    <dgm:pt modelId="{24AA74C9-CE9E-4591-B92B-618306A20CC6}" type="parTrans" cxnId="{30456EBA-DA03-461B-9F0E-0EAC9603F75A}">
      <dgm:prSet/>
      <dgm:spPr/>
      <dgm:t>
        <a:bodyPr/>
        <a:lstStyle/>
        <a:p>
          <a:endParaRPr lang="en-US" sz="2800"/>
        </a:p>
      </dgm:t>
    </dgm:pt>
    <dgm:pt modelId="{9A53322A-0A5F-4CA8-8386-AC42CA146708}" type="sibTrans" cxnId="{30456EBA-DA03-461B-9F0E-0EAC9603F75A}">
      <dgm:prSet custT="1"/>
      <dgm:spPr/>
      <dgm:t>
        <a:bodyPr/>
        <a:lstStyle/>
        <a:p>
          <a:endParaRPr lang="en-US" sz="1600" dirty="0"/>
        </a:p>
      </dgm:t>
    </dgm:pt>
    <dgm:pt modelId="{962F1073-7339-46F3-9A97-33F13E91CC56}">
      <dgm:prSet phldrT="[Text]" custT="1"/>
      <dgm:spPr/>
      <dgm:t>
        <a:bodyPr/>
        <a:lstStyle/>
        <a:p>
          <a:r>
            <a:rPr lang="en-IN" sz="2000" dirty="0"/>
            <a:t>Track the Budget Variance</a:t>
          </a:r>
          <a:endParaRPr lang="en-US" sz="2000" dirty="0"/>
        </a:p>
      </dgm:t>
    </dgm:pt>
    <dgm:pt modelId="{72D3C09A-1539-47E5-9131-F8B34E2BC7EE}" type="parTrans" cxnId="{F8DB62B5-9646-417A-92B6-88339FA6DA36}">
      <dgm:prSet/>
      <dgm:spPr/>
      <dgm:t>
        <a:bodyPr/>
        <a:lstStyle/>
        <a:p>
          <a:endParaRPr lang="en-US" sz="2800"/>
        </a:p>
      </dgm:t>
    </dgm:pt>
    <dgm:pt modelId="{2C0E15E2-84DE-4984-B273-6635EF7BA809}" type="sibTrans" cxnId="{F8DB62B5-9646-417A-92B6-88339FA6DA36}">
      <dgm:prSet/>
      <dgm:spPr/>
      <dgm:t>
        <a:bodyPr/>
        <a:lstStyle/>
        <a:p>
          <a:endParaRPr lang="en-US" sz="2800"/>
        </a:p>
      </dgm:t>
    </dgm:pt>
    <dgm:pt modelId="{02F90212-5399-4EE7-AF2D-663FC489B2C1}" type="pres">
      <dgm:prSet presAssocID="{3FAB00CA-AB89-4FBF-90BB-F95ED4CF2CD4}" presName="Name0" presStyleCnt="0">
        <dgm:presLayoutVars>
          <dgm:dir/>
          <dgm:resizeHandles val="exact"/>
        </dgm:presLayoutVars>
      </dgm:prSet>
      <dgm:spPr/>
    </dgm:pt>
    <dgm:pt modelId="{BBB2130A-D212-4F92-AFA1-BF7C9005374F}" type="pres">
      <dgm:prSet presAssocID="{C457D7F7-DFE8-4324-9B1C-27D2326A8EF8}" presName="node" presStyleLbl="node1" presStyleIdx="0" presStyleCnt="6">
        <dgm:presLayoutVars>
          <dgm:bulletEnabled val="1"/>
        </dgm:presLayoutVars>
      </dgm:prSet>
      <dgm:spPr/>
      <dgm:t>
        <a:bodyPr/>
        <a:lstStyle/>
        <a:p>
          <a:endParaRPr lang="en-US"/>
        </a:p>
      </dgm:t>
    </dgm:pt>
    <dgm:pt modelId="{A8B71568-9221-4FB0-9356-389320ACD30A}" type="pres">
      <dgm:prSet presAssocID="{95DF1E34-3851-427C-9920-599DF6FFDF00}" presName="sibTrans" presStyleLbl="sibTrans2D1" presStyleIdx="0" presStyleCnt="5"/>
      <dgm:spPr/>
      <dgm:t>
        <a:bodyPr/>
        <a:lstStyle/>
        <a:p>
          <a:endParaRPr lang="en-US"/>
        </a:p>
      </dgm:t>
    </dgm:pt>
    <dgm:pt modelId="{92AC02B9-8DFA-4825-9D27-B98A92833BF5}" type="pres">
      <dgm:prSet presAssocID="{95DF1E34-3851-427C-9920-599DF6FFDF00}" presName="connectorText" presStyleLbl="sibTrans2D1" presStyleIdx="0" presStyleCnt="5"/>
      <dgm:spPr/>
      <dgm:t>
        <a:bodyPr/>
        <a:lstStyle/>
        <a:p>
          <a:endParaRPr lang="en-US"/>
        </a:p>
      </dgm:t>
    </dgm:pt>
    <dgm:pt modelId="{719EB172-9FBC-4E4C-8C35-1B45715FB1B3}" type="pres">
      <dgm:prSet presAssocID="{A42AE3A3-9C3B-4E3F-B517-A6646FAEBB29}" presName="node" presStyleLbl="node1" presStyleIdx="1" presStyleCnt="6">
        <dgm:presLayoutVars>
          <dgm:bulletEnabled val="1"/>
        </dgm:presLayoutVars>
      </dgm:prSet>
      <dgm:spPr/>
      <dgm:t>
        <a:bodyPr/>
        <a:lstStyle/>
        <a:p>
          <a:endParaRPr lang="en-US"/>
        </a:p>
      </dgm:t>
    </dgm:pt>
    <dgm:pt modelId="{25AD2806-373B-4EC4-B6BC-E4013AA6DF6D}" type="pres">
      <dgm:prSet presAssocID="{7543031F-77D0-40CE-B5E2-848093B3509B}" presName="sibTrans" presStyleLbl="sibTrans2D1" presStyleIdx="1" presStyleCnt="5"/>
      <dgm:spPr/>
      <dgm:t>
        <a:bodyPr/>
        <a:lstStyle/>
        <a:p>
          <a:endParaRPr lang="en-US"/>
        </a:p>
      </dgm:t>
    </dgm:pt>
    <dgm:pt modelId="{B8192C6F-66E9-4A02-830E-C531AFC42D9C}" type="pres">
      <dgm:prSet presAssocID="{7543031F-77D0-40CE-B5E2-848093B3509B}" presName="connectorText" presStyleLbl="sibTrans2D1" presStyleIdx="1" presStyleCnt="5"/>
      <dgm:spPr/>
      <dgm:t>
        <a:bodyPr/>
        <a:lstStyle/>
        <a:p>
          <a:endParaRPr lang="en-US"/>
        </a:p>
      </dgm:t>
    </dgm:pt>
    <dgm:pt modelId="{318CDA4D-B28E-479E-B637-B91A2ADF3B97}" type="pres">
      <dgm:prSet presAssocID="{07B6EE1E-DE23-4AC3-B533-C8A6B425FB3E}" presName="node" presStyleLbl="node1" presStyleIdx="2" presStyleCnt="6">
        <dgm:presLayoutVars>
          <dgm:bulletEnabled val="1"/>
        </dgm:presLayoutVars>
      </dgm:prSet>
      <dgm:spPr/>
      <dgm:t>
        <a:bodyPr/>
        <a:lstStyle/>
        <a:p>
          <a:endParaRPr lang="en-US"/>
        </a:p>
      </dgm:t>
    </dgm:pt>
    <dgm:pt modelId="{0ED57E88-92E4-4501-8BEC-07BB21CA9E4D}" type="pres">
      <dgm:prSet presAssocID="{28DAAABD-6E48-4D4F-9769-943D5A5536B0}" presName="sibTrans" presStyleLbl="sibTrans2D1" presStyleIdx="2" presStyleCnt="5"/>
      <dgm:spPr/>
      <dgm:t>
        <a:bodyPr/>
        <a:lstStyle/>
        <a:p>
          <a:endParaRPr lang="en-US"/>
        </a:p>
      </dgm:t>
    </dgm:pt>
    <dgm:pt modelId="{782F9ECC-B1B9-4822-ABED-FF8D926A9A36}" type="pres">
      <dgm:prSet presAssocID="{28DAAABD-6E48-4D4F-9769-943D5A5536B0}" presName="connectorText" presStyleLbl="sibTrans2D1" presStyleIdx="2" presStyleCnt="5"/>
      <dgm:spPr/>
      <dgm:t>
        <a:bodyPr/>
        <a:lstStyle/>
        <a:p>
          <a:endParaRPr lang="en-US"/>
        </a:p>
      </dgm:t>
    </dgm:pt>
    <dgm:pt modelId="{53396488-7B51-4894-9020-3C0742E584D6}" type="pres">
      <dgm:prSet presAssocID="{BBDF7181-1942-4D2B-94D3-C9F4484A9AA3}" presName="node" presStyleLbl="node1" presStyleIdx="3" presStyleCnt="6">
        <dgm:presLayoutVars>
          <dgm:bulletEnabled val="1"/>
        </dgm:presLayoutVars>
      </dgm:prSet>
      <dgm:spPr/>
      <dgm:t>
        <a:bodyPr/>
        <a:lstStyle/>
        <a:p>
          <a:endParaRPr lang="en-US"/>
        </a:p>
      </dgm:t>
    </dgm:pt>
    <dgm:pt modelId="{87ED624F-51BD-4C41-8F5A-C1C6E81448F9}" type="pres">
      <dgm:prSet presAssocID="{781494C7-2FE0-4C83-92A1-4AA422F0C10C}" presName="sibTrans" presStyleLbl="sibTrans2D1" presStyleIdx="3" presStyleCnt="5"/>
      <dgm:spPr/>
      <dgm:t>
        <a:bodyPr/>
        <a:lstStyle/>
        <a:p>
          <a:endParaRPr lang="en-US"/>
        </a:p>
      </dgm:t>
    </dgm:pt>
    <dgm:pt modelId="{D293FE8E-B3CF-470A-93CD-8CB8E3E704FC}" type="pres">
      <dgm:prSet presAssocID="{781494C7-2FE0-4C83-92A1-4AA422F0C10C}" presName="connectorText" presStyleLbl="sibTrans2D1" presStyleIdx="3" presStyleCnt="5"/>
      <dgm:spPr/>
      <dgm:t>
        <a:bodyPr/>
        <a:lstStyle/>
        <a:p>
          <a:endParaRPr lang="en-US"/>
        </a:p>
      </dgm:t>
    </dgm:pt>
    <dgm:pt modelId="{054D4F06-514C-4A15-BD43-D7CC8147C6A9}" type="pres">
      <dgm:prSet presAssocID="{5A92B604-007B-425D-B7AB-5E5534641B71}" presName="node" presStyleLbl="node1" presStyleIdx="4" presStyleCnt="6">
        <dgm:presLayoutVars>
          <dgm:bulletEnabled val="1"/>
        </dgm:presLayoutVars>
      </dgm:prSet>
      <dgm:spPr/>
      <dgm:t>
        <a:bodyPr/>
        <a:lstStyle/>
        <a:p>
          <a:endParaRPr lang="en-US"/>
        </a:p>
      </dgm:t>
    </dgm:pt>
    <dgm:pt modelId="{1790D4FA-FAE7-403D-B028-CF096F07A6A9}" type="pres">
      <dgm:prSet presAssocID="{9A53322A-0A5F-4CA8-8386-AC42CA146708}" presName="sibTrans" presStyleLbl="sibTrans2D1" presStyleIdx="4" presStyleCnt="5"/>
      <dgm:spPr/>
      <dgm:t>
        <a:bodyPr/>
        <a:lstStyle/>
        <a:p>
          <a:endParaRPr lang="en-US"/>
        </a:p>
      </dgm:t>
    </dgm:pt>
    <dgm:pt modelId="{9ED5B976-5FF5-4D6D-A6ED-202520086592}" type="pres">
      <dgm:prSet presAssocID="{9A53322A-0A5F-4CA8-8386-AC42CA146708}" presName="connectorText" presStyleLbl="sibTrans2D1" presStyleIdx="4" presStyleCnt="5"/>
      <dgm:spPr/>
      <dgm:t>
        <a:bodyPr/>
        <a:lstStyle/>
        <a:p>
          <a:endParaRPr lang="en-US"/>
        </a:p>
      </dgm:t>
    </dgm:pt>
    <dgm:pt modelId="{1757CF65-6AA0-41A3-AB85-EC40F1A08A0C}" type="pres">
      <dgm:prSet presAssocID="{962F1073-7339-46F3-9A97-33F13E91CC56}" presName="node" presStyleLbl="node1" presStyleIdx="5" presStyleCnt="6">
        <dgm:presLayoutVars>
          <dgm:bulletEnabled val="1"/>
        </dgm:presLayoutVars>
      </dgm:prSet>
      <dgm:spPr/>
      <dgm:t>
        <a:bodyPr/>
        <a:lstStyle/>
        <a:p>
          <a:endParaRPr lang="en-US"/>
        </a:p>
      </dgm:t>
    </dgm:pt>
  </dgm:ptLst>
  <dgm:cxnLst>
    <dgm:cxn modelId="{60B577F2-C59F-4DAF-B5B0-452841FC43E4}" srcId="{3FAB00CA-AB89-4FBF-90BB-F95ED4CF2CD4}" destId="{BBDF7181-1942-4D2B-94D3-C9F4484A9AA3}" srcOrd="3" destOrd="0" parTransId="{DF611960-7129-4BB9-B5A1-205FCA2862D1}" sibTransId="{781494C7-2FE0-4C83-92A1-4AA422F0C10C}"/>
    <dgm:cxn modelId="{30CB70E5-AEEA-413E-8A42-C176E21478B7}" type="presOf" srcId="{7543031F-77D0-40CE-B5E2-848093B3509B}" destId="{25AD2806-373B-4EC4-B6BC-E4013AA6DF6D}" srcOrd="0" destOrd="0" presId="urn:microsoft.com/office/officeart/2005/8/layout/process1"/>
    <dgm:cxn modelId="{614FC4D5-0176-495C-984E-524265D892A9}" type="presOf" srcId="{A42AE3A3-9C3B-4E3F-B517-A6646FAEBB29}" destId="{719EB172-9FBC-4E4C-8C35-1B45715FB1B3}" srcOrd="0" destOrd="0" presId="urn:microsoft.com/office/officeart/2005/8/layout/process1"/>
    <dgm:cxn modelId="{8503BB0F-3A73-4349-A549-B533D51A8603}" type="presOf" srcId="{5A92B604-007B-425D-B7AB-5E5534641B71}" destId="{054D4F06-514C-4A15-BD43-D7CC8147C6A9}" srcOrd="0" destOrd="0" presId="urn:microsoft.com/office/officeart/2005/8/layout/process1"/>
    <dgm:cxn modelId="{EE07E2BA-9451-440E-9EBE-80A2131D810A}" type="presOf" srcId="{28DAAABD-6E48-4D4F-9769-943D5A5536B0}" destId="{782F9ECC-B1B9-4822-ABED-FF8D926A9A36}" srcOrd="1" destOrd="0" presId="urn:microsoft.com/office/officeart/2005/8/layout/process1"/>
    <dgm:cxn modelId="{EC22E39D-92E7-4F5D-B0FB-81D014CF3D44}" type="presOf" srcId="{BBDF7181-1942-4D2B-94D3-C9F4484A9AA3}" destId="{53396488-7B51-4894-9020-3C0742E584D6}" srcOrd="0" destOrd="0" presId="urn:microsoft.com/office/officeart/2005/8/layout/process1"/>
    <dgm:cxn modelId="{20967D34-ED5F-4FB0-8FC8-4964AC090EE9}" type="presOf" srcId="{3FAB00CA-AB89-4FBF-90BB-F95ED4CF2CD4}" destId="{02F90212-5399-4EE7-AF2D-663FC489B2C1}" srcOrd="0" destOrd="0" presId="urn:microsoft.com/office/officeart/2005/8/layout/process1"/>
    <dgm:cxn modelId="{CF9343BC-28CC-4C28-BF15-D98DBAD81737}" type="presOf" srcId="{95DF1E34-3851-427C-9920-599DF6FFDF00}" destId="{A8B71568-9221-4FB0-9356-389320ACD30A}" srcOrd="0" destOrd="0" presId="urn:microsoft.com/office/officeart/2005/8/layout/process1"/>
    <dgm:cxn modelId="{828AF68B-8EDD-46EC-A2EF-2C97C276AA2A}" type="presOf" srcId="{781494C7-2FE0-4C83-92A1-4AA422F0C10C}" destId="{87ED624F-51BD-4C41-8F5A-C1C6E81448F9}" srcOrd="0" destOrd="0" presId="urn:microsoft.com/office/officeart/2005/8/layout/process1"/>
    <dgm:cxn modelId="{995522C5-3EB7-4424-BA95-6BDA9B4097E7}" type="presOf" srcId="{C457D7F7-DFE8-4324-9B1C-27D2326A8EF8}" destId="{BBB2130A-D212-4F92-AFA1-BF7C9005374F}" srcOrd="0" destOrd="0" presId="urn:microsoft.com/office/officeart/2005/8/layout/process1"/>
    <dgm:cxn modelId="{F4A3F0D1-B665-4E38-BF6F-F5A1BFCAD909}" type="presOf" srcId="{9A53322A-0A5F-4CA8-8386-AC42CA146708}" destId="{1790D4FA-FAE7-403D-B028-CF096F07A6A9}" srcOrd="0" destOrd="0" presId="urn:microsoft.com/office/officeart/2005/8/layout/process1"/>
    <dgm:cxn modelId="{9D73F20B-040A-424A-89BD-D733A51AC4E6}" srcId="{3FAB00CA-AB89-4FBF-90BB-F95ED4CF2CD4}" destId="{A42AE3A3-9C3B-4E3F-B517-A6646FAEBB29}" srcOrd="1" destOrd="0" parTransId="{F944BB89-EF0C-4801-8FE7-4B9EBD6A58E9}" sibTransId="{7543031F-77D0-40CE-B5E2-848093B3509B}"/>
    <dgm:cxn modelId="{13F0CE65-AFF7-47F7-B4E3-DE4369F5444B}" type="presOf" srcId="{28DAAABD-6E48-4D4F-9769-943D5A5536B0}" destId="{0ED57E88-92E4-4501-8BEC-07BB21CA9E4D}" srcOrd="0" destOrd="0" presId="urn:microsoft.com/office/officeart/2005/8/layout/process1"/>
    <dgm:cxn modelId="{30456EBA-DA03-461B-9F0E-0EAC9603F75A}" srcId="{3FAB00CA-AB89-4FBF-90BB-F95ED4CF2CD4}" destId="{5A92B604-007B-425D-B7AB-5E5534641B71}" srcOrd="4" destOrd="0" parTransId="{24AA74C9-CE9E-4591-B92B-618306A20CC6}" sibTransId="{9A53322A-0A5F-4CA8-8386-AC42CA146708}"/>
    <dgm:cxn modelId="{1042DB4A-A6AD-4E80-8586-5C73DF5D3C7B}" type="presOf" srcId="{95DF1E34-3851-427C-9920-599DF6FFDF00}" destId="{92AC02B9-8DFA-4825-9D27-B98A92833BF5}" srcOrd="1" destOrd="0" presId="urn:microsoft.com/office/officeart/2005/8/layout/process1"/>
    <dgm:cxn modelId="{AB92AA26-1240-4470-A48E-01F7274D6F58}" srcId="{3FAB00CA-AB89-4FBF-90BB-F95ED4CF2CD4}" destId="{C457D7F7-DFE8-4324-9B1C-27D2326A8EF8}" srcOrd="0" destOrd="0" parTransId="{4D6C2BE4-C610-4CEB-BF9B-72D3F8705855}" sibTransId="{95DF1E34-3851-427C-9920-599DF6FFDF00}"/>
    <dgm:cxn modelId="{5F74E083-F909-49E1-96BD-FC074A40F34C}" type="presOf" srcId="{07B6EE1E-DE23-4AC3-B533-C8A6B425FB3E}" destId="{318CDA4D-B28E-479E-B637-B91A2ADF3B97}" srcOrd="0" destOrd="0" presId="urn:microsoft.com/office/officeart/2005/8/layout/process1"/>
    <dgm:cxn modelId="{D5A2550D-5AE4-410B-A7DA-DD93422E04A7}" type="presOf" srcId="{962F1073-7339-46F3-9A97-33F13E91CC56}" destId="{1757CF65-6AA0-41A3-AB85-EC40F1A08A0C}" srcOrd="0" destOrd="0" presId="urn:microsoft.com/office/officeart/2005/8/layout/process1"/>
    <dgm:cxn modelId="{898FA3F0-7826-4FDA-AFA0-EA6CAB4E1A63}" srcId="{3FAB00CA-AB89-4FBF-90BB-F95ED4CF2CD4}" destId="{07B6EE1E-DE23-4AC3-B533-C8A6B425FB3E}" srcOrd="2" destOrd="0" parTransId="{A2EBAC67-DB65-4379-B66C-92DC1F025D13}" sibTransId="{28DAAABD-6E48-4D4F-9769-943D5A5536B0}"/>
    <dgm:cxn modelId="{78CEE0BE-63FF-4E06-8138-CFCB1BECADFA}" type="presOf" srcId="{781494C7-2FE0-4C83-92A1-4AA422F0C10C}" destId="{D293FE8E-B3CF-470A-93CD-8CB8E3E704FC}" srcOrd="1" destOrd="0" presId="urn:microsoft.com/office/officeart/2005/8/layout/process1"/>
    <dgm:cxn modelId="{E83943CF-C78D-4808-9BB5-8132C93B25D5}" type="presOf" srcId="{9A53322A-0A5F-4CA8-8386-AC42CA146708}" destId="{9ED5B976-5FF5-4D6D-A6ED-202520086592}" srcOrd="1" destOrd="0" presId="urn:microsoft.com/office/officeart/2005/8/layout/process1"/>
    <dgm:cxn modelId="{F8DB62B5-9646-417A-92B6-88339FA6DA36}" srcId="{3FAB00CA-AB89-4FBF-90BB-F95ED4CF2CD4}" destId="{962F1073-7339-46F3-9A97-33F13E91CC56}" srcOrd="5" destOrd="0" parTransId="{72D3C09A-1539-47E5-9131-F8B34E2BC7EE}" sibTransId="{2C0E15E2-84DE-4984-B273-6635EF7BA809}"/>
    <dgm:cxn modelId="{C3399F8D-6D25-445E-BC1F-888838D00C20}" type="presOf" srcId="{7543031F-77D0-40CE-B5E2-848093B3509B}" destId="{B8192C6F-66E9-4A02-830E-C531AFC42D9C}" srcOrd="1" destOrd="0" presId="urn:microsoft.com/office/officeart/2005/8/layout/process1"/>
    <dgm:cxn modelId="{C53B0BEE-6DA7-4929-8C64-AF6495CAE06C}" type="presParOf" srcId="{02F90212-5399-4EE7-AF2D-663FC489B2C1}" destId="{BBB2130A-D212-4F92-AFA1-BF7C9005374F}" srcOrd="0" destOrd="0" presId="urn:microsoft.com/office/officeart/2005/8/layout/process1"/>
    <dgm:cxn modelId="{75741604-C555-449B-8EEB-3AB88205B002}" type="presParOf" srcId="{02F90212-5399-4EE7-AF2D-663FC489B2C1}" destId="{A8B71568-9221-4FB0-9356-389320ACD30A}" srcOrd="1" destOrd="0" presId="urn:microsoft.com/office/officeart/2005/8/layout/process1"/>
    <dgm:cxn modelId="{4D7C2271-58A7-4510-B525-9BF4E455998D}" type="presParOf" srcId="{A8B71568-9221-4FB0-9356-389320ACD30A}" destId="{92AC02B9-8DFA-4825-9D27-B98A92833BF5}" srcOrd="0" destOrd="0" presId="urn:microsoft.com/office/officeart/2005/8/layout/process1"/>
    <dgm:cxn modelId="{167E4044-11AC-4503-9ADC-FE7D782F2D6A}" type="presParOf" srcId="{02F90212-5399-4EE7-AF2D-663FC489B2C1}" destId="{719EB172-9FBC-4E4C-8C35-1B45715FB1B3}" srcOrd="2" destOrd="0" presId="urn:microsoft.com/office/officeart/2005/8/layout/process1"/>
    <dgm:cxn modelId="{CB884B32-224E-46A9-98FB-3A64C9D20C64}" type="presParOf" srcId="{02F90212-5399-4EE7-AF2D-663FC489B2C1}" destId="{25AD2806-373B-4EC4-B6BC-E4013AA6DF6D}" srcOrd="3" destOrd="0" presId="urn:microsoft.com/office/officeart/2005/8/layout/process1"/>
    <dgm:cxn modelId="{A8106DFD-CFF7-48C1-9C70-B64C737CE908}" type="presParOf" srcId="{25AD2806-373B-4EC4-B6BC-E4013AA6DF6D}" destId="{B8192C6F-66E9-4A02-830E-C531AFC42D9C}" srcOrd="0" destOrd="0" presId="urn:microsoft.com/office/officeart/2005/8/layout/process1"/>
    <dgm:cxn modelId="{A6A69CC5-2852-4BDA-AB7C-F735DBAE9994}" type="presParOf" srcId="{02F90212-5399-4EE7-AF2D-663FC489B2C1}" destId="{318CDA4D-B28E-479E-B637-B91A2ADF3B97}" srcOrd="4" destOrd="0" presId="urn:microsoft.com/office/officeart/2005/8/layout/process1"/>
    <dgm:cxn modelId="{116D6CD9-59D5-4A9E-80D1-183F4FFFF2D2}" type="presParOf" srcId="{02F90212-5399-4EE7-AF2D-663FC489B2C1}" destId="{0ED57E88-92E4-4501-8BEC-07BB21CA9E4D}" srcOrd="5" destOrd="0" presId="urn:microsoft.com/office/officeart/2005/8/layout/process1"/>
    <dgm:cxn modelId="{1ACA0BFD-4E69-48AD-9E42-EAE1DA7A7980}" type="presParOf" srcId="{0ED57E88-92E4-4501-8BEC-07BB21CA9E4D}" destId="{782F9ECC-B1B9-4822-ABED-FF8D926A9A36}" srcOrd="0" destOrd="0" presId="urn:microsoft.com/office/officeart/2005/8/layout/process1"/>
    <dgm:cxn modelId="{39DF6A92-821E-44D6-A77E-31D500A4A507}" type="presParOf" srcId="{02F90212-5399-4EE7-AF2D-663FC489B2C1}" destId="{53396488-7B51-4894-9020-3C0742E584D6}" srcOrd="6" destOrd="0" presId="urn:microsoft.com/office/officeart/2005/8/layout/process1"/>
    <dgm:cxn modelId="{2231516E-DC16-4107-B469-8AEE71A01C23}" type="presParOf" srcId="{02F90212-5399-4EE7-AF2D-663FC489B2C1}" destId="{87ED624F-51BD-4C41-8F5A-C1C6E81448F9}" srcOrd="7" destOrd="0" presId="urn:microsoft.com/office/officeart/2005/8/layout/process1"/>
    <dgm:cxn modelId="{D5A64D95-C618-4BBB-B506-9C3540AB9183}" type="presParOf" srcId="{87ED624F-51BD-4C41-8F5A-C1C6E81448F9}" destId="{D293FE8E-B3CF-470A-93CD-8CB8E3E704FC}" srcOrd="0" destOrd="0" presId="urn:microsoft.com/office/officeart/2005/8/layout/process1"/>
    <dgm:cxn modelId="{32310734-9E03-4E25-82C5-4E0302DE0F33}" type="presParOf" srcId="{02F90212-5399-4EE7-AF2D-663FC489B2C1}" destId="{054D4F06-514C-4A15-BD43-D7CC8147C6A9}" srcOrd="8" destOrd="0" presId="urn:microsoft.com/office/officeart/2005/8/layout/process1"/>
    <dgm:cxn modelId="{20454B05-470D-4D53-A3F6-6EE07B06BA7E}" type="presParOf" srcId="{02F90212-5399-4EE7-AF2D-663FC489B2C1}" destId="{1790D4FA-FAE7-403D-B028-CF096F07A6A9}" srcOrd="9" destOrd="0" presId="urn:microsoft.com/office/officeart/2005/8/layout/process1"/>
    <dgm:cxn modelId="{47721466-FC9B-4F2C-8CEC-AEA6A0161D67}" type="presParOf" srcId="{1790D4FA-FAE7-403D-B028-CF096F07A6A9}" destId="{9ED5B976-5FF5-4D6D-A6ED-202520086592}" srcOrd="0" destOrd="0" presId="urn:microsoft.com/office/officeart/2005/8/layout/process1"/>
    <dgm:cxn modelId="{0129ACC8-D339-4113-A0A4-7C6F12C7529D}" type="presParOf" srcId="{02F90212-5399-4EE7-AF2D-663FC489B2C1}" destId="{1757CF65-6AA0-41A3-AB85-EC40F1A08A0C}"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3FAB00CA-AB89-4FBF-90BB-F95ED4CF2CD4}" type="doc">
      <dgm:prSet loTypeId="urn:microsoft.com/office/officeart/2005/8/layout/process1" loCatId="process" qsTypeId="urn:microsoft.com/office/officeart/2005/8/quickstyle/simple5" qsCatId="simple" csTypeId="urn:microsoft.com/office/officeart/2005/8/colors/accent0_2" csCatId="mainScheme" phldr="1"/>
      <dgm:spPr/>
    </dgm:pt>
    <dgm:pt modelId="{C457D7F7-DFE8-4324-9B1C-27D2326A8EF8}">
      <dgm:prSet phldrT="[Text]" custT="1"/>
      <dgm:spPr/>
      <dgm:t>
        <a:bodyPr/>
        <a:lstStyle/>
        <a:p>
          <a:r>
            <a:rPr lang="en-IN" sz="2000" dirty="0"/>
            <a:t>Solution</a:t>
          </a:r>
          <a:endParaRPr lang="en-US" sz="2000" dirty="0"/>
        </a:p>
      </dgm:t>
    </dgm:pt>
    <dgm:pt modelId="{4D6C2BE4-C610-4CEB-BF9B-72D3F8705855}" type="parTrans" cxnId="{AB92AA26-1240-4470-A48E-01F7274D6F58}">
      <dgm:prSet/>
      <dgm:spPr/>
      <dgm:t>
        <a:bodyPr/>
        <a:lstStyle/>
        <a:p>
          <a:endParaRPr lang="en-US" sz="2800"/>
        </a:p>
      </dgm:t>
    </dgm:pt>
    <dgm:pt modelId="{95DF1E34-3851-427C-9920-599DF6FFDF00}" type="sibTrans" cxnId="{AB92AA26-1240-4470-A48E-01F7274D6F58}">
      <dgm:prSet custT="1"/>
      <dgm:spPr/>
      <dgm:t>
        <a:bodyPr/>
        <a:lstStyle/>
        <a:p>
          <a:endParaRPr lang="en-US" sz="1600" dirty="0"/>
        </a:p>
      </dgm:t>
    </dgm:pt>
    <dgm:pt modelId="{A42AE3A3-9C3B-4E3F-B517-A6646FAEBB29}">
      <dgm:prSet phldrT="[Text]" custT="1"/>
      <dgm:spPr/>
      <dgm:t>
        <a:bodyPr/>
        <a:lstStyle/>
        <a:p>
          <a:r>
            <a:rPr lang="en-IN" sz="2000" dirty="0"/>
            <a:t>Create expense &amp; income ledgers</a:t>
          </a:r>
          <a:endParaRPr lang="en-US" sz="2000" dirty="0"/>
        </a:p>
      </dgm:t>
    </dgm:pt>
    <dgm:pt modelId="{F944BB89-EF0C-4801-8FE7-4B9EBD6A58E9}" type="parTrans" cxnId="{9D73F20B-040A-424A-89BD-D733A51AC4E6}">
      <dgm:prSet/>
      <dgm:spPr/>
      <dgm:t>
        <a:bodyPr/>
        <a:lstStyle/>
        <a:p>
          <a:endParaRPr lang="en-US" sz="2800"/>
        </a:p>
      </dgm:t>
    </dgm:pt>
    <dgm:pt modelId="{7543031F-77D0-40CE-B5E2-848093B3509B}" type="sibTrans" cxnId="{9D73F20B-040A-424A-89BD-D733A51AC4E6}">
      <dgm:prSet custT="1"/>
      <dgm:spPr/>
      <dgm:t>
        <a:bodyPr/>
        <a:lstStyle/>
        <a:p>
          <a:endParaRPr lang="en-US" sz="1600" dirty="0"/>
        </a:p>
      </dgm:t>
    </dgm:pt>
    <dgm:pt modelId="{07B6EE1E-DE23-4AC3-B533-C8A6B425FB3E}">
      <dgm:prSet phldrT="[Text]" custT="1"/>
      <dgm:spPr/>
      <dgm:t>
        <a:bodyPr/>
        <a:lstStyle/>
        <a:p>
          <a:r>
            <a:rPr lang="en-IN" sz="2000" dirty="0"/>
            <a:t>Create departments as Cost Centres</a:t>
          </a:r>
          <a:endParaRPr lang="en-US" sz="2000" dirty="0"/>
        </a:p>
      </dgm:t>
    </dgm:pt>
    <dgm:pt modelId="{A2EBAC67-DB65-4379-B66C-92DC1F025D13}" type="parTrans" cxnId="{898FA3F0-7826-4FDA-AFA0-EA6CAB4E1A63}">
      <dgm:prSet/>
      <dgm:spPr/>
      <dgm:t>
        <a:bodyPr/>
        <a:lstStyle/>
        <a:p>
          <a:endParaRPr lang="en-US" sz="2800"/>
        </a:p>
      </dgm:t>
    </dgm:pt>
    <dgm:pt modelId="{28DAAABD-6E48-4D4F-9769-943D5A5536B0}" type="sibTrans" cxnId="{898FA3F0-7826-4FDA-AFA0-EA6CAB4E1A63}">
      <dgm:prSet custT="1"/>
      <dgm:spPr/>
      <dgm:t>
        <a:bodyPr/>
        <a:lstStyle/>
        <a:p>
          <a:endParaRPr lang="en-US" sz="1600" dirty="0"/>
        </a:p>
      </dgm:t>
    </dgm:pt>
    <dgm:pt modelId="{BBDF7181-1942-4D2B-94D3-C9F4484A9AA3}">
      <dgm:prSet phldrT="[Text]" custT="1"/>
      <dgm:spPr/>
      <dgm:t>
        <a:bodyPr/>
        <a:lstStyle/>
        <a:p>
          <a:r>
            <a:rPr lang="en-IN" sz="2000" dirty="0"/>
            <a:t>Select type of budget – On Nett transactions\On Closing balance</a:t>
          </a:r>
          <a:endParaRPr lang="en-US" sz="2000" dirty="0"/>
        </a:p>
      </dgm:t>
    </dgm:pt>
    <dgm:pt modelId="{DF611960-7129-4BB9-B5A1-205FCA2862D1}" type="parTrans" cxnId="{60B577F2-C59F-4DAF-B5B0-452841FC43E4}">
      <dgm:prSet/>
      <dgm:spPr/>
      <dgm:t>
        <a:bodyPr/>
        <a:lstStyle/>
        <a:p>
          <a:endParaRPr lang="en-US" sz="2800"/>
        </a:p>
      </dgm:t>
    </dgm:pt>
    <dgm:pt modelId="{781494C7-2FE0-4C83-92A1-4AA422F0C10C}" type="sibTrans" cxnId="{60B577F2-C59F-4DAF-B5B0-452841FC43E4}">
      <dgm:prSet custT="1"/>
      <dgm:spPr/>
      <dgm:t>
        <a:bodyPr/>
        <a:lstStyle/>
        <a:p>
          <a:endParaRPr lang="en-US" sz="1600" dirty="0"/>
        </a:p>
      </dgm:t>
    </dgm:pt>
    <dgm:pt modelId="{5A92B604-007B-425D-B7AB-5E5534641B71}">
      <dgm:prSet phldrT="[Text]" custT="1"/>
      <dgm:spPr/>
      <dgm:t>
        <a:bodyPr/>
        <a:lstStyle/>
        <a:p>
          <a:r>
            <a:rPr lang="en-IN" sz="2000" dirty="0"/>
            <a:t>Record vouchers to account actual expenses &amp; incomes</a:t>
          </a:r>
          <a:endParaRPr lang="en-US" sz="2000" dirty="0"/>
        </a:p>
      </dgm:t>
    </dgm:pt>
    <dgm:pt modelId="{24AA74C9-CE9E-4591-B92B-618306A20CC6}" type="parTrans" cxnId="{30456EBA-DA03-461B-9F0E-0EAC9603F75A}">
      <dgm:prSet/>
      <dgm:spPr/>
      <dgm:t>
        <a:bodyPr/>
        <a:lstStyle/>
        <a:p>
          <a:endParaRPr lang="en-US" sz="2800"/>
        </a:p>
      </dgm:t>
    </dgm:pt>
    <dgm:pt modelId="{9A53322A-0A5F-4CA8-8386-AC42CA146708}" type="sibTrans" cxnId="{30456EBA-DA03-461B-9F0E-0EAC9603F75A}">
      <dgm:prSet custT="1"/>
      <dgm:spPr/>
      <dgm:t>
        <a:bodyPr/>
        <a:lstStyle/>
        <a:p>
          <a:endParaRPr lang="en-US" sz="1600" dirty="0"/>
        </a:p>
      </dgm:t>
    </dgm:pt>
    <dgm:pt modelId="{962F1073-7339-46F3-9A97-33F13E91CC56}">
      <dgm:prSet phldrT="[Text]" custT="1"/>
      <dgm:spPr/>
      <dgm:t>
        <a:bodyPr/>
        <a:lstStyle/>
        <a:p>
          <a:r>
            <a:rPr lang="en-IN" sz="2000" dirty="0"/>
            <a:t>Track the Budget Variance</a:t>
          </a:r>
          <a:endParaRPr lang="en-US" sz="2000" dirty="0"/>
        </a:p>
      </dgm:t>
    </dgm:pt>
    <dgm:pt modelId="{72D3C09A-1539-47E5-9131-F8B34E2BC7EE}" type="parTrans" cxnId="{F8DB62B5-9646-417A-92B6-88339FA6DA36}">
      <dgm:prSet/>
      <dgm:spPr/>
      <dgm:t>
        <a:bodyPr/>
        <a:lstStyle/>
        <a:p>
          <a:endParaRPr lang="en-US" sz="2800"/>
        </a:p>
      </dgm:t>
    </dgm:pt>
    <dgm:pt modelId="{2C0E15E2-84DE-4984-B273-6635EF7BA809}" type="sibTrans" cxnId="{F8DB62B5-9646-417A-92B6-88339FA6DA36}">
      <dgm:prSet/>
      <dgm:spPr/>
      <dgm:t>
        <a:bodyPr/>
        <a:lstStyle/>
        <a:p>
          <a:endParaRPr lang="en-US" sz="2800"/>
        </a:p>
      </dgm:t>
    </dgm:pt>
    <dgm:pt modelId="{02F90212-5399-4EE7-AF2D-663FC489B2C1}" type="pres">
      <dgm:prSet presAssocID="{3FAB00CA-AB89-4FBF-90BB-F95ED4CF2CD4}" presName="Name0" presStyleCnt="0">
        <dgm:presLayoutVars>
          <dgm:dir/>
          <dgm:resizeHandles val="exact"/>
        </dgm:presLayoutVars>
      </dgm:prSet>
      <dgm:spPr/>
    </dgm:pt>
    <dgm:pt modelId="{BBB2130A-D212-4F92-AFA1-BF7C9005374F}" type="pres">
      <dgm:prSet presAssocID="{C457D7F7-DFE8-4324-9B1C-27D2326A8EF8}" presName="node" presStyleLbl="node1" presStyleIdx="0" presStyleCnt="6">
        <dgm:presLayoutVars>
          <dgm:bulletEnabled val="1"/>
        </dgm:presLayoutVars>
      </dgm:prSet>
      <dgm:spPr/>
      <dgm:t>
        <a:bodyPr/>
        <a:lstStyle/>
        <a:p>
          <a:endParaRPr lang="en-US"/>
        </a:p>
      </dgm:t>
    </dgm:pt>
    <dgm:pt modelId="{A8B71568-9221-4FB0-9356-389320ACD30A}" type="pres">
      <dgm:prSet presAssocID="{95DF1E34-3851-427C-9920-599DF6FFDF00}" presName="sibTrans" presStyleLbl="sibTrans2D1" presStyleIdx="0" presStyleCnt="5"/>
      <dgm:spPr/>
      <dgm:t>
        <a:bodyPr/>
        <a:lstStyle/>
        <a:p>
          <a:endParaRPr lang="en-US"/>
        </a:p>
      </dgm:t>
    </dgm:pt>
    <dgm:pt modelId="{92AC02B9-8DFA-4825-9D27-B98A92833BF5}" type="pres">
      <dgm:prSet presAssocID="{95DF1E34-3851-427C-9920-599DF6FFDF00}" presName="connectorText" presStyleLbl="sibTrans2D1" presStyleIdx="0" presStyleCnt="5"/>
      <dgm:spPr/>
      <dgm:t>
        <a:bodyPr/>
        <a:lstStyle/>
        <a:p>
          <a:endParaRPr lang="en-US"/>
        </a:p>
      </dgm:t>
    </dgm:pt>
    <dgm:pt modelId="{719EB172-9FBC-4E4C-8C35-1B45715FB1B3}" type="pres">
      <dgm:prSet presAssocID="{A42AE3A3-9C3B-4E3F-B517-A6646FAEBB29}" presName="node" presStyleLbl="node1" presStyleIdx="1" presStyleCnt="6">
        <dgm:presLayoutVars>
          <dgm:bulletEnabled val="1"/>
        </dgm:presLayoutVars>
      </dgm:prSet>
      <dgm:spPr/>
      <dgm:t>
        <a:bodyPr/>
        <a:lstStyle/>
        <a:p>
          <a:endParaRPr lang="en-US"/>
        </a:p>
      </dgm:t>
    </dgm:pt>
    <dgm:pt modelId="{25AD2806-373B-4EC4-B6BC-E4013AA6DF6D}" type="pres">
      <dgm:prSet presAssocID="{7543031F-77D0-40CE-B5E2-848093B3509B}" presName="sibTrans" presStyleLbl="sibTrans2D1" presStyleIdx="1" presStyleCnt="5"/>
      <dgm:spPr/>
      <dgm:t>
        <a:bodyPr/>
        <a:lstStyle/>
        <a:p>
          <a:endParaRPr lang="en-US"/>
        </a:p>
      </dgm:t>
    </dgm:pt>
    <dgm:pt modelId="{B8192C6F-66E9-4A02-830E-C531AFC42D9C}" type="pres">
      <dgm:prSet presAssocID="{7543031F-77D0-40CE-B5E2-848093B3509B}" presName="connectorText" presStyleLbl="sibTrans2D1" presStyleIdx="1" presStyleCnt="5"/>
      <dgm:spPr/>
      <dgm:t>
        <a:bodyPr/>
        <a:lstStyle/>
        <a:p>
          <a:endParaRPr lang="en-US"/>
        </a:p>
      </dgm:t>
    </dgm:pt>
    <dgm:pt modelId="{318CDA4D-B28E-479E-B637-B91A2ADF3B97}" type="pres">
      <dgm:prSet presAssocID="{07B6EE1E-DE23-4AC3-B533-C8A6B425FB3E}" presName="node" presStyleLbl="node1" presStyleIdx="2" presStyleCnt="6" custScaleX="112598" custScaleY="96562">
        <dgm:presLayoutVars>
          <dgm:bulletEnabled val="1"/>
        </dgm:presLayoutVars>
      </dgm:prSet>
      <dgm:spPr/>
      <dgm:t>
        <a:bodyPr/>
        <a:lstStyle/>
        <a:p>
          <a:endParaRPr lang="en-US"/>
        </a:p>
      </dgm:t>
    </dgm:pt>
    <dgm:pt modelId="{0ED57E88-92E4-4501-8BEC-07BB21CA9E4D}" type="pres">
      <dgm:prSet presAssocID="{28DAAABD-6E48-4D4F-9769-943D5A5536B0}" presName="sibTrans" presStyleLbl="sibTrans2D1" presStyleIdx="2" presStyleCnt="5"/>
      <dgm:spPr/>
      <dgm:t>
        <a:bodyPr/>
        <a:lstStyle/>
        <a:p>
          <a:endParaRPr lang="en-US"/>
        </a:p>
      </dgm:t>
    </dgm:pt>
    <dgm:pt modelId="{782F9ECC-B1B9-4822-ABED-FF8D926A9A36}" type="pres">
      <dgm:prSet presAssocID="{28DAAABD-6E48-4D4F-9769-943D5A5536B0}" presName="connectorText" presStyleLbl="sibTrans2D1" presStyleIdx="2" presStyleCnt="5"/>
      <dgm:spPr/>
      <dgm:t>
        <a:bodyPr/>
        <a:lstStyle/>
        <a:p>
          <a:endParaRPr lang="en-US"/>
        </a:p>
      </dgm:t>
    </dgm:pt>
    <dgm:pt modelId="{53396488-7B51-4894-9020-3C0742E584D6}" type="pres">
      <dgm:prSet presAssocID="{BBDF7181-1942-4D2B-94D3-C9F4484A9AA3}" presName="node" presStyleLbl="node1" presStyleIdx="3" presStyleCnt="6">
        <dgm:presLayoutVars>
          <dgm:bulletEnabled val="1"/>
        </dgm:presLayoutVars>
      </dgm:prSet>
      <dgm:spPr/>
      <dgm:t>
        <a:bodyPr/>
        <a:lstStyle/>
        <a:p>
          <a:endParaRPr lang="en-US"/>
        </a:p>
      </dgm:t>
    </dgm:pt>
    <dgm:pt modelId="{87ED624F-51BD-4C41-8F5A-C1C6E81448F9}" type="pres">
      <dgm:prSet presAssocID="{781494C7-2FE0-4C83-92A1-4AA422F0C10C}" presName="sibTrans" presStyleLbl="sibTrans2D1" presStyleIdx="3" presStyleCnt="5"/>
      <dgm:spPr/>
      <dgm:t>
        <a:bodyPr/>
        <a:lstStyle/>
        <a:p>
          <a:endParaRPr lang="en-US"/>
        </a:p>
      </dgm:t>
    </dgm:pt>
    <dgm:pt modelId="{D293FE8E-B3CF-470A-93CD-8CB8E3E704FC}" type="pres">
      <dgm:prSet presAssocID="{781494C7-2FE0-4C83-92A1-4AA422F0C10C}" presName="connectorText" presStyleLbl="sibTrans2D1" presStyleIdx="3" presStyleCnt="5"/>
      <dgm:spPr/>
      <dgm:t>
        <a:bodyPr/>
        <a:lstStyle/>
        <a:p>
          <a:endParaRPr lang="en-US"/>
        </a:p>
      </dgm:t>
    </dgm:pt>
    <dgm:pt modelId="{054D4F06-514C-4A15-BD43-D7CC8147C6A9}" type="pres">
      <dgm:prSet presAssocID="{5A92B604-007B-425D-B7AB-5E5534641B71}" presName="node" presStyleLbl="node1" presStyleIdx="4" presStyleCnt="6">
        <dgm:presLayoutVars>
          <dgm:bulletEnabled val="1"/>
        </dgm:presLayoutVars>
      </dgm:prSet>
      <dgm:spPr/>
      <dgm:t>
        <a:bodyPr/>
        <a:lstStyle/>
        <a:p>
          <a:endParaRPr lang="en-US"/>
        </a:p>
      </dgm:t>
    </dgm:pt>
    <dgm:pt modelId="{1790D4FA-FAE7-403D-B028-CF096F07A6A9}" type="pres">
      <dgm:prSet presAssocID="{9A53322A-0A5F-4CA8-8386-AC42CA146708}" presName="sibTrans" presStyleLbl="sibTrans2D1" presStyleIdx="4" presStyleCnt="5"/>
      <dgm:spPr/>
      <dgm:t>
        <a:bodyPr/>
        <a:lstStyle/>
        <a:p>
          <a:endParaRPr lang="en-US"/>
        </a:p>
      </dgm:t>
    </dgm:pt>
    <dgm:pt modelId="{9ED5B976-5FF5-4D6D-A6ED-202520086592}" type="pres">
      <dgm:prSet presAssocID="{9A53322A-0A5F-4CA8-8386-AC42CA146708}" presName="connectorText" presStyleLbl="sibTrans2D1" presStyleIdx="4" presStyleCnt="5"/>
      <dgm:spPr/>
      <dgm:t>
        <a:bodyPr/>
        <a:lstStyle/>
        <a:p>
          <a:endParaRPr lang="en-US"/>
        </a:p>
      </dgm:t>
    </dgm:pt>
    <dgm:pt modelId="{1757CF65-6AA0-41A3-AB85-EC40F1A08A0C}" type="pres">
      <dgm:prSet presAssocID="{962F1073-7339-46F3-9A97-33F13E91CC56}" presName="node" presStyleLbl="node1" presStyleIdx="5" presStyleCnt="6">
        <dgm:presLayoutVars>
          <dgm:bulletEnabled val="1"/>
        </dgm:presLayoutVars>
      </dgm:prSet>
      <dgm:spPr/>
      <dgm:t>
        <a:bodyPr/>
        <a:lstStyle/>
        <a:p>
          <a:endParaRPr lang="en-US"/>
        </a:p>
      </dgm:t>
    </dgm:pt>
  </dgm:ptLst>
  <dgm:cxnLst>
    <dgm:cxn modelId="{60B577F2-C59F-4DAF-B5B0-452841FC43E4}" srcId="{3FAB00CA-AB89-4FBF-90BB-F95ED4CF2CD4}" destId="{BBDF7181-1942-4D2B-94D3-C9F4484A9AA3}" srcOrd="3" destOrd="0" parTransId="{DF611960-7129-4BB9-B5A1-205FCA2862D1}" sibTransId="{781494C7-2FE0-4C83-92A1-4AA422F0C10C}"/>
    <dgm:cxn modelId="{30CB70E5-AEEA-413E-8A42-C176E21478B7}" type="presOf" srcId="{7543031F-77D0-40CE-B5E2-848093B3509B}" destId="{25AD2806-373B-4EC4-B6BC-E4013AA6DF6D}" srcOrd="0" destOrd="0" presId="urn:microsoft.com/office/officeart/2005/8/layout/process1"/>
    <dgm:cxn modelId="{614FC4D5-0176-495C-984E-524265D892A9}" type="presOf" srcId="{A42AE3A3-9C3B-4E3F-B517-A6646FAEBB29}" destId="{719EB172-9FBC-4E4C-8C35-1B45715FB1B3}" srcOrd="0" destOrd="0" presId="urn:microsoft.com/office/officeart/2005/8/layout/process1"/>
    <dgm:cxn modelId="{8503BB0F-3A73-4349-A549-B533D51A8603}" type="presOf" srcId="{5A92B604-007B-425D-B7AB-5E5534641B71}" destId="{054D4F06-514C-4A15-BD43-D7CC8147C6A9}" srcOrd="0" destOrd="0" presId="urn:microsoft.com/office/officeart/2005/8/layout/process1"/>
    <dgm:cxn modelId="{EE07E2BA-9451-440E-9EBE-80A2131D810A}" type="presOf" srcId="{28DAAABD-6E48-4D4F-9769-943D5A5536B0}" destId="{782F9ECC-B1B9-4822-ABED-FF8D926A9A36}" srcOrd="1" destOrd="0" presId="urn:microsoft.com/office/officeart/2005/8/layout/process1"/>
    <dgm:cxn modelId="{EC22E39D-92E7-4F5D-B0FB-81D014CF3D44}" type="presOf" srcId="{BBDF7181-1942-4D2B-94D3-C9F4484A9AA3}" destId="{53396488-7B51-4894-9020-3C0742E584D6}" srcOrd="0" destOrd="0" presId="urn:microsoft.com/office/officeart/2005/8/layout/process1"/>
    <dgm:cxn modelId="{20967D34-ED5F-4FB0-8FC8-4964AC090EE9}" type="presOf" srcId="{3FAB00CA-AB89-4FBF-90BB-F95ED4CF2CD4}" destId="{02F90212-5399-4EE7-AF2D-663FC489B2C1}" srcOrd="0" destOrd="0" presId="urn:microsoft.com/office/officeart/2005/8/layout/process1"/>
    <dgm:cxn modelId="{CF9343BC-28CC-4C28-BF15-D98DBAD81737}" type="presOf" srcId="{95DF1E34-3851-427C-9920-599DF6FFDF00}" destId="{A8B71568-9221-4FB0-9356-389320ACD30A}" srcOrd="0" destOrd="0" presId="urn:microsoft.com/office/officeart/2005/8/layout/process1"/>
    <dgm:cxn modelId="{828AF68B-8EDD-46EC-A2EF-2C97C276AA2A}" type="presOf" srcId="{781494C7-2FE0-4C83-92A1-4AA422F0C10C}" destId="{87ED624F-51BD-4C41-8F5A-C1C6E81448F9}" srcOrd="0" destOrd="0" presId="urn:microsoft.com/office/officeart/2005/8/layout/process1"/>
    <dgm:cxn modelId="{995522C5-3EB7-4424-BA95-6BDA9B4097E7}" type="presOf" srcId="{C457D7F7-DFE8-4324-9B1C-27D2326A8EF8}" destId="{BBB2130A-D212-4F92-AFA1-BF7C9005374F}" srcOrd="0" destOrd="0" presId="urn:microsoft.com/office/officeart/2005/8/layout/process1"/>
    <dgm:cxn modelId="{F4A3F0D1-B665-4E38-BF6F-F5A1BFCAD909}" type="presOf" srcId="{9A53322A-0A5F-4CA8-8386-AC42CA146708}" destId="{1790D4FA-FAE7-403D-B028-CF096F07A6A9}" srcOrd="0" destOrd="0" presId="urn:microsoft.com/office/officeart/2005/8/layout/process1"/>
    <dgm:cxn modelId="{9D73F20B-040A-424A-89BD-D733A51AC4E6}" srcId="{3FAB00CA-AB89-4FBF-90BB-F95ED4CF2CD4}" destId="{A42AE3A3-9C3B-4E3F-B517-A6646FAEBB29}" srcOrd="1" destOrd="0" parTransId="{F944BB89-EF0C-4801-8FE7-4B9EBD6A58E9}" sibTransId="{7543031F-77D0-40CE-B5E2-848093B3509B}"/>
    <dgm:cxn modelId="{13F0CE65-AFF7-47F7-B4E3-DE4369F5444B}" type="presOf" srcId="{28DAAABD-6E48-4D4F-9769-943D5A5536B0}" destId="{0ED57E88-92E4-4501-8BEC-07BB21CA9E4D}" srcOrd="0" destOrd="0" presId="urn:microsoft.com/office/officeart/2005/8/layout/process1"/>
    <dgm:cxn modelId="{30456EBA-DA03-461B-9F0E-0EAC9603F75A}" srcId="{3FAB00CA-AB89-4FBF-90BB-F95ED4CF2CD4}" destId="{5A92B604-007B-425D-B7AB-5E5534641B71}" srcOrd="4" destOrd="0" parTransId="{24AA74C9-CE9E-4591-B92B-618306A20CC6}" sibTransId="{9A53322A-0A5F-4CA8-8386-AC42CA146708}"/>
    <dgm:cxn modelId="{1042DB4A-A6AD-4E80-8586-5C73DF5D3C7B}" type="presOf" srcId="{95DF1E34-3851-427C-9920-599DF6FFDF00}" destId="{92AC02B9-8DFA-4825-9D27-B98A92833BF5}" srcOrd="1" destOrd="0" presId="urn:microsoft.com/office/officeart/2005/8/layout/process1"/>
    <dgm:cxn modelId="{AB92AA26-1240-4470-A48E-01F7274D6F58}" srcId="{3FAB00CA-AB89-4FBF-90BB-F95ED4CF2CD4}" destId="{C457D7F7-DFE8-4324-9B1C-27D2326A8EF8}" srcOrd="0" destOrd="0" parTransId="{4D6C2BE4-C610-4CEB-BF9B-72D3F8705855}" sibTransId="{95DF1E34-3851-427C-9920-599DF6FFDF00}"/>
    <dgm:cxn modelId="{5F74E083-F909-49E1-96BD-FC074A40F34C}" type="presOf" srcId="{07B6EE1E-DE23-4AC3-B533-C8A6B425FB3E}" destId="{318CDA4D-B28E-479E-B637-B91A2ADF3B97}" srcOrd="0" destOrd="0" presId="urn:microsoft.com/office/officeart/2005/8/layout/process1"/>
    <dgm:cxn modelId="{D5A2550D-5AE4-410B-A7DA-DD93422E04A7}" type="presOf" srcId="{962F1073-7339-46F3-9A97-33F13E91CC56}" destId="{1757CF65-6AA0-41A3-AB85-EC40F1A08A0C}" srcOrd="0" destOrd="0" presId="urn:microsoft.com/office/officeart/2005/8/layout/process1"/>
    <dgm:cxn modelId="{898FA3F0-7826-4FDA-AFA0-EA6CAB4E1A63}" srcId="{3FAB00CA-AB89-4FBF-90BB-F95ED4CF2CD4}" destId="{07B6EE1E-DE23-4AC3-B533-C8A6B425FB3E}" srcOrd="2" destOrd="0" parTransId="{A2EBAC67-DB65-4379-B66C-92DC1F025D13}" sibTransId="{28DAAABD-6E48-4D4F-9769-943D5A5536B0}"/>
    <dgm:cxn modelId="{78CEE0BE-63FF-4E06-8138-CFCB1BECADFA}" type="presOf" srcId="{781494C7-2FE0-4C83-92A1-4AA422F0C10C}" destId="{D293FE8E-B3CF-470A-93CD-8CB8E3E704FC}" srcOrd="1" destOrd="0" presId="urn:microsoft.com/office/officeart/2005/8/layout/process1"/>
    <dgm:cxn modelId="{E83943CF-C78D-4808-9BB5-8132C93B25D5}" type="presOf" srcId="{9A53322A-0A5F-4CA8-8386-AC42CA146708}" destId="{9ED5B976-5FF5-4D6D-A6ED-202520086592}" srcOrd="1" destOrd="0" presId="urn:microsoft.com/office/officeart/2005/8/layout/process1"/>
    <dgm:cxn modelId="{F8DB62B5-9646-417A-92B6-88339FA6DA36}" srcId="{3FAB00CA-AB89-4FBF-90BB-F95ED4CF2CD4}" destId="{962F1073-7339-46F3-9A97-33F13E91CC56}" srcOrd="5" destOrd="0" parTransId="{72D3C09A-1539-47E5-9131-F8B34E2BC7EE}" sibTransId="{2C0E15E2-84DE-4984-B273-6635EF7BA809}"/>
    <dgm:cxn modelId="{C3399F8D-6D25-445E-BC1F-888838D00C20}" type="presOf" srcId="{7543031F-77D0-40CE-B5E2-848093B3509B}" destId="{B8192C6F-66E9-4A02-830E-C531AFC42D9C}" srcOrd="1" destOrd="0" presId="urn:microsoft.com/office/officeart/2005/8/layout/process1"/>
    <dgm:cxn modelId="{C53B0BEE-6DA7-4929-8C64-AF6495CAE06C}" type="presParOf" srcId="{02F90212-5399-4EE7-AF2D-663FC489B2C1}" destId="{BBB2130A-D212-4F92-AFA1-BF7C9005374F}" srcOrd="0" destOrd="0" presId="urn:microsoft.com/office/officeart/2005/8/layout/process1"/>
    <dgm:cxn modelId="{75741604-C555-449B-8EEB-3AB88205B002}" type="presParOf" srcId="{02F90212-5399-4EE7-AF2D-663FC489B2C1}" destId="{A8B71568-9221-4FB0-9356-389320ACD30A}" srcOrd="1" destOrd="0" presId="urn:microsoft.com/office/officeart/2005/8/layout/process1"/>
    <dgm:cxn modelId="{4D7C2271-58A7-4510-B525-9BF4E455998D}" type="presParOf" srcId="{A8B71568-9221-4FB0-9356-389320ACD30A}" destId="{92AC02B9-8DFA-4825-9D27-B98A92833BF5}" srcOrd="0" destOrd="0" presId="urn:microsoft.com/office/officeart/2005/8/layout/process1"/>
    <dgm:cxn modelId="{167E4044-11AC-4503-9ADC-FE7D782F2D6A}" type="presParOf" srcId="{02F90212-5399-4EE7-AF2D-663FC489B2C1}" destId="{719EB172-9FBC-4E4C-8C35-1B45715FB1B3}" srcOrd="2" destOrd="0" presId="urn:microsoft.com/office/officeart/2005/8/layout/process1"/>
    <dgm:cxn modelId="{CB884B32-224E-46A9-98FB-3A64C9D20C64}" type="presParOf" srcId="{02F90212-5399-4EE7-AF2D-663FC489B2C1}" destId="{25AD2806-373B-4EC4-B6BC-E4013AA6DF6D}" srcOrd="3" destOrd="0" presId="urn:microsoft.com/office/officeart/2005/8/layout/process1"/>
    <dgm:cxn modelId="{A8106DFD-CFF7-48C1-9C70-B64C737CE908}" type="presParOf" srcId="{25AD2806-373B-4EC4-B6BC-E4013AA6DF6D}" destId="{B8192C6F-66E9-4A02-830E-C531AFC42D9C}" srcOrd="0" destOrd="0" presId="urn:microsoft.com/office/officeart/2005/8/layout/process1"/>
    <dgm:cxn modelId="{A6A69CC5-2852-4BDA-AB7C-F735DBAE9994}" type="presParOf" srcId="{02F90212-5399-4EE7-AF2D-663FC489B2C1}" destId="{318CDA4D-B28E-479E-B637-B91A2ADF3B97}" srcOrd="4" destOrd="0" presId="urn:microsoft.com/office/officeart/2005/8/layout/process1"/>
    <dgm:cxn modelId="{116D6CD9-59D5-4A9E-80D1-183F4FFFF2D2}" type="presParOf" srcId="{02F90212-5399-4EE7-AF2D-663FC489B2C1}" destId="{0ED57E88-92E4-4501-8BEC-07BB21CA9E4D}" srcOrd="5" destOrd="0" presId="urn:microsoft.com/office/officeart/2005/8/layout/process1"/>
    <dgm:cxn modelId="{1ACA0BFD-4E69-48AD-9E42-EAE1DA7A7980}" type="presParOf" srcId="{0ED57E88-92E4-4501-8BEC-07BB21CA9E4D}" destId="{782F9ECC-B1B9-4822-ABED-FF8D926A9A36}" srcOrd="0" destOrd="0" presId="urn:microsoft.com/office/officeart/2005/8/layout/process1"/>
    <dgm:cxn modelId="{39DF6A92-821E-44D6-A77E-31D500A4A507}" type="presParOf" srcId="{02F90212-5399-4EE7-AF2D-663FC489B2C1}" destId="{53396488-7B51-4894-9020-3C0742E584D6}" srcOrd="6" destOrd="0" presId="urn:microsoft.com/office/officeart/2005/8/layout/process1"/>
    <dgm:cxn modelId="{2231516E-DC16-4107-B469-8AEE71A01C23}" type="presParOf" srcId="{02F90212-5399-4EE7-AF2D-663FC489B2C1}" destId="{87ED624F-51BD-4C41-8F5A-C1C6E81448F9}" srcOrd="7" destOrd="0" presId="urn:microsoft.com/office/officeart/2005/8/layout/process1"/>
    <dgm:cxn modelId="{D5A64D95-C618-4BBB-B506-9C3540AB9183}" type="presParOf" srcId="{87ED624F-51BD-4C41-8F5A-C1C6E81448F9}" destId="{D293FE8E-B3CF-470A-93CD-8CB8E3E704FC}" srcOrd="0" destOrd="0" presId="urn:microsoft.com/office/officeart/2005/8/layout/process1"/>
    <dgm:cxn modelId="{32310734-9E03-4E25-82C5-4E0302DE0F33}" type="presParOf" srcId="{02F90212-5399-4EE7-AF2D-663FC489B2C1}" destId="{054D4F06-514C-4A15-BD43-D7CC8147C6A9}" srcOrd="8" destOrd="0" presId="urn:microsoft.com/office/officeart/2005/8/layout/process1"/>
    <dgm:cxn modelId="{20454B05-470D-4D53-A3F6-6EE07B06BA7E}" type="presParOf" srcId="{02F90212-5399-4EE7-AF2D-663FC489B2C1}" destId="{1790D4FA-FAE7-403D-B028-CF096F07A6A9}" srcOrd="9" destOrd="0" presId="urn:microsoft.com/office/officeart/2005/8/layout/process1"/>
    <dgm:cxn modelId="{47721466-FC9B-4F2C-8CEC-AEA6A0161D67}" type="presParOf" srcId="{1790D4FA-FAE7-403D-B028-CF096F07A6A9}" destId="{9ED5B976-5FF5-4D6D-A6ED-202520086592}" srcOrd="0" destOrd="0" presId="urn:microsoft.com/office/officeart/2005/8/layout/process1"/>
    <dgm:cxn modelId="{0129ACC8-D339-4113-A0A4-7C6F12C7529D}" type="presParOf" srcId="{02F90212-5399-4EE7-AF2D-663FC489B2C1}" destId="{1757CF65-6AA0-41A3-AB85-EC40F1A08A0C}"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4FED1F30-8DF5-4127-BA4D-EEEE4219EA96}" type="doc">
      <dgm:prSet loTypeId="urn:microsoft.com/office/officeart/2005/8/layout/hList9" loCatId="list" qsTypeId="urn:microsoft.com/office/officeart/2005/8/quickstyle/3d4" qsCatId="3D" csTypeId="urn:microsoft.com/office/officeart/2005/8/colors/colorful4" csCatId="colorful" phldr="1"/>
      <dgm:spPr/>
      <dgm:t>
        <a:bodyPr/>
        <a:lstStyle/>
        <a:p>
          <a:endParaRPr lang="en-IN"/>
        </a:p>
      </dgm:t>
    </dgm:pt>
    <dgm:pt modelId="{A7C67657-A1E9-45A8-8A37-76E50E608C74}">
      <dgm:prSet phldrT="[Text]"/>
      <dgm:spPr/>
      <dgm:t>
        <a:bodyPr/>
        <a:lstStyle/>
        <a:p>
          <a:r>
            <a:rPr lang="en-US" dirty="0"/>
            <a:t>1</a:t>
          </a:r>
          <a:endParaRPr lang="en-IN" dirty="0"/>
        </a:p>
      </dgm:t>
    </dgm:pt>
    <dgm:pt modelId="{D6ACF125-CF1F-4BE1-8358-8E10FEE46B99}" type="parTrans" cxnId="{E9221C3E-2373-4307-9F9C-A5C23AAEC8A7}">
      <dgm:prSet/>
      <dgm:spPr/>
      <dgm:t>
        <a:bodyPr/>
        <a:lstStyle/>
        <a:p>
          <a:endParaRPr lang="en-IN"/>
        </a:p>
      </dgm:t>
    </dgm:pt>
    <dgm:pt modelId="{D989CC9E-63BC-4B52-B8DC-F72132799BE6}" type="sibTrans" cxnId="{E9221C3E-2373-4307-9F9C-A5C23AAEC8A7}">
      <dgm:prSet/>
      <dgm:spPr/>
      <dgm:t>
        <a:bodyPr/>
        <a:lstStyle/>
        <a:p>
          <a:endParaRPr lang="en-IN"/>
        </a:p>
      </dgm:t>
    </dgm:pt>
    <dgm:pt modelId="{A2DD4D74-8346-4C5B-8BBE-723D16FD146D}">
      <dgm:prSet phldrT="[Text]" custT="1"/>
      <dgm:spPr/>
      <dgm:t>
        <a:bodyPr/>
        <a:lstStyle/>
        <a:p>
          <a:r>
            <a:rPr lang="en-US" sz="2000" dirty="0"/>
            <a:t>Budgets can be created for different periods</a:t>
          </a:r>
          <a:endParaRPr lang="en-IN" sz="2000" dirty="0"/>
        </a:p>
      </dgm:t>
    </dgm:pt>
    <dgm:pt modelId="{74B0EF2C-1EB7-45B8-8B8A-1BC95F99350F}" type="parTrans" cxnId="{BD9A8BC8-9419-4912-BE33-CB7B1A44CD5D}">
      <dgm:prSet/>
      <dgm:spPr/>
      <dgm:t>
        <a:bodyPr/>
        <a:lstStyle/>
        <a:p>
          <a:endParaRPr lang="en-IN"/>
        </a:p>
      </dgm:t>
    </dgm:pt>
    <dgm:pt modelId="{8CE9B241-75AE-4FD1-9291-F21390E21D5F}" type="sibTrans" cxnId="{BD9A8BC8-9419-4912-BE33-CB7B1A44CD5D}">
      <dgm:prSet/>
      <dgm:spPr/>
      <dgm:t>
        <a:bodyPr/>
        <a:lstStyle/>
        <a:p>
          <a:endParaRPr lang="en-IN"/>
        </a:p>
      </dgm:t>
    </dgm:pt>
    <dgm:pt modelId="{6B853676-6A25-452D-9830-08CE7F03862D}">
      <dgm:prSet phldrT="[Text]"/>
      <dgm:spPr/>
      <dgm:t>
        <a:bodyPr/>
        <a:lstStyle/>
        <a:p>
          <a:r>
            <a:rPr lang="en-US" dirty="0"/>
            <a:t>2</a:t>
          </a:r>
          <a:endParaRPr lang="en-IN" dirty="0"/>
        </a:p>
      </dgm:t>
    </dgm:pt>
    <dgm:pt modelId="{282BBF28-DEB4-49D7-AC2B-F2630F0B2049}" type="parTrans" cxnId="{4860B2EE-14B8-44D8-B553-EEEF26EA5252}">
      <dgm:prSet/>
      <dgm:spPr/>
      <dgm:t>
        <a:bodyPr/>
        <a:lstStyle/>
        <a:p>
          <a:endParaRPr lang="en-IN"/>
        </a:p>
      </dgm:t>
    </dgm:pt>
    <dgm:pt modelId="{9927F776-80C1-4A45-8B6B-AC71F2B30B40}" type="sibTrans" cxnId="{4860B2EE-14B8-44D8-B553-EEEF26EA5252}">
      <dgm:prSet/>
      <dgm:spPr/>
      <dgm:t>
        <a:bodyPr/>
        <a:lstStyle/>
        <a:p>
          <a:endParaRPr lang="en-IN"/>
        </a:p>
      </dgm:t>
    </dgm:pt>
    <dgm:pt modelId="{05DD40E2-BF24-4491-9214-C835356D9ED0}">
      <dgm:prSet phldrT="[Text]" custT="1"/>
      <dgm:spPr/>
      <dgm:t>
        <a:bodyPr/>
        <a:lstStyle/>
        <a:p>
          <a:r>
            <a:rPr lang="en-US" sz="1800" dirty="0"/>
            <a:t>A budget can be altered or deleted any time</a:t>
          </a:r>
          <a:endParaRPr lang="en-IN" sz="1800" dirty="0"/>
        </a:p>
      </dgm:t>
    </dgm:pt>
    <dgm:pt modelId="{BFC7478A-370E-444C-96DA-856C08B45F99}" type="parTrans" cxnId="{77A83873-CA3C-4D8C-9142-D9B3DA84120E}">
      <dgm:prSet/>
      <dgm:spPr/>
      <dgm:t>
        <a:bodyPr/>
        <a:lstStyle/>
        <a:p>
          <a:endParaRPr lang="en-IN"/>
        </a:p>
      </dgm:t>
    </dgm:pt>
    <dgm:pt modelId="{C71050C5-AB9F-4F70-A8CC-AA7233ED66EC}" type="sibTrans" cxnId="{77A83873-CA3C-4D8C-9142-D9B3DA84120E}">
      <dgm:prSet/>
      <dgm:spPr/>
      <dgm:t>
        <a:bodyPr/>
        <a:lstStyle/>
        <a:p>
          <a:endParaRPr lang="en-IN"/>
        </a:p>
      </dgm:t>
    </dgm:pt>
    <dgm:pt modelId="{30C75DCA-3551-4B26-A382-BF21CB961A6B}">
      <dgm:prSet phldrT="[Text]"/>
      <dgm:spPr/>
      <dgm:t>
        <a:bodyPr/>
        <a:lstStyle/>
        <a:p>
          <a:r>
            <a:rPr lang="en-US" dirty="0"/>
            <a:t>3</a:t>
          </a:r>
          <a:endParaRPr lang="en-IN" dirty="0"/>
        </a:p>
      </dgm:t>
    </dgm:pt>
    <dgm:pt modelId="{C5CEE59F-130B-40D6-8F99-C47B9E68F9C9}" type="parTrans" cxnId="{B868DDFC-2C7F-4C5F-818E-7CE23C30E0E7}">
      <dgm:prSet/>
      <dgm:spPr/>
      <dgm:t>
        <a:bodyPr/>
        <a:lstStyle/>
        <a:p>
          <a:endParaRPr lang="en-IN"/>
        </a:p>
      </dgm:t>
    </dgm:pt>
    <dgm:pt modelId="{F352AB94-C580-4576-86F5-6029D9B45CD3}" type="sibTrans" cxnId="{B868DDFC-2C7F-4C5F-818E-7CE23C30E0E7}">
      <dgm:prSet/>
      <dgm:spPr/>
      <dgm:t>
        <a:bodyPr/>
        <a:lstStyle/>
        <a:p>
          <a:endParaRPr lang="en-IN"/>
        </a:p>
      </dgm:t>
    </dgm:pt>
    <dgm:pt modelId="{431C7618-81EF-4682-8D55-AC44D2B1CC31}">
      <dgm:prSet phldrT="[Text]" custT="1"/>
      <dgm:spPr/>
      <dgm:t>
        <a:bodyPr/>
        <a:lstStyle/>
        <a:p>
          <a:r>
            <a:rPr lang="en-US" sz="1800" dirty="0"/>
            <a:t>Budget value can be set at closing balance or on Net transactions</a:t>
          </a:r>
          <a:endParaRPr lang="en-IN" sz="1800" dirty="0"/>
        </a:p>
      </dgm:t>
    </dgm:pt>
    <dgm:pt modelId="{06BF0247-6C30-45F4-9410-9EC9B4F51EAC}" type="parTrans" cxnId="{D7474BEC-C8F7-4BD4-9FF5-9FA580EE7638}">
      <dgm:prSet/>
      <dgm:spPr/>
      <dgm:t>
        <a:bodyPr/>
        <a:lstStyle/>
        <a:p>
          <a:endParaRPr lang="en-IN"/>
        </a:p>
      </dgm:t>
    </dgm:pt>
    <dgm:pt modelId="{4AA4E341-DFFF-478B-8FF2-5EB3CE4A885D}" type="sibTrans" cxnId="{D7474BEC-C8F7-4BD4-9FF5-9FA580EE7638}">
      <dgm:prSet/>
      <dgm:spPr/>
      <dgm:t>
        <a:bodyPr/>
        <a:lstStyle/>
        <a:p>
          <a:endParaRPr lang="en-IN"/>
        </a:p>
      </dgm:t>
    </dgm:pt>
    <dgm:pt modelId="{142662B1-6237-4338-9ADC-46C0B688454B}">
      <dgm:prSet phldrT="[Text]"/>
      <dgm:spPr/>
      <dgm:t>
        <a:bodyPr/>
        <a:lstStyle/>
        <a:p>
          <a:r>
            <a:rPr lang="en-US" dirty="0"/>
            <a:t>4</a:t>
          </a:r>
          <a:endParaRPr lang="en-IN" dirty="0"/>
        </a:p>
      </dgm:t>
    </dgm:pt>
    <dgm:pt modelId="{DCF4FDC9-EB22-4780-B2EC-267CBB8182FA}" type="parTrans" cxnId="{4B5A0616-36F7-49A4-A89C-1AE07BD7161C}">
      <dgm:prSet/>
      <dgm:spPr/>
      <dgm:t>
        <a:bodyPr/>
        <a:lstStyle/>
        <a:p>
          <a:endParaRPr lang="en-IN"/>
        </a:p>
      </dgm:t>
    </dgm:pt>
    <dgm:pt modelId="{635A1ED6-CAA7-478C-B950-A5AA74D7E20F}" type="sibTrans" cxnId="{4B5A0616-36F7-49A4-A89C-1AE07BD7161C}">
      <dgm:prSet/>
      <dgm:spPr/>
      <dgm:t>
        <a:bodyPr/>
        <a:lstStyle/>
        <a:p>
          <a:endParaRPr lang="en-IN"/>
        </a:p>
      </dgm:t>
    </dgm:pt>
    <dgm:pt modelId="{2420C5BA-B5E0-4B18-9EDA-591F3E34E138}">
      <dgm:prSet phldrT="[Text]" custT="1"/>
      <dgm:spPr/>
      <dgm:t>
        <a:bodyPr/>
        <a:lstStyle/>
        <a:p>
          <a:r>
            <a:rPr lang="en-US" sz="1800" dirty="0"/>
            <a:t>Budget variance view will help user to compare actuals with budgeted amount</a:t>
          </a:r>
          <a:endParaRPr lang="en-IN" sz="1800" dirty="0"/>
        </a:p>
      </dgm:t>
    </dgm:pt>
    <dgm:pt modelId="{F107C5F2-10DE-4165-8081-686EB9D8056F}" type="parTrans" cxnId="{63932750-12E2-47D6-A74D-2EBE3261AABA}">
      <dgm:prSet/>
      <dgm:spPr/>
      <dgm:t>
        <a:bodyPr/>
        <a:lstStyle/>
        <a:p>
          <a:endParaRPr lang="en-IN"/>
        </a:p>
      </dgm:t>
    </dgm:pt>
    <dgm:pt modelId="{99242F4A-1A55-498B-9799-F7DE8976FEA1}" type="sibTrans" cxnId="{63932750-12E2-47D6-A74D-2EBE3261AABA}">
      <dgm:prSet/>
      <dgm:spPr/>
      <dgm:t>
        <a:bodyPr/>
        <a:lstStyle/>
        <a:p>
          <a:endParaRPr lang="en-IN"/>
        </a:p>
      </dgm:t>
    </dgm:pt>
    <dgm:pt modelId="{2DF762B3-31A4-4BA3-AA82-C9067F98D20F}" type="pres">
      <dgm:prSet presAssocID="{4FED1F30-8DF5-4127-BA4D-EEEE4219EA96}" presName="list" presStyleCnt="0">
        <dgm:presLayoutVars>
          <dgm:dir/>
          <dgm:animLvl val="lvl"/>
        </dgm:presLayoutVars>
      </dgm:prSet>
      <dgm:spPr/>
      <dgm:t>
        <a:bodyPr/>
        <a:lstStyle/>
        <a:p>
          <a:endParaRPr lang="en-US"/>
        </a:p>
      </dgm:t>
    </dgm:pt>
    <dgm:pt modelId="{4A7EBD31-D774-4088-B96C-CF1FE94CC780}" type="pres">
      <dgm:prSet presAssocID="{A7C67657-A1E9-45A8-8A37-76E50E608C74}" presName="posSpace" presStyleCnt="0"/>
      <dgm:spPr/>
    </dgm:pt>
    <dgm:pt modelId="{283F6F60-7552-4E0F-81E9-CA5F529661BE}" type="pres">
      <dgm:prSet presAssocID="{A7C67657-A1E9-45A8-8A37-76E50E608C74}" presName="vertFlow" presStyleCnt="0"/>
      <dgm:spPr/>
    </dgm:pt>
    <dgm:pt modelId="{A198D0C1-5F82-4073-9EE3-B448F94C655F}" type="pres">
      <dgm:prSet presAssocID="{A7C67657-A1E9-45A8-8A37-76E50E608C74}" presName="topSpace" presStyleCnt="0"/>
      <dgm:spPr/>
    </dgm:pt>
    <dgm:pt modelId="{8978C855-A8A3-42CC-BB24-561A51B31DE5}" type="pres">
      <dgm:prSet presAssocID="{A7C67657-A1E9-45A8-8A37-76E50E608C74}" presName="firstComp" presStyleCnt="0"/>
      <dgm:spPr/>
    </dgm:pt>
    <dgm:pt modelId="{BD82C513-3934-43DD-A1AE-7C0B627A5793}" type="pres">
      <dgm:prSet presAssocID="{A7C67657-A1E9-45A8-8A37-76E50E608C74}" presName="firstChild" presStyleLbl="bgAccFollowNode1" presStyleIdx="0" presStyleCnt="4" custScaleX="129463" custScaleY="161988"/>
      <dgm:spPr/>
      <dgm:t>
        <a:bodyPr/>
        <a:lstStyle/>
        <a:p>
          <a:endParaRPr lang="en-US"/>
        </a:p>
      </dgm:t>
    </dgm:pt>
    <dgm:pt modelId="{68FAF020-91FA-4A80-8FAB-4D0D39741BD7}" type="pres">
      <dgm:prSet presAssocID="{A7C67657-A1E9-45A8-8A37-76E50E608C74}" presName="firstChildTx" presStyleLbl="bgAccFollowNode1" presStyleIdx="0" presStyleCnt="4">
        <dgm:presLayoutVars>
          <dgm:bulletEnabled val="1"/>
        </dgm:presLayoutVars>
      </dgm:prSet>
      <dgm:spPr/>
      <dgm:t>
        <a:bodyPr/>
        <a:lstStyle/>
        <a:p>
          <a:endParaRPr lang="en-US"/>
        </a:p>
      </dgm:t>
    </dgm:pt>
    <dgm:pt modelId="{C950DBD0-C9B3-4BC1-8EF9-B49F0B001FEB}" type="pres">
      <dgm:prSet presAssocID="{A7C67657-A1E9-45A8-8A37-76E50E608C74}" presName="negSpace" presStyleCnt="0"/>
      <dgm:spPr/>
    </dgm:pt>
    <dgm:pt modelId="{8BB4CD22-D5A7-4B0B-AA0F-020C666C4EF9}" type="pres">
      <dgm:prSet presAssocID="{A7C67657-A1E9-45A8-8A37-76E50E608C74}" presName="circle" presStyleLbl="node1" presStyleIdx="0" presStyleCnt="4" custLinFactNeighborX="33790" custLinFactNeighborY="-34921"/>
      <dgm:spPr/>
      <dgm:t>
        <a:bodyPr/>
        <a:lstStyle/>
        <a:p>
          <a:endParaRPr lang="en-US"/>
        </a:p>
      </dgm:t>
    </dgm:pt>
    <dgm:pt modelId="{792D43F7-EE70-4E54-A663-1ED4B756BBAA}" type="pres">
      <dgm:prSet presAssocID="{D989CC9E-63BC-4B52-B8DC-F72132799BE6}" presName="transSpace" presStyleCnt="0"/>
      <dgm:spPr/>
    </dgm:pt>
    <dgm:pt modelId="{4A0D7075-6D6C-467D-9D0F-B75E25705E76}" type="pres">
      <dgm:prSet presAssocID="{6B853676-6A25-452D-9830-08CE7F03862D}" presName="posSpace" presStyleCnt="0"/>
      <dgm:spPr/>
    </dgm:pt>
    <dgm:pt modelId="{550108C6-C2E3-4295-A48F-60DAA67609FC}" type="pres">
      <dgm:prSet presAssocID="{6B853676-6A25-452D-9830-08CE7F03862D}" presName="vertFlow" presStyleCnt="0"/>
      <dgm:spPr/>
    </dgm:pt>
    <dgm:pt modelId="{F2C443C0-B509-40B9-8BBC-43E4E940904D}" type="pres">
      <dgm:prSet presAssocID="{6B853676-6A25-452D-9830-08CE7F03862D}" presName="topSpace" presStyleCnt="0"/>
      <dgm:spPr/>
    </dgm:pt>
    <dgm:pt modelId="{4A310324-6048-4247-8FE3-42DA8124046A}" type="pres">
      <dgm:prSet presAssocID="{6B853676-6A25-452D-9830-08CE7F03862D}" presName="firstComp" presStyleCnt="0"/>
      <dgm:spPr/>
    </dgm:pt>
    <dgm:pt modelId="{42CBE6C3-C7E8-445E-83E0-14D0FCC36880}" type="pres">
      <dgm:prSet presAssocID="{6B853676-6A25-452D-9830-08CE7F03862D}" presName="firstChild" presStyleLbl="bgAccFollowNode1" presStyleIdx="1" presStyleCnt="4" custScaleX="129463" custScaleY="161988" custLinFactNeighborX="-22506"/>
      <dgm:spPr/>
      <dgm:t>
        <a:bodyPr/>
        <a:lstStyle/>
        <a:p>
          <a:endParaRPr lang="en-US"/>
        </a:p>
      </dgm:t>
    </dgm:pt>
    <dgm:pt modelId="{1B08D36B-621C-4421-99C0-AA9C76E5723D}" type="pres">
      <dgm:prSet presAssocID="{6B853676-6A25-452D-9830-08CE7F03862D}" presName="firstChildTx" presStyleLbl="bgAccFollowNode1" presStyleIdx="1" presStyleCnt="4">
        <dgm:presLayoutVars>
          <dgm:bulletEnabled val="1"/>
        </dgm:presLayoutVars>
      </dgm:prSet>
      <dgm:spPr/>
      <dgm:t>
        <a:bodyPr/>
        <a:lstStyle/>
        <a:p>
          <a:endParaRPr lang="en-US"/>
        </a:p>
      </dgm:t>
    </dgm:pt>
    <dgm:pt modelId="{89020BD0-6340-4668-B9BD-D01BF908EE2E}" type="pres">
      <dgm:prSet presAssocID="{6B853676-6A25-452D-9830-08CE7F03862D}" presName="negSpace" presStyleCnt="0"/>
      <dgm:spPr/>
    </dgm:pt>
    <dgm:pt modelId="{196FECC5-1433-4C3C-B4ED-FA9E18EF11A7}" type="pres">
      <dgm:prSet presAssocID="{6B853676-6A25-452D-9830-08CE7F03862D}" presName="circle" presStyleLbl="node1" presStyleIdx="1" presStyleCnt="4" custLinFactNeighborX="4653" custLinFactNeighborY="-34921"/>
      <dgm:spPr/>
      <dgm:t>
        <a:bodyPr/>
        <a:lstStyle/>
        <a:p>
          <a:endParaRPr lang="en-US"/>
        </a:p>
      </dgm:t>
    </dgm:pt>
    <dgm:pt modelId="{D1DF3B71-4637-466B-B180-D7DF747FA9EC}" type="pres">
      <dgm:prSet presAssocID="{9927F776-80C1-4A45-8B6B-AC71F2B30B40}" presName="transSpace" presStyleCnt="0"/>
      <dgm:spPr/>
    </dgm:pt>
    <dgm:pt modelId="{3E1D455F-5F93-4FB2-B594-C52A096A0AE4}" type="pres">
      <dgm:prSet presAssocID="{30C75DCA-3551-4B26-A382-BF21CB961A6B}" presName="posSpace" presStyleCnt="0"/>
      <dgm:spPr/>
    </dgm:pt>
    <dgm:pt modelId="{A1BECB58-1544-4766-AE3C-73D69F98E2F5}" type="pres">
      <dgm:prSet presAssocID="{30C75DCA-3551-4B26-A382-BF21CB961A6B}" presName="vertFlow" presStyleCnt="0"/>
      <dgm:spPr/>
    </dgm:pt>
    <dgm:pt modelId="{335517E0-BABC-48A6-9A57-63060A7B850D}" type="pres">
      <dgm:prSet presAssocID="{30C75DCA-3551-4B26-A382-BF21CB961A6B}" presName="topSpace" presStyleCnt="0"/>
      <dgm:spPr/>
    </dgm:pt>
    <dgm:pt modelId="{089549FD-261F-4B37-AB06-47216D83E41B}" type="pres">
      <dgm:prSet presAssocID="{30C75DCA-3551-4B26-A382-BF21CB961A6B}" presName="firstComp" presStyleCnt="0"/>
      <dgm:spPr/>
    </dgm:pt>
    <dgm:pt modelId="{420A292F-C6E7-463F-A6B8-8392517A286E}" type="pres">
      <dgm:prSet presAssocID="{30C75DCA-3551-4B26-A382-BF21CB961A6B}" presName="firstChild" presStyleLbl="bgAccFollowNode1" presStyleIdx="2" presStyleCnt="4" custScaleX="129463" custScaleY="161988" custLinFactNeighborX="-40225" custLinFactNeighborY="-2299"/>
      <dgm:spPr/>
      <dgm:t>
        <a:bodyPr/>
        <a:lstStyle/>
        <a:p>
          <a:endParaRPr lang="en-US"/>
        </a:p>
      </dgm:t>
    </dgm:pt>
    <dgm:pt modelId="{C2F39035-5425-464E-A2AF-C72C67940138}" type="pres">
      <dgm:prSet presAssocID="{30C75DCA-3551-4B26-A382-BF21CB961A6B}" presName="firstChildTx" presStyleLbl="bgAccFollowNode1" presStyleIdx="2" presStyleCnt="4">
        <dgm:presLayoutVars>
          <dgm:bulletEnabled val="1"/>
        </dgm:presLayoutVars>
      </dgm:prSet>
      <dgm:spPr/>
      <dgm:t>
        <a:bodyPr/>
        <a:lstStyle/>
        <a:p>
          <a:endParaRPr lang="en-US"/>
        </a:p>
      </dgm:t>
    </dgm:pt>
    <dgm:pt modelId="{84BA2DE4-7B6F-4134-8F96-F38FB215BE82}" type="pres">
      <dgm:prSet presAssocID="{30C75DCA-3551-4B26-A382-BF21CB961A6B}" presName="negSpace" presStyleCnt="0"/>
      <dgm:spPr/>
    </dgm:pt>
    <dgm:pt modelId="{2DC30DC1-E725-4CD0-9116-9A84FEF02E19}" type="pres">
      <dgm:prSet presAssocID="{30C75DCA-3551-4B26-A382-BF21CB961A6B}" presName="circle" presStyleLbl="node1" presStyleIdx="2" presStyleCnt="4" custLinFactNeighborX="-18287" custLinFactNeighborY="-37221"/>
      <dgm:spPr/>
      <dgm:t>
        <a:bodyPr/>
        <a:lstStyle/>
        <a:p>
          <a:endParaRPr lang="en-US"/>
        </a:p>
      </dgm:t>
    </dgm:pt>
    <dgm:pt modelId="{D29C9566-9EEB-46FE-9313-38F68BD00FF4}" type="pres">
      <dgm:prSet presAssocID="{F352AB94-C580-4576-86F5-6029D9B45CD3}" presName="transSpace" presStyleCnt="0"/>
      <dgm:spPr/>
    </dgm:pt>
    <dgm:pt modelId="{42DA259B-2D3A-4860-8651-65852F07DDAC}" type="pres">
      <dgm:prSet presAssocID="{142662B1-6237-4338-9ADC-46C0B688454B}" presName="posSpace" presStyleCnt="0"/>
      <dgm:spPr/>
    </dgm:pt>
    <dgm:pt modelId="{C2AEA0D3-0D4A-4752-99DA-3F28FCBC42AE}" type="pres">
      <dgm:prSet presAssocID="{142662B1-6237-4338-9ADC-46C0B688454B}" presName="vertFlow" presStyleCnt="0"/>
      <dgm:spPr/>
    </dgm:pt>
    <dgm:pt modelId="{FD2F3D25-7BBE-47D8-8D45-7EE8604E2E04}" type="pres">
      <dgm:prSet presAssocID="{142662B1-6237-4338-9ADC-46C0B688454B}" presName="topSpace" presStyleCnt="0"/>
      <dgm:spPr/>
    </dgm:pt>
    <dgm:pt modelId="{D9371706-41DB-4B64-9E3D-BC4BFE9D06D0}" type="pres">
      <dgm:prSet presAssocID="{142662B1-6237-4338-9ADC-46C0B688454B}" presName="firstComp" presStyleCnt="0"/>
      <dgm:spPr/>
    </dgm:pt>
    <dgm:pt modelId="{E0A489C1-F1D6-449F-AA05-3A44774598D2}" type="pres">
      <dgm:prSet presAssocID="{142662B1-6237-4338-9ADC-46C0B688454B}" presName="firstChild" presStyleLbl="bgAccFollowNode1" presStyleIdx="3" presStyleCnt="4" custScaleX="129463" custScaleY="161988" custLinFactNeighborX="-60412" custLinFactNeighborY="-1150"/>
      <dgm:spPr/>
      <dgm:t>
        <a:bodyPr/>
        <a:lstStyle/>
        <a:p>
          <a:endParaRPr lang="en-US"/>
        </a:p>
      </dgm:t>
    </dgm:pt>
    <dgm:pt modelId="{F27F6801-1668-444C-B443-195A470036F7}" type="pres">
      <dgm:prSet presAssocID="{142662B1-6237-4338-9ADC-46C0B688454B}" presName="firstChildTx" presStyleLbl="bgAccFollowNode1" presStyleIdx="3" presStyleCnt="4">
        <dgm:presLayoutVars>
          <dgm:bulletEnabled val="1"/>
        </dgm:presLayoutVars>
      </dgm:prSet>
      <dgm:spPr/>
      <dgm:t>
        <a:bodyPr/>
        <a:lstStyle/>
        <a:p>
          <a:endParaRPr lang="en-US"/>
        </a:p>
      </dgm:t>
    </dgm:pt>
    <dgm:pt modelId="{FA72C66C-33BE-46F1-9337-28CB1A54FEF3}" type="pres">
      <dgm:prSet presAssocID="{142662B1-6237-4338-9ADC-46C0B688454B}" presName="negSpace" presStyleCnt="0"/>
      <dgm:spPr/>
    </dgm:pt>
    <dgm:pt modelId="{876709DE-4AB2-4928-9409-437FB8C86482}" type="pres">
      <dgm:prSet presAssocID="{142662B1-6237-4338-9ADC-46C0B688454B}" presName="circle" presStyleLbl="node1" presStyleIdx="3" presStyleCnt="4" custLinFactNeighborX="-34086" custLinFactNeighborY="-41822"/>
      <dgm:spPr/>
      <dgm:t>
        <a:bodyPr/>
        <a:lstStyle/>
        <a:p>
          <a:endParaRPr lang="en-US"/>
        </a:p>
      </dgm:t>
    </dgm:pt>
  </dgm:ptLst>
  <dgm:cxnLst>
    <dgm:cxn modelId="{4B5A0616-36F7-49A4-A89C-1AE07BD7161C}" srcId="{4FED1F30-8DF5-4127-BA4D-EEEE4219EA96}" destId="{142662B1-6237-4338-9ADC-46C0B688454B}" srcOrd="3" destOrd="0" parTransId="{DCF4FDC9-EB22-4780-B2EC-267CBB8182FA}" sibTransId="{635A1ED6-CAA7-478C-B950-A5AA74D7E20F}"/>
    <dgm:cxn modelId="{4860B2EE-14B8-44D8-B553-EEEF26EA5252}" srcId="{4FED1F30-8DF5-4127-BA4D-EEEE4219EA96}" destId="{6B853676-6A25-452D-9830-08CE7F03862D}" srcOrd="1" destOrd="0" parTransId="{282BBF28-DEB4-49D7-AC2B-F2630F0B2049}" sibTransId="{9927F776-80C1-4A45-8B6B-AC71F2B30B40}"/>
    <dgm:cxn modelId="{B868DDFC-2C7F-4C5F-818E-7CE23C30E0E7}" srcId="{4FED1F30-8DF5-4127-BA4D-EEEE4219EA96}" destId="{30C75DCA-3551-4B26-A382-BF21CB961A6B}" srcOrd="2" destOrd="0" parTransId="{C5CEE59F-130B-40D6-8F99-C47B9E68F9C9}" sibTransId="{F352AB94-C580-4576-86F5-6029D9B45CD3}"/>
    <dgm:cxn modelId="{B24C5D54-AC12-4ABA-9F79-78F2F8F61772}" type="presOf" srcId="{6B853676-6A25-452D-9830-08CE7F03862D}" destId="{196FECC5-1433-4C3C-B4ED-FA9E18EF11A7}" srcOrd="0" destOrd="0" presId="urn:microsoft.com/office/officeart/2005/8/layout/hList9"/>
    <dgm:cxn modelId="{F9A69D75-8AB9-4193-BB3C-69FC80D94E94}" type="presOf" srcId="{A2DD4D74-8346-4C5B-8BBE-723D16FD146D}" destId="{68FAF020-91FA-4A80-8FAB-4D0D39741BD7}" srcOrd="1" destOrd="0" presId="urn:microsoft.com/office/officeart/2005/8/layout/hList9"/>
    <dgm:cxn modelId="{F7816662-001F-47A0-943D-416409EF9B18}" type="presOf" srcId="{431C7618-81EF-4682-8D55-AC44D2B1CC31}" destId="{C2F39035-5425-464E-A2AF-C72C67940138}" srcOrd="1" destOrd="0" presId="urn:microsoft.com/office/officeart/2005/8/layout/hList9"/>
    <dgm:cxn modelId="{D7474BEC-C8F7-4BD4-9FF5-9FA580EE7638}" srcId="{30C75DCA-3551-4B26-A382-BF21CB961A6B}" destId="{431C7618-81EF-4682-8D55-AC44D2B1CC31}" srcOrd="0" destOrd="0" parTransId="{06BF0247-6C30-45F4-9410-9EC9B4F51EAC}" sibTransId="{4AA4E341-DFFF-478B-8FF2-5EB3CE4A885D}"/>
    <dgm:cxn modelId="{76894DB8-AC50-4E9B-BBEB-FD6ED02786D4}" type="presOf" srcId="{142662B1-6237-4338-9ADC-46C0B688454B}" destId="{876709DE-4AB2-4928-9409-437FB8C86482}" srcOrd="0" destOrd="0" presId="urn:microsoft.com/office/officeart/2005/8/layout/hList9"/>
    <dgm:cxn modelId="{CDEE7810-BF8D-4016-B691-901638FD822F}" type="presOf" srcId="{05DD40E2-BF24-4491-9214-C835356D9ED0}" destId="{1B08D36B-621C-4421-99C0-AA9C76E5723D}" srcOrd="1" destOrd="0" presId="urn:microsoft.com/office/officeart/2005/8/layout/hList9"/>
    <dgm:cxn modelId="{94CE8C94-D3B6-40C1-9D72-5B784E1C5CB7}" type="presOf" srcId="{05DD40E2-BF24-4491-9214-C835356D9ED0}" destId="{42CBE6C3-C7E8-445E-83E0-14D0FCC36880}" srcOrd="0" destOrd="0" presId="urn:microsoft.com/office/officeart/2005/8/layout/hList9"/>
    <dgm:cxn modelId="{E9221C3E-2373-4307-9F9C-A5C23AAEC8A7}" srcId="{4FED1F30-8DF5-4127-BA4D-EEEE4219EA96}" destId="{A7C67657-A1E9-45A8-8A37-76E50E608C74}" srcOrd="0" destOrd="0" parTransId="{D6ACF125-CF1F-4BE1-8358-8E10FEE46B99}" sibTransId="{D989CC9E-63BC-4B52-B8DC-F72132799BE6}"/>
    <dgm:cxn modelId="{D80A46EE-2E8E-48D6-B62B-1472235CF924}" type="presOf" srcId="{4FED1F30-8DF5-4127-BA4D-EEEE4219EA96}" destId="{2DF762B3-31A4-4BA3-AA82-C9067F98D20F}" srcOrd="0" destOrd="0" presId="urn:microsoft.com/office/officeart/2005/8/layout/hList9"/>
    <dgm:cxn modelId="{C9F512E9-F3D1-4CBA-9684-AB342809C016}" type="presOf" srcId="{30C75DCA-3551-4B26-A382-BF21CB961A6B}" destId="{2DC30DC1-E725-4CD0-9116-9A84FEF02E19}" srcOrd="0" destOrd="0" presId="urn:microsoft.com/office/officeart/2005/8/layout/hList9"/>
    <dgm:cxn modelId="{A0B9A05E-C58C-4919-AE5F-9A3F63EF176D}" type="presOf" srcId="{2420C5BA-B5E0-4B18-9EDA-591F3E34E138}" destId="{E0A489C1-F1D6-449F-AA05-3A44774598D2}" srcOrd="0" destOrd="0" presId="urn:microsoft.com/office/officeart/2005/8/layout/hList9"/>
    <dgm:cxn modelId="{882D8202-AD92-4E39-AE29-C9B128A981A2}" type="presOf" srcId="{A2DD4D74-8346-4C5B-8BBE-723D16FD146D}" destId="{BD82C513-3934-43DD-A1AE-7C0B627A5793}" srcOrd="0" destOrd="0" presId="urn:microsoft.com/office/officeart/2005/8/layout/hList9"/>
    <dgm:cxn modelId="{4D61AA3B-6FF6-4F81-B2C6-360F7644B072}" type="presOf" srcId="{A7C67657-A1E9-45A8-8A37-76E50E608C74}" destId="{8BB4CD22-D5A7-4B0B-AA0F-020C666C4EF9}" srcOrd="0" destOrd="0" presId="urn:microsoft.com/office/officeart/2005/8/layout/hList9"/>
    <dgm:cxn modelId="{63932750-12E2-47D6-A74D-2EBE3261AABA}" srcId="{142662B1-6237-4338-9ADC-46C0B688454B}" destId="{2420C5BA-B5E0-4B18-9EDA-591F3E34E138}" srcOrd="0" destOrd="0" parTransId="{F107C5F2-10DE-4165-8081-686EB9D8056F}" sibTransId="{99242F4A-1A55-498B-9799-F7DE8976FEA1}"/>
    <dgm:cxn modelId="{77A83873-CA3C-4D8C-9142-D9B3DA84120E}" srcId="{6B853676-6A25-452D-9830-08CE7F03862D}" destId="{05DD40E2-BF24-4491-9214-C835356D9ED0}" srcOrd="0" destOrd="0" parTransId="{BFC7478A-370E-444C-96DA-856C08B45F99}" sibTransId="{C71050C5-AB9F-4F70-A8CC-AA7233ED66EC}"/>
    <dgm:cxn modelId="{BD9A8BC8-9419-4912-BE33-CB7B1A44CD5D}" srcId="{A7C67657-A1E9-45A8-8A37-76E50E608C74}" destId="{A2DD4D74-8346-4C5B-8BBE-723D16FD146D}" srcOrd="0" destOrd="0" parTransId="{74B0EF2C-1EB7-45B8-8B8A-1BC95F99350F}" sibTransId="{8CE9B241-75AE-4FD1-9291-F21390E21D5F}"/>
    <dgm:cxn modelId="{62C97B3E-A8D7-4EAA-9936-8F728C37A220}" type="presOf" srcId="{2420C5BA-B5E0-4B18-9EDA-591F3E34E138}" destId="{F27F6801-1668-444C-B443-195A470036F7}" srcOrd="1" destOrd="0" presId="urn:microsoft.com/office/officeart/2005/8/layout/hList9"/>
    <dgm:cxn modelId="{94A62CF0-D74A-4D21-AA79-292CB9925306}" type="presOf" srcId="{431C7618-81EF-4682-8D55-AC44D2B1CC31}" destId="{420A292F-C6E7-463F-A6B8-8392517A286E}" srcOrd="0" destOrd="0" presId="urn:microsoft.com/office/officeart/2005/8/layout/hList9"/>
    <dgm:cxn modelId="{25D6E846-DC07-4589-BDCA-ABC0CBCCCBF9}" type="presParOf" srcId="{2DF762B3-31A4-4BA3-AA82-C9067F98D20F}" destId="{4A7EBD31-D774-4088-B96C-CF1FE94CC780}" srcOrd="0" destOrd="0" presId="urn:microsoft.com/office/officeart/2005/8/layout/hList9"/>
    <dgm:cxn modelId="{E67654F9-153B-4CA4-B638-DC5FF85971A9}" type="presParOf" srcId="{2DF762B3-31A4-4BA3-AA82-C9067F98D20F}" destId="{283F6F60-7552-4E0F-81E9-CA5F529661BE}" srcOrd="1" destOrd="0" presId="urn:microsoft.com/office/officeart/2005/8/layout/hList9"/>
    <dgm:cxn modelId="{DE6D3237-3DD6-49FD-B3F1-DD464FED577E}" type="presParOf" srcId="{283F6F60-7552-4E0F-81E9-CA5F529661BE}" destId="{A198D0C1-5F82-4073-9EE3-B448F94C655F}" srcOrd="0" destOrd="0" presId="urn:microsoft.com/office/officeart/2005/8/layout/hList9"/>
    <dgm:cxn modelId="{F2E05A00-66D9-478D-A893-9C3EC2FCFDAB}" type="presParOf" srcId="{283F6F60-7552-4E0F-81E9-CA5F529661BE}" destId="{8978C855-A8A3-42CC-BB24-561A51B31DE5}" srcOrd="1" destOrd="0" presId="urn:microsoft.com/office/officeart/2005/8/layout/hList9"/>
    <dgm:cxn modelId="{6980488D-2DFE-446E-A8C1-767B9ACB4F1A}" type="presParOf" srcId="{8978C855-A8A3-42CC-BB24-561A51B31DE5}" destId="{BD82C513-3934-43DD-A1AE-7C0B627A5793}" srcOrd="0" destOrd="0" presId="urn:microsoft.com/office/officeart/2005/8/layout/hList9"/>
    <dgm:cxn modelId="{0A6600CD-AE54-4CFE-BC0C-9CD559851A87}" type="presParOf" srcId="{8978C855-A8A3-42CC-BB24-561A51B31DE5}" destId="{68FAF020-91FA-4A80-8FAB-4D0D39741BD7}" srcOrd="1" destOrd="0" presId="urn:microsoft.com/office/officeart/2005/8/layout/hList9"/>
    <dgm:cxn modelId="{4265BF66-647D-4B18-9822-774A762F1958}" type="presParOf" srcId="{2DF762B3-31A4-4BA3-AA82-C9067F98D20F}" destId="{C950DBD0-C9B3-4BC1-8EF9-B49F0B001FEB}" srcOrd="2" destOrd="0" presId="urn:microsoft.com/office/officeart/2005/8/layout/hList9"/>
    <dgm:cxn modelId="{6296D45F-0733-4417-88BF-844CF01984A7}" type="presParOf" srcId="{2DF762B3-31A4-4BA3-AA82-C9067F98D20F}" destId="{8BB4CD22-D5A7-4B0B-AA0F-020C666C4EF9}" srcOrd="3" destOrd="0" presId="urn:microsoft.com/office/officeart/2005/8/layout/hList9"/>
    <dgm:cxn modelId="{6B474D0D-7FBD-4617-883F-607776110E56}" type="presParOf" srcId="{2DF762B3-31A4-4BA3-AA82-C9067F98D20F}" destId="{792D43F7-EE70-4E54-A663-1ED4B756BBAA}" srcOrd="4" destOrd="0" presId="urn:microsoft.com/office/officeart/2005/8/layout/hList9"/>
    <dgm:cxn modelId="{6F5FC3FA-3C33-4085-9EE5-C598A1FD2A7C}" type="presParOf" srcId="{2DF762B3-31A4-4BA3-AA82-C9067F98D20F}" destId="{4A0D7075-6D6C-467D-9D0F-B75E25705E76}" srcOrd="5" destOrd="0" presId="urn:microsoft.com/office/officeart/2005/8/layout/hList9"/>
    <dgm:cxn modelId="{2D602333-4697-4137-BC36-3635D95F1169}" type="presParOf" srcId="{2DF762B3-31A4-4BA3-AA82-C9067F98D20F}" destId="{550108C6-C2E3-4295-A48F-60DAA67609FC}" srcOrd="6" destOrd="0" presId="urn:microsoft.com/office/officeart/2005/8/layout/hList9"/>
    <dgm:cxn modelId="{DB9B3C05-8FE0-4CA3-8837-50AF17DEBCE4}" type="presParOf" srcId="{550108C6-C2E3-4295-A48F-60DAA67609FC}" destId="{F2C443C0-B509-40B9-8BBC-43E4E940904D}" srcOrd="0" destOrd="0" presId="urn:microsoft.com/office/officeart/2005/8/layout/hList9"/>
    <dgm:cxn modelId="{659EB9A5-0401-46A1-AE5C-90F9FCC8B0F4}" type="presParOf" srcId="{550108C6-C2E3-4295-A48F-60DAA67609FC}" destId="{4A310324-6048-4247-8FE3-42DA8124046A}" srcOrd="1" destOrd="0" presId="urn:microsoft.com/office/officeart/2005/8/layout/hList9"/>
    <dgm:cxn modelId="{67669D39-22CE-400F-B76A-9F3466608A0B}" type="presParOf" srcId="{4A310324-6048-4247-8FE3-42DA8124046A}" destId="{42CBE6C3-C7E8-445E-83E0-14D0FCC36880}" srcOrd="0" destOrd="0" presId="urn:microsoft.com/office/officeart/2005/8/layout/hList9"/>
    <dgm:cxn modelId="{6391BA95-661A-4884-BF5E-795BCA16C815}" type="presParOf" srcId="{4A310324-6048-4247-8FE3-42DA8124046A}" destId="{1B08D36B-621C-4421-99C0-AA9C76E5723D}" srcOrd="1" destOrd="0" presId="urn:microsoft.com/office/officeart/2005/8/layout/hList9"/>
    <dgm:cxn modelId="{C920B47F-1DC7-4BC7-9B04-62EFDB193971}" type="presParOf" srcId="{2DF762B3-31A4-4BA3-AA82-C9067F98D20F}" destId="{89020BD0-6340-4668-B9BD-D01BF908EE2E}" srcOrd="7" destOrd="0" presId="urn:microsoft.com/office/officeart/2005/8/layout/hList9"/>
    <dgm:cxn modelId="{C295E57C-2C68-4D6A-A361-6142197AAD31}" type="presParOf" srcId="{2DF762B3-31A4-4BA3-AA82-C9067F98D20F}" destId="{196FECC5-1433-4C3C-B4ED-FA9E18EF11A7}" srcOrd="8" destOrd="0" presId="urn:microsoft.com/office/officeart/2005/8/layout/hList9"/>
    <dgm:cxn modelId="{3B0A22E9-BE8C-4B66-89C3-94B765E6F3AF}" type="presParOf" srcId="{2DF762B3-31A4-4BA3-AA82-C9067F98D20F}" destId="{D1DF3B71-4637-466B-B180-D7DF747FA9EC}" srcOrd="9" destOrd="0" presId="urn:microsoft.com/office/officeart/2005/8/layout/hList9"/>
    <dgm:cxn modelId="{66570F5F-3C7F-41B6-94C2-3353A9DAF232}" type="presParOf" srcId="{2DF762B3-31A4-4BA3-AA82-C9067F98D20F}" destId="{3E1D455F-5F93-4FB2-B594-C52A096A0AE4}" srcOrd="10" destOrd="0" presId="urn:microsoft.com/office/officeart/2005/8/layout/hList9"/>
    <dgm:cxn modelId="{3A51331D-7A73-4DB8-A9E7-5A13036C9DE3}" type="presParOf" srcId="{2DF762B3-31A4-4BA3-AA82-C9067F98D20F}" destId="{A1BECB58-1544-4766-AE3C-73D69F98E2F5}" srcOrd="11" destOrd="0" presId="urn:microsoft.com/office/officeart/2005/8/layout/hList9"/>
    <dgm:cxn modelId="{3E5D4A78-1E7C-42BC-A81D-0E34A803EA89}" type="presParOf" srcId="{A1BECB58-1544-4766-AE3C-73D69F98E2F5}" destId="{335517E0-BABC-48A6-9A57-63060A7B850D}" srcOrd="0" destOrd="0" presId="urn:microsoft.com/office/officeart/2005/8/layout/hList9"/>
    <dgm:cxn modelId="{4A5E76B1-939D-4A7F-A989-A29BAA948F80}" type="presParOf" srcId="{A1BECB58-1544-4766-AE3C-73D69F98E2F5}" destId="{089549FD-261F-4B37-AB06-47216D83E41B}" srcOrd="1" destOrd="0" presId="urn:microsoft.com/office/officeart/2005/8/layout/hList9"/>
    <dgm:cxn modelId="{FC56EFB7-79E2-4101-A7CC-3EC38ED74EA2}" type="presParOf" srcId="{089549FD-261F-4B37-AB06-47216D83E41B}" destId="{420A292F-C6E7-463F-A6B8-8392517A286E}" srcOrd="0" destOrd="0" presId="urn:microsoft.com/office/officeart/2005/8/layout/hList9"/>
    <dgm:cxn modelId="{A8248204-9319-42B1-B1B3-3B57CC0A1498}" type="presParOf" srcId="{089549FD-261F-4B37-AB06-47216D83E41B}" destId="{C2F39035-5425-464E-A2AF-C72C67940138}" srcOrd="1" destOrd="0" presId="urn:microsoft.com/office/officeart/2005/8/layout/hList9"/>
    <dgm:cxn modelId="{4EC24189-A37A-4171-84DD-841188E84657}" type="presParOf" srcId="{2DF762B3-31A4-4BA3-AA82-C9067F98D20F}" destId="{84BA2DE4-7B6F-4134-8F96-F38FB215BE82}" srcOrd="12" destOrd="0" presId="urn:microsoft.com/office/officeart/2005/8/layout/hList9"/>
    <dgm:cxn modelId="{F4D173DF-D738-41AE-9CA5-B9E01761890A}" type="presParOf" srcId="{2DF762B3-31A4-4BA3-AA82-C9067F98D20F}" destId="{2DC30DC1-E725-4CD0-9116-9A84FEF02E19}" srcOrd="13" destOrd="0" presId="urn:microsoft.com/office/officeart/2005/8/layout/hList9"/>
    <dgm:cxn modelId="{88D62D7A-A2BC-4128-B9FD-7E09C9E0E027}" type="presParOf" srcId="{2DF762B3-31A4-4BA3-AA82-C9067F98D20F}" destId="{D29C9566-9EEB-46FE-9313-38F68BD00FF4}" srcOrd="14" destOrd="0" presId="urn:microsoft.com/office/officeart/2005/8/layout/hList9"/>
    <dgm:cxn modelId="{31871875-FAE9-4D56-96AB-5F5329D58A52}" type="presParOf" srcId="{2DF762B3-31A4-4BA3-AA82-C9067F98D20F}" destId="{42DA259B-2D3A-4860-8651-65852F07DDAC}" srcOrd="15" destOrd="0" presId="urn:microsoft.com/office/officeart/2005/8/layout/hList9"/>
    <dgm:cxn modelId="{23C0840E-F74A-4D13-837A-8C640EE38355}" type="presParOf" srcId="{2DF762B3-31A4-4BA3-AA82-C9067F98D20F}" destId="{C2AEA0D3-0D4A-4752-99DA-3F28FCBC42AE}" srcOrd="16" destOrd="0" presId="urn:microsoft.com/office/officeart/2005/8/layout/hList9"/>
    <dgm:cxn modelId="{5D06F139-EF0D-45D9-BCC9-369F9ACFD748}" type="presParOf" srcId="{C2AEA0D3-0D4A-4752-99DA-3F28FCBC42AE}" destId="{FD2F3D25-7BBE-47D8-8D45-7EE8604E2E04}" srcOrd="0" destOrd="0" presId="urn:microsoft.com/office/officeart/2005/8/layout/hList9"/>
    <dgm:cxn modelId="{BF087897-0BDD-42C6-9242-A5CE5B1AF947}" type="presParOf" srcId="{C2AEA0D3-0D4A-4752-99DA-3F28FCBC42AE}" destId="{D9371706-41DB-4B64-9E3D-BC4BFE9D06D0}" srcOrd="1" destOrd="0" presId="urn:microsoft.com/office/officeart/2005/8/layout/hList9"/>
    <dgm:cxn modelId="{32265C33-13D2-43A7-BB76-FF366D7F7CF6}" type="presParOf" srcId="{D9371706-41DB-4B64-9E3D-BC4BFE9D06D0}" destId="{E0A489C1-F1D6-449F-AA05-3A44774598D2}" srcOrd="0" destOrd="0" presId="urn:microsoft.com/office/officeart/2005/8/layout/hList9"/>
    <dgm:cxn modelId="{16733D44-E8D3-4FCF-87AF-F289B0CE6413}" type="presParOf" srcId="{D9371706-41DB-4B64-9E3D-BC4BFE9D06D0}" destId="{F27F6801-1668-444C-B443-195A470036F7}" srcOrd="1" destOrd="0" presId="urn:microsoft.com/office/officeart/2005/8/layout/hList9"/>
    <dgm:cxn modelId="{E035E32C-6FAC-4807-A1AB-FDC53EF00A85}" type="presParOf" srcId="{2DF762B3-31A4-4BA3-AA82-C9067F98D20F}" destId="{FA72C66C-33BE-46F1-9337-28CB1A54FEF3}" srcOrd="17" destOrd="0" presId="urn:microsoft.com/office/officeart/2005/8/layout/hList9"/>
    <dgm:cxn modelId="{D04D64E4-B176-4066-8DA5-7E5E1044DF85}" type="presParOf" srcId="{2DF762B3-31A4-4BA3-AA82-C9067F98D20F}" destId="{876709DE-4AB2-4928-9409-437FB8C86482}" srcOrd="1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176C2E-D51C-46CD-8D80-1B1C2C170868}"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IN"/>
        </a:p>
      </dgm:t>
    </dgm:pt>
    <dgm:pt modelId="{B6A36B8F-FD6E-4FCD-9A94-21A067147CFB}">
      <dgm:prSet phldrT="[Text]" custT="1"/>
      <dgm:spPr/>
      <dgm:t>
        <a:bodyPr/>
        <a:lstStyle/>
        <a:p>
          <a:r>
            <a:rPr lang="en-IN" sz="1800" dirty="0"/>
            <a:t>Expense is the cost incurred to generate revenue</a:t>
          </a:r>
        </a:p>
      </dgm:t>
    </dgm:pt>
    <dgm:pt modelId="{C9D5FAA1-1A1C-4C5B-9C91-EBD95D5FD3C3}" type="parTrans" cxnId="{7BD6DB1D-5323-4E7A-925E-2298DC7E30FE}">
      <dgm:prSet/>
      <dgm:spPr/>
      <dgm:t>
        <a:bodyPr/>
        <a:lstStyle/>
        <a:p>
          <a:endParaRPr lang="en-IN" sz="3200"/>
        </a:p>
      </dgm:t>
    </dgm:pt>
    <dgm:pt modelId="{496436FC-C95A-48FB-A4DF-7C9173F90DD3}" type="sibTrans" cxnId="{7BD6DB1D-5323-4E7A-925E-2298DC7E30FE}">
      <dgm:prSet/>
      <dgm:spPr/>
      <dgm:t>
        <a:bodyPr/>
        <a:lstStyle/>
        <a:p>
          <a:endParaRPr lang="en-IN" sz="3200"/>
        </a:p>
      </dgm:t>
    </dgm:pt>
    <dgm:pt modelId="{2B74EE61-6DD8-4650-B119-2D1DC954F482}">
      <dgm:prSet phldrT="[Text]" custT="1"/>
      <dgm:spPr/>
      <dgm:t>
        <a:bodyPr/>
        <a:lstStyle/>
        <a:p>
          <a:r>
            <a:rPr lang="en-IN" sz="1800" dirty="0"/>
            <a:t>Expenses are accounted for a period &amp; cannot be carried forward</a:t>
          </a:r>
        </a:p>
      </dgm:t>
    </dgm:pt>
    <dgm:pt modelId="{58D94BBB-DA2D-4398-ADF8-484DCADCF709}" type="parTrans" cxnId="{7F54C386-ED85-4DDE-B577-F79E57FD7FB6}">
      <dgm:prSet/>
      <dgm:spPr/>
      <dgm:t>
        <a:bodyPr/>
        <a:lstStyle/>
        <a:p>
          <a:endParaRPr lang="en-IN" sz="3200"/>
        </a:p>
      </dgm:t>
    </dgm:pt>
    <dgm:pt modelId="{308B6E80-589B-4DEE-AFBC-24F808FD6857}" type="sibTrans" cxnId="{7F54C386-ED85-4DDE-B577-F79E57FD7FB6}">
      <dgm:prSet/>
      <dgm:spPr/>
      <dgm:t>
        <a:bodyPr/>
        <a:lstStyle/>
        <a:p>
          <a:endParaRPr lang="en-IN" sz="3200"/>
        </a:p>
      </dgm:t>
    </dgm:pt>
    <dgm:pt modelId="{1AF74F0B-6322-4D78-9F53-C9B89967E543}" type="pres">
      <dgm:prSet presAssocID="{BF176C2E-D51C-46CD-8D80-1B1C2C170868}" presName="linear" presStyleCnt="0">
        <dgm:presLayoutVars>
          <dgm:dir/>
          <dgm:animLvl val="lvl"/>
          <dgm:resizeHandles val="exact"/>
        </dgm:presLayoutVars>
      </dgm:prSet>
      <dgm:spPr/>
      <dgm:t>
        <a:bodyPr/>
        <a:lstStyle/>
        <a:p>
          <a:endParaRPr lang="en-US"/>
        </a:p>
      </dgm:t>
    </dgm:pt>
    <dgm:pt modelId="{F598812B-CBDD-49F6-9167-07F69F3786B3}" type="pres">
      <dgm:prSet presAssocID="{B6A36B8F-FD6E-4FCD-9A94-21A067147CFB}" presName="parentLin" presStyleCnt="0"/>
      <dgm:spPr/>
    </dgm:pt>
    <dgm:pt modelId="{603F3D3D-CF58-408F-AE3C-73DB01B230AD}" type="pres">
      <dgm:prSet presAssocID="{B6A36B8F-FD6E-4FCD-9A94-21A067147CFB}" presName="parentLeftMargin" presStyleLbl="node1" presStyleIdx="0" presStyleCnt="2"/>
      <dgm:spPr/>
      <dgm:t>
        <a:bodyPr/>
        <a:lstStyle/>
        <a:p>
          <a:endParaRPr lang="en-US"/>
        </a:p>
      </dgm:t>
    </dgm:pt>
    <dgm:pt modelId="{27FEAA26-0384-45A0-B090-155A54CEB19D}" type="pres">
      <dgm:prSet presAssocID="{B6A36B8F-FD6E-4FCD-9A94-21A067147CFB}" presName="parentText" presStyleLbl="node1" presStyleIdx="0" presStyleCnt="2" custScaleX="128296">
        <dgm:presLayoutVars>
          <dgm:chMax val="0"/>
          <dgm:bulletEnabled val="1"/>
        </dgm:presLayoutVars>
      </dgm:prSet>
      <dgm:spPr/>
      <dgm:t>
        <a:bodyPr/>
        <a:lstStyle/>
        <a:p>
          <a:endParaRPr lang="en-US"/>
        </a:p>
      </dgm:t>
    </dgm:pt>
    <dgm:pt modelId="{A3A693B0-DA64-4DC7-8569-40A987FA346E}" type="pres">
      <dgm:prSet presAssocID="{B6A36B8F-FD6E-4FCD-9A94-21A067147CFB}" presName="negativeSpace" presStyleCnt="0"/>
      <dgm:spPr/>
    </dgm:pt>
    <dgm:pt modelId="{5D76C5FA-9CFA-4438-9579-F9D945E77AC7}" type="pres">
      <dgm:prSet presAssocID="{B6A36B8F-FD6E-4FCD-9A94-21A067147CFB}" presName="childText" presStyleLbl="conFgAcc1" presStyleIdx="0" presStyleCnt="2">
        <dgm:presLayoutVars>
          <dgm:bulletEnabled val="1"/>
        </dgm:presLayoutVars>
      </dgm:prSet>
      <dgm:spPr/>
    </dgm:pt>
    <dgm:pt modelId="{C823DF2C-25EC-4562-B853-2857DF005E3D}" type="pres">
      <dgm:prSet presAssocID="{496436FC-C95A-48FB-A4DF-7C9173F90DD3}" presName="spaceBetweenRectangles" presStyleCnt="0"/>
      <dgm:spPr/>
    </dgm:pt>
    <dgm:pt modelId="{F7C08410-6287-4233-8C8A-C1FD20384C41}" type="pres">
      <dgm:prSet presAssocID="{2B74EE61-6DD8-4650-B119-2D1DC954F482}" presName="parentLin" presStyleCnt="0"/>
      <dgm:spPr/>
    </dgm:pt>
    <dgm:pt modelId="{9445CD11-AB41-48AD-BB07-98BCF144A162}" type="pres">
      <dgm:prSet presAssocID="{2B74EE61-6DD8-4650-B119-2D1DC954F482}" presName="parentLeftMargin" presStyleLbl="node1" presStyleIdx="0" presStyleCnt="2"/>
      <dgm:spPr/>
      <dgm:t>
        <a:bodyPr/>
        <a:lstStyle/>
        <a:p>
          <a:endParaRPr lang="en-US"/>
        </a:p>
      </dgm:t>
    </dgm:pt>
    <dgm:pt modelId="{74E93398-F6A4-4214-8996-8BABAABDF3B0}" type="pres">
      <dgm:prSet presAssocID="{2B74EE61-6DD8-4650-B119-2D1DC954F482}" presName="parentText" presStyleLbl="node1" presStyleIdx="1" presStyleCnt="2" custScaleX="128296">
        <dgm:presLayoutVars>
          <dgm:chMax val="0"/>
          <dgm:bulletEnabled val="1"/>
        </dgm:presLayoutVars>
      </dgm:prSet>
      <dgm:spPr/>
      <dgm:t>
        <a:bodyPr/>
        <a:lstStyle/>
        <a:p>
          <a:endParaRPr lang="en-US"/>
        </a:p>
      </dgm:t>
    </dgm:pt>
    <dgm:pt modelId="{65202436-75B2-4BB6-ACDA-341B22541DF0}" type="pres">
      <dgm:prSet presAssocID="{2B74EE61-6DD8-4650-B119-2D1DC954F482}" presName="negativeSpace" presStyleCnt="0"/>
      <dgm:spPr/>
    </dgm:pt>
    <dgm:pt modelId="{1C113231-4A16-4837-8D63-F4B330374AF4}" type="pres">
      <dgm:prSet presAssocID="{2B74EE61-6DD8-4650-B119-2D1DC954F482}" presName="childText" presStyleLbl="conFgAcc1" presStyleIdx="1" presStyleCnt="2">
        <dgm:presLayoutVars>
          <dgm:bulletEnabled val="1"/>
        </dgm:presLayoutVars>
      </dgm:prSet>
      <dgm:spPr/>
    </dgm:pt>
  </dgm:ptLst>
  <dgm:cxnLst>
    <dgm:cxn modelId="{42F4D36B-5FEA-4E22-9EA3-3C926F6265E6}" type="presOf" srcId="{2B74EE61-6DD8-4650-B119-2D1DC954F482}" destId="{74E93398-F6A4-4214-8996-8BABAABDF3B0}" srcOrd="1" destOrd="0" presId="urn:microsoft.com/office/officeart/2005/8/layout/list1"/>
    <dgm:cxn modelId="{7F54C386-ED85-4DDE-B577-F79E57FD7FB6}" srcId="{BF176C2E-D51C-46CD-8D80-1B1C2C170868}" destId="{2B74EE61-6DD8-4650-B119-2D1DC954F482}" srcOrd="1" destOrd="0" parTransId="{58D94BBB-DA2D-4398-ADF8-484DCADCF709}" sibTransId="{308B6E80-589B-4DEE-AFBC-24F808FD6857}"/>
    <dgm:cxn modelId="{9552E122-F325-4FF0-8840-9EDDDB704BB5}" type="presOf" srcId="{B6A36B8F-FD6E-4FCD-9A94-21A067147CFB}" destId="{603F3D3D-CF58-408F-AE3C-73DB01B230AD}" srcOrd="0" destOrd="0" presId="urn:microsoft.com/office/officeart/2005/8/layout/list1"/>
    <dgm:cxn modelId="{EDEC17EB-CE41-44D6-9635-64C32D924A24}" type="presOf" srcId="{2B74EE61-6DD8-4650-B119-2D1DC954F482}" destId="{9445CD11-AB41-48AD-BB07-98BCF144A162}" srcOrd="0" destOrd="0" presId="urn:microsoft.com/office/officeart/2005/8/layout/list1"/>
    <dgm:cxn modelId="{9D2A84D1-9229-46E6-B112-E97C244F3E39}" type="presOf" srcId="{BF176C2E-D51C-46CD-8D80-1B1C2C170868}" destId="{1AF74F0B-6322-4D78-9F53-C9B89967E543}" srcOrd="0" destOrd="0" presId="urn:microsoft.com/office/officeart/2005/8/layout/list1"/>
    <dgm:cxn modelId="{7BD6DB1D-5323-4E7A-925E-2298DC7E30FE}" srcId="{BF176C2E-D51C-46CD-8D80-1B1C2C170868}" destId="{B6A36B8F-FD6E-4FCD-9A94-21A067147CFB}" srcOrd="0" destOrd="0" parTransId="{C9D5FAA1-1A1C-4C5B-9C91-EBD95D5FD3C3}" sibTransId="{496436FC-C95A-48FB-A4DF-7C9173F90DD3}"/>
    <dgm:cxn modelId="{FC5693B9-B9BA-4146-9D73-F0E700613089}" type="presOf" srcId="{B6A36B8F-FD6E-4FCD-9A94-21A067147CFB}" destId="{27FEAA26-0384-45A0-B090-155A54CEB19D}" srcOrd="1" destOrd="0" presId="urn:microsoft.com/office/officeart/2005/8/layout/list1"/>
    <dgm:cxn modelId="{3E8B734E-005E-43A5-9510-1D42979A3A94}" type="presParOf" srcId="{1AF74F0B-6322-4D78-9F53-C9B89967E543}" destId="{F598812B-CBDD-49F6-9167-07F69F3786B3}" srcOrd="0" destOrd="0" presId="urn:microsoft.com/office/officeart/2005/8/layout/list1"/>
    <dgm:cxn modelId="{32607A32-531F-43EE-A0A7-E0B261A4BD45}" type="presParOf" srcId="{F598812B-CBDD-49F6-9167-07F69F3786B3}" destId="{603F3D3D-CF58-408F-AE3C-73DB01B230AD}" srcOrd="0" destOrd="0" presId="urn:microsoft.com/office/officeart/2005/8/layout/list1"/>
    <dgm:cxn modelId="{2ADE4818-4E5C-4141-A914-A77E2C1523AD}" type="presParOf" srcId="{F598812B-CBDD-49F6-9167-07F69F3786B3}" destId="{27FEAA26-0384-45A0-B090-155A54CEB19D}" srcOrd="1" destOrd="0" presId="urn:microsoft.com/office/officeart/2005/8/layout/list1"/>
    <dgm:cxn modelId="{5B9FB0FF-1E77-48FB-A672-AA432D29B288}" type="presParOf" srcId="{1AF74F0B-6322-4D78-9F53-C9B89967E543}" destId="{A3A693B0-DA64-4DC7-8569-40A987FA346E}" srcOrd="1" destOrd="0" presId="urn:microsoft.com/office/officeart/2005/8/layout/list1"/>
    <dgm:cxn modelId="{E45C5F63-7080-40AA-BC81-A3AF00681E69}" type="presParOf" srcId="{1AF74F0B-6322-4D78-9F53-C9B89967E543}" destId="{5D76C5FA-9CFA-4438-9579-F9D945E77AC7}" srcOrd="2" destOrd="0" presId="urn:microsoft.com/office/officeart/2005/8/layout/list1"/>
    <dgm:cxn modelId="{505811CC-17F6-419F-AE0E-721FDB2A5C67}" type="presParOf" srcId="{1AF74F0B-6322-4D78-9F53-C9B89967E543}" destId="{C823DF2C-25EC-4562-B853-2857DF005E3D}" srcOrd="3" destOrd="0" presId="urn:microsoft.com/office/officeart/2005/8/layout/list1"/>
    <dgm:cxn modelId="{8D2D4A88-EA4F-4E0E-91D4-80C7A69F31CC}" type="presParOf" srcId="{1AF74F0B-6322-4D78-9F53-C9B89967E543}" destId="{F7C08410-6287-4233-8C8A-C1FD20384C41}" srcOrd="4" destOrd="0" presId="urn:microsoft.com/office/officeart/2005/8/layout/list1"/>
    <dgm:cxn modelId="{F6C8EAC7-280C-452D-B1F8-40F6D12A5C18}" type="presParOf" srcId="{F7C08410-6287-4233-8C8A-C1FD20384C41}" destId="{9445CD11-AB41-48AD-BB07-98BCF144A162}" srcOrd="0" destOrd="0" presId="urn:microsoft.com/office/officeart/2005/8/layout/list1"/>
    <dgm:cxn modelId="{9067FBF5-6C6A-4FE6-A48D-6E4D0605ACD8}" type="presParOf" srcId="{F7C08410-6287-4233-8C8A-C1FD20384C41}" destId="{74E93398-F6A4-4214-8996-8BABAABDF3B0}" srcOrd="1" destOrd="0" presId="urn:microsoft.com/office/officeart/2005/8/layout/list1"/>
    <dgm:cxn modelId="{4A019D9C-73B4-4F8D-967E-06125A4DF1AF}" type="presParOf" srcId="{1AF74F0B-6322-4D78-9F53-C9B89967E543}" destId="{65202436-75B2-4BB6-ACDA-341B22541DF0}" srcOrd="5" destOrd="0" presId="urn:microsoft.com/office/officeart/2005/8/layout/list1"/>
    <dgm:cxn modelId="{8885BF73-61E1-481C-B722-481663E89294}" type="presParOf" srcId="{1AF74F0B-6322-4D78-9F53-C9B89967E543}" destId="{1C113231-4A16-4837-8D63-F4B330374AF4}"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B1D8789-9F2B-41FA-902A-FF459DB02951}" type="doc">
      <dgm:prSet loTypeId="urn:microsoft.com/office/officeart/2005/8/layout/lProcess2" loCatId="list" qsTypeId="urn:microsoft.com/office/officeart/2005/8/quickstyle/simple1" qsCatId="simple" csTypeId="urn:microsoft.com/office/officeart/2005/8/colors/accent6_2" csCatId="accent6" phldr="1"/>
      <dgm:spPr/>
      <dgm:t>
        <a:bodyPr/>
        <a:lstStyle/>
        <a:p>
          <a:endParaRPr lang="en-IN"/>
        </a:p>
      </dgm:t>
    </dgm:pt>
    <dgm:pt modelId="{04885E4C-6D0D-41B2-BA35-BB6B3A353123}">
      <dgm:prSet phldrT="[Text]"/>
      <dgm:spPr/>
      <dgm:t>
        <a:bodyPr/>
        <a:lstStyle/>
        <a:p>
          <a:r>
            <a:rPr lang="en-IN" dirty="0"/>
            <a:t>INCOME</a:t>
          </a:r>
        </a:p>
      </dgm:t>
    </dgm:pt>
    <dgm:pt modelId="{48AD9BCB-0867-4622-A9E1-19B2697F12E5}" type="parTrans" cxnId="{E73333A7-5D6B-4CEC-B6B7-716A582FBB8F}">
      <dgm:prSet/>
      <dgm:spPr/>
      <dgm:t>
        <a:bodyPr/>
        <a:lstStyle/>
        <a:p>
          <a:endParaRPr lang="en-IN"/>
        </a:p>
      </dgm:t>
    </dgm:pt>
    <dgm:pt modelId="{628385BF-74CA-4493-B511-6EB8DD7BCC06}" type="sibTrans" cxnId="{E73333A7-5D6B-4CEC-B6B7-716A582FBB8F}">
      <dgm:prSet/>
      <dgm:spPr/>
      <dgm:t>
        <a:bodyPr/>
        <a:lstStyle/>
        <a:p>
          <a:endParaRPr lang="en-IN"/>
        </a:p>
      </dgm:t>
    </dgm:pt>
    <dgm:pt modelId="{6E0F9793-8BA8-4663-BADB-664C0447ADF7}">
      <dgm:prSet phldrT="[Text]"/>
      <dgm:spPr/>
      <dgm:t>
        <a:bodyPr/>
        <a:lstStyle/>
        <a:p>
          <a:r>
            <a:rPr lang="en-IN" dirty="0"/>
            <a:t>Money generated from sale of goods or services</a:t>
          </a:r>
        </a:p>
      </dgm:t>
    </dgm:pt>
    <dgm:pt modelId="{1631F3E6-42D1-4E65-B8BE-28C4B71D838A}" type="parTrans" cxnId="{408E2E0C-161E-4A25-90EB-04E17D60074D}">
      <dgm:prSet/>
      <dgm:spPr/>
      <dgm:t>
        <a:bodyPr/>
        <a:lstStyle/>
        <a:p>
          <a:endParaRPr lang="en-IN"/>
        </a:p>
      </dgm:t>
    </dgm:pt>
    <dgm:pt modelId="{6412387A-4C7D-4154-9C73-C3FAB0448BD2}" type="sibTrans" cxnId="{408E2E0C-161E-4A25-90EB-04E17D60074D}">
      <dgm:prSet/>
      <dgm:spPr/>
      <dgm:t>
        <a:bodyPr/>
        <a:lstStyle/>
        <a:p>
          <a:endParaRPr lang="en-IN"/>
        </a:p>
      </dgm:t>
    </dgm:pt>
    <dgm:pt modelId="{84BFC87F-FC3C-477B-9E58-A944C93C7975}">
      <dgm:prSet phldrT="[Text]"/>
      <dgm:spPr/>
      <dgm:t>
        <a:bodyPr/>
        <a:lstStyle/>
        <a:p>
          <a:r>
            <a:rPr lang="en-IN" dirty="0"/>
            <a:t>Capital gains, ex: sale of fixed assets, stock investment, etc</a:t>
          </a:r>
        </a:p>
      </dgm:t>
    </dgm:pt>
    <dgm:pt modelId="{E2C9D325-5842-4BF4-A7A4-0562D653395C}" type="parTrans" cxnId="{109B3767-0406-4033-A1A1-E2E069FF4021}">
      <dgm:prSet/>
      <dgm:spPr/>
      <dgm:t>
        <a:bodyPr/>
        <a:lstStyle/>
        <a:p>
          <a:endParaRPr lang="en-IN"/>
        </a:p>
      </dgm:t>
    </dgm:pt>
    <dgm:pt modelId="{75CAD028-0C73-41C1-AD10-39E08E077312}" type="sibTrans" cxnId="{109B3767-0406-4033-A1A1-E2E069FF4021}">
      <dgm:prSet/>
      <dgm:spPr/>
      <dgm:t>
        <a:bodyPr/>
        <a:lstStyle/>
        <a:p>
          <a:endParaRPr lang="en-IN"/>
        </a:p>
      </dgm:t>
    </dgm:pt>
    <dgm:pt modelId="{47BA4464-ACAF-4850-BAF9-260563FFE597}">
      <dgm:prSet phldrT="[Text]"/>
      <dgm:spPr/>
      <dgm:t>
        <a:bodyPr/>
        <a:lstStyle/>
        <a:p>
          <a:r>
            <a:rPr lang="en-IN" dirty="0"/>
            <a:t>Others like Interest, Royalty, etc</a:t>
          </a:r>
        </a:p>
      </dgm:t>
    </dgm:pt>
    <dgm:pt modelId="{C368730E-7AAC-43D9-905A-9A5AF31DB9B1}" type="parTrans" cxnId="{6D706E29-ABA7-45AF-B863-4DC1D27DBEE1}">
      <dgm:prSet/>
      <dgm:spPr/>
      <dgm:t>
        <a:bodyPr/>
        <a:lstStyle/>
        <a:p>
          <a:endParaRPr lang="en-IN"/>
        </a:p>
      </dgm:t>
    </dgm:pt>
    <dgm:pt modelId="{AE47CFBF-1D40-429D-941F-7AFA5E5A0799}" type="sibTrans" cxnId="{6D706E29-ABA7-45AF-B863-4DC1D27DBEE1}">
      <dgm:prSet/>
      <dgm:spPr/>
      <dgm:t>
        <a:bodyPr/>
        <a:lstStyle/>
        <a:p>
          <a:endParaRPr lang="en-IN"/>
        </a:p>
      </dgm:t>
    </dgm:pt>
    <dgm:pt modelId="{B1637A07-4D3F-42D5-B0E7-9D84C2707C05}" type="pres">
      <dgm:prSet presAssocID="{AB1D8789-9F2B-41FA-902A-FF459DB02951}" presName="theList" presStyleCnt="0">
        <dgm:presLayoutVars>
          <dgm:dir/>
          <dgm:animLvl val="lvl"/>
          <dgm:resizeHandles val="exact"/>
        </dgm:presLayoutVars>
      </dgm:prSet>
      <dgm:spPr/>
      <dgm:t>
        <a:bodyPr/>
        <a:lstStyle/>
        <a:p>
          <a:endParaRPr lang="en-US"/>
        </a:p>
      </dgm:t>
    </dgm:pt>
    <dgm:pt modelId="{3DF343CC-1855-4640-A8B5-B8A8B4849316}" type="pres">
      <dgm:prSet presAssocID="{04885E4C-6D0D-41B2-BA35-BB6B3A353123}" presName="compNode" presStyleCnt="0"/>
      <dgm:spPr/>
    </dgm:pt>
    <dgm:pt modelId="{58D3E61B-8753-4BC8-94E7-C07CA4BCEDAA}" type="pres">
      <dgm:prSet presAssocID="{04885E4C-6D0D-41B2-BA35-BB6B3A353123}" presName="aNode" presStyleLbl="bgShp" presStyleIdx="0" presStyleCnt="1"/>
      <dgm:spPr/>
      <dgm:t>
        <a:bodyPr/>
        <a:lstStyle/>
        <a:p>
          <a:endParaRPr lang="en-US"/>
        </a:p>
      </dgm:t>
    </dgm:pt>
    <dgm:pt modelId="{E11BAC75-EB74-4DF4-9940-588F75A21C28}" type="pres">
      <dgm:prSet presAssocID="{04885E4C-6D0D-41B2-BA35-BB6B3A353123}" presName="textNode" presStyleLbl="bgShp" presStyleIdx="0" presStyleCnt="1"/>
      <dgm:spPr/>
      <dgm:t>
        <a:bodyPr/>
        <a:lstStyle/>
        <a:p>
          <a:endParaRPr lang="en-US"/>
        </a:p>
      </dgm:t>
    </dgm:pt>
    <dgm:pt modelId="{FC2F7090-BA37-4F75-A981-C44157D94EE5}" type="pres">
      <dgm:prSet presAssocID="{04885E4C-6D0D-41B2-BA35-BB6B3A353123}" presName="compChildNode" presStyleCnt="0"/>
      <dgm:spPr/>
    </dgm:pt>
    <dgm:pt modelId="{FE1297FE-B043-4502-9B04-E617BF561F7C}" type="pres">
      <dgm:prSet presAssocID="{04885E4C-6D0D-41B2-BA35-BB6B3A353123}" presName="theInnerList" presStyleCnt="0"/>
      <dgm:spPr/>
    </dgm:pt>
    <dgm:pt modelId="{E1E8011C-15BD-4E55-95B2-102417E33BE3}" type="pres">
      <dgm:prSet presAssocID="{6E0F9793-8BA8-4663-BADB-664C0447ADF7}" presName="childNode" presStyleLbl="node1" presStyleIdx="0" presStyleCnt="3">
        <dgm:presLayoutVars>
          <dgm:bulletEnabled val="1"/>
        </dgm:presLayoutVars>
      </dgm:prSet>
      <dgm:spPr/>
      <dgm:t>
        <a:bodyPr/>
        <a:lstStyle/>
        <a:p>
          <a:endParaRPr lang="en-US"/>
        </a:p>
      </dgm:t>
    </dgm:pt>
    <dgm:pt modelId="{C4C002C3-35E8-4C9A-913E-D743E8BC2D81}" type="pres">
      <dgm:prSet presAssocID="{6E0F9793-8BA8-4663-BADB-664C0447ADF7}" presName="aSpace2" presStyleCnt="0"/>
      <dgm:spPr/>
    </dgm:pt>
    <dgm:pt modelId="{F636AF6E-9C27-49D9-8B13-FA76FE8CF153}" type="pres">
      <dgm:prSet presAssocID="{84BFC87F-FC3C-477B-9E58-A944C93C7975}" presName="childNode" presStyleLbl="node1" presStyleIdx="1" presStyleCnt="3">
        <dgm:presLayoutVars>
          <dgm:bulletEnabled val="1"/>
        </dgm:presLayoutVars>
      </dgm:prSet>
      <dgm:spPr/>
      <dgm:t>
        <a:bodyPr/>
        <a:lstStyle/>
        <a:p>
          <a:endParaRPr lang="en-US"/>
        </a:p>
      </dgm:t>
    </dgm:pt>
    <dgm:pt modelId="{02936067-4A3F-4654-977A-713C1121AE48}" type="pres">
      <dgm:prSet presAssocID="{84BFC87F-FC3C-477B-9E58-A944C93C7975}" presName="aSpace2" presStyleCnt="0"/>
      <dgm:spPr/>
    </dgm:pt>
    <dgm:pt modelId="{F64D697A-C5C0-4D4B-BB31-58DF977DF891}" type="pres">
      <dgm:prSet presAssocID="{47BA4464-ACAF-4850-BAF9-260563FFE597}" presName="childNode" presStyleLbl="node1" presStyleIdx="2" presStyleCnt="3">
        <dgm:presLayoutVars>
          <dgm:bulletEnabled val="1"/>
        </dgm:presLayoutVars>
      </dgm:prSet>
      <dgm:spPr/>
      <dgm:t>
        <a:bodyPr/>
        <a:lstStyle/>
        <a:p>
          <a:endParaRPr lang="en-US"/>
        </a:p>
      </dgm:t>
    </dgm:pt>
  </dgm:ptLst>
  <dgm:cxnLst>
    <dgm:cxn modelId="{94A351B7-4A34-4947-A0CF-5DA3C8EB9E2E}" type="presOf" srcId="{AB1D8789-9F2B-41FA-902A-FF459DB02951}" destId="{B1637A07-4D3F-42D5-B0E7-9D84C2707C05}" srcOrd="0" destOrd="0" presId="urn:microsoft.com/office/officeart/2005/8/layout/lProcess2"/>
    <dgm:cxn modelId="{E73333A7-5D6B-4CEC-B6B7-716A582FBB8F}" srcId="{AB1D8789-9F2B-41FA-902A-FF459DB02951}" destId="{04885E4C-6D0D-41B2-BA35-BB6B3A353123}" srcOrd="0" destOrd="0" parTransId="{48AD9BCB-0867-4622-A9E1-19B2697F12E5}" sibTransId="{628385BF-74CA-4493-B511-6EB8DD7BCC06}"/>
    <dgm:cxn modelId="{109B3767-0406-4033-A1A1-E2E069FF4021}" srcId="{04885E4C-6D0D-41B2-BA35-BB6B3A353123}" destId="{84BFC87F-FC3C-477B-9E58-A944C93C7975}" srcOrd="1" destOrd="0" parTransId="{E2C9D325-5842-4BF4-A7A4-0562D653395C}" sibTransId="{75CAD028-0C73-41C1-AD10-39E08E077312}"/>
    <dgm:cxn modelId="{F18D7CA6-A6B7-4AD7-8A2F-C8CF98099D78}" type="presOf" srcId="{6E0F9793-8BA8-4663-BADB-664C0447ADF7}" destId="{E1E8011C-15BD-4E55-95B2-102417E33BE3}" srcOrd="0" destOrd="0" presId="urn:microsoft.com/office/officeart/2005/8/layout/lProcess2"/>
    <dgm:cxn modelId="{408E2E0C-161E-4A25-90EB-04E17D60074D}" srcId="{04885E4C-6D0D-41B2-BA35-BB6B3A353123}" destId="{6E0F9793-8BA8-4663-BADB-664C0447ADF7}" srcOrd="0" destOrd="0" parTransId="{1631F3E6-42D1-4E65-B8BE-28C4B71D838A}" sibTransId="{6412387A-4C7D-4154-9C73-C3FAB0448BD2}"/>
    <dgm:cxn modelId="{0F8006F6-F30C-496A-98C8-2C948603C8F9}" type="presOf" srcId="{04885E4C-6D0D-41B2-BA35-BB6B3A353123}" destId="{58D3E61B-8753-4BC8-94E7-C07CA4BCEDAA}" srcOrd="0" destOrd="0" presId="urn:microsoft.com/office/officeart/2005/8/layout/lProcess2"/>
    <dgm:cxn modelId="{53583F52-3642-4839-A25D-E751287ECE5F}" type="presOf" srcId="{04885E4C-6D0D-41B2-BA35-BB6B3A353123}" destId="{E11BAC75-EB74-4DF4-9940-588F75A21C28}" srcOrd="1" destOrd="0" presId="urn:microsoft.com/office/officeart/2005/8/layout/lProcess2"/>
    <dgm:cxn modelId="{D42E5888-1C55-480A-ACB3-88744BB5F83A}" type="presOf" srcId="{47BA4464-ACAF-4850-BAF9-260563FFE597}" destId="{F64D697A-C5C0-4D4B-BB31-58DF977DF891}" srcOrd="0" destOrd="0" presId="urn:microsoft.com/office/officeart/2005/8/layout/lProcess2"/>
    <dgm:cxn modelId="{BA1F6B48-2263-4397-8750-DA01EA0EBA03}" type="presOf" srcId="{84BFC87F-FC3C-477B-9E58-A944C93C7975}" destId="{F636AF6E-9C27-49D9-8B13-FA76FE8CF153}" srcOrd="0" destOrd="0" presId="urn:microsoft.com/office/officeart/2005/8/layout/lProcess2"/>
    <dgm:cxn modelId="{6D706E29-ABA7-45AF-B863-4DC1D27DBEE1}" srcId="{04885E4C-6D0D-41B2-BA35-BB6B3A353123}" destId="{47BA4464-ACAF-4850-BAF9-260563FFE597}" srcOrd="2" destOrd="0" parTransId="{C368730E-7AAC-43D9-905A-9A5AF31DB9B1}" sibTransId="{AE47CFBF-1D40-429D-941F-7AFA5E5A0799}"/>
    <dgm:cxn modelId="{20DE247C-6395-420D-81D2-9DD63B20199E}" type="presParOf" srcId="{B1637A07-4D3F-42D5-B0E7-9D84C2707C05}" destId="{3DF343CC-1855-4640-A8B5-B8A8B4849316}" srcOrd="0" destOrd="0" presId="urn:microsoft.com/office/officeart/2005/8/layout/lProcess2"/>
    <dgm:cxn modelId="{554AA0BE-D445-49FF-A847-EF1BEDFBDE86}" type="presParOf" srcId="{3DF343CC-1855-4640-A8B5-B8A8B4849316}" destId="{58D3E61B-8753-4BC8-94E7-C07CA4BCEDAA}" srcOrd="0" destOrd="0" presId="urn:microsoft.com/office/officeart/2005/8/layout/lProcess2"/>
    <dgm:cxn modelId="{2A72C6BA-E049-4597-941E-CBD29A8C04A1}" type="presParOf" srcId="{3DF343CC-1855-4640-A8B5-B8A8B4849316}" destId="{E11BAC75-EB74-4DF4-9940-588F75A21C28}" srcOrd="1" destOrd="0" presId="urn:microsoft.com/office/officeart/2005/8/layout/lProcess2"/>
    <dgm:cxn modelId="{559C6344-4AA9-4239-8272-83E96C595D31}" type="presParOf" srcId="{3DF343CC-1855-4640-A8B5-B8A8B4849316}" destId="{FC2F7090-BA37-4F75-A981-C44157D94EE5}" srcOrd="2" destOrd="0" presId="urn:microsoft.com/office/officeart/2005/8/layout/lProcess2"/>
    <dgm:cxn modelId="{99BDB059-4A7D-41E2-80D2-D7B16BE4B1B4}" type="presParOf" srcId="{FC2F7090-BA37-4F75-A981-C44157D94EE5}" destId="{FE1297FE-B043-4502-9B04-E617BF561F7C}" srcOrd="0" destOrd="0" presId="urn:microsoft.com/office/officeart/2005/8/layout/lProcess2"/>
    <dgm:cxn modelId="{2F9A2155-22A9-40ED-AF51-51C7FD100141}" type="presParOf" srcId="{FE1297FE-B043-4502-9B04-E617BF561F7C}" destId="{E1E8011C-15BD-4E55-95B2-102417E33BE3}" srcOrd="0" destOrd="0" presId="urn:microsoft.com/office/officeart/2005/8/layout/lProcess2"/>
    <dgm:cxn modelId="{E177C70B-B60B-4E96-B199-7C0BAF7FCC3B}" type="presParOf" srcId="{FE1297FE-B043-4502-9B04-E617BF561F7C}" destId="{C4C002C3-35E8-4C9A-913E-D743E8BC2D81}" srcOrd="1" destOrd="0" presId="urn:microsoft.com/office/officeart/2005/8/layout/lProcess2"/>
    <dgm:cxn modelId="{AFFB42E4-8B2B-4E01-AEC6-753EB83414B1}" type="presParOf" srcId="{FE1297FE-B043-4502-9B04-E617BF561F7C}" destId="{F636AF6E-9C27-49D9-8B13-FA76FE8CF153}" srcOrd="2" destOrd="0" presId="urn:microsoft.com/office/officeart/2005/8/layout/lProcess2"/>
    <dgm:cxn modelId="{77E22C36-4DD4-4A26-84B3-5B73B90C6F31}" type="presParOf" srcId="{FE1297FE-B043-4502-9B04-E617BF561F7C}" destId="{02936067-4A3F-4654-977A-713C1121AE48}" srcOrd="3" destOrd="0" presId="urn:microsoft.com/office/officeart/2005/8/layout/lProcess2"/>
    <dgm:cxn modelId="{D79FED97-0985-4001-935A-40DE113A83C3}" type="presParOf" srcId="{FE1297FE-B043-4502-9B04-E617BF561F7C}" destId="{F64D697A-C5C0-4D4B-BB31-58DF977DF891}" srcOrd="4" destOrd="0" presId="urn:microsoft.com/office/officeart/2005/8/layout/l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49B7950-4A7D-4355-AD30-41181E128A9F}"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12DBD4A9-E359-4B94-AA0B-E91076FC2D15}">
      <dgm:prSet phldrT="[Text]"/>
      <dgm:spPr/>
      <dgm:t>
        <a:bodyPr/>
        <a:lstStyle/>
        <a:p>
          <a:pPr algn="ctr"/>
          <a:r>
            <a:rPr lang="en-IN" dirty="0"/>
            <a:t>ACCOUNT</a:t>
          </a:r>
        </a:p>
      </dgm:t>
    </dgm:pt>
    <dgm:pt modelId="{5AED780D-D1E3-404A-88FA-63D29D4F2D9D}" type="parTrans" cxnId="{006F28B6-F065-4817-AAD2-C5FE8C67B0FA}">
      <dgm:prSet/>
      <dgm:spPr/>
      <dgm:t>
        <a:bodyPr/>
        <a:lstStyle/>
        <a:p>
          <a:pPr algn="l"/>
          <a:endParaRPr lang="en-IN"/>
        </a:p>
      </dgm:t>
    </dgm:pt>
    <dgm:pt modelId="{20BD1884-8B36-4E91-9A40-BFB60C60071B}" type="sibTrans" cxnId="{006F28B6-F065-4817-AAD2-C5FE8C67B0FA}">
      <dgm:prSet/>
      <dgm:spPr/>
      <dgm:t>
        <a:bodyPr/>
        <a:lstStyle/>
        <a:p>
          <a:pPr algn="l"/>
          <a:endParaRPr lang="en-IN"/>
        </a:p>
      </dgm:t>
    </dgm:pt>
    <dgm:pt modelId="{0A4B7A44-EEDC-4504-9454-3CC5958616D9}">
      <dgm:prSet phldrT="[Text]"/>
      <dgm:spPr/>
      <dgm:t>
        <a:bodyPr/>
        <a:lstStyle/>
        <a:p>
          <a:pPr algn="l"/>
          <a:r>
            <a:rPr lang="en-IN" dirty="0"/>
            <a:t>Used to record the transactions</a:t>
          </a:r>
        </a:p>
      </dgm:t>
    </dgm:pt>
    <dgm:pt modelId="{5835F79F-0B24-4399-B101-74AFF487DE57}" type="parTrans" cxnId="{4E8FAD6F-D257-4FD8-8BE9-782B0245BB6C}">
      <dgm:prSet/>
      <dgm:spPr/>
      <dgm:t>
        <a:bodyPr/>
        <a:lstStyle/>
        <a:p>
          <a:pPr algn="l"/>
          <a:endParaRPr lang="en-IN"/>
        </a:p>
      </dgm:t>
    </dgm:pt>
    <dgm:pt modelId="{67C8A048-2AD8-49A2-99C6-0ED0997D6C9E}" type="sibTrans" cxnId="{4E8FAD6F-D257-4FD8-8BE9-782B0245BB6C}">
      <dgm:prSet/>
      <dgm:spPr/>
      <dgm:t>
        <a:bodyPr/>
        <a:lstStyle/>
        <a:p>
          <a:pPr algn="l"/>
          <a:endParaRPr lang="en-IN"/>
        </a:p>
      </dgm:t>
    </dgm:pt>
    <dgm:pt modelId="{34EF2505-2888-4357-A66A-5BD50EB8D851}">
      <dgm:prSet phldrT="[Text]"/>
      <dgm:spPr/>
      <dgm:t>
        <a:bodyPr/>
        <a:lstStyle/>
        <a:p>
          <a:pPr algn="l"/>
          <a:r>
            <a:rPr lang="en-IN" dirty="0"/>
            <a:t>Ex: Cash a/c, Supplier a/c, etc</a:t>
          </a:r>
        </a:p>
      </dgm:t>
    </dgm:pt>
    <dgm:pt modelId="{F9352176-A240-4B8F-9FF6-A21C5A292A75}" type="parTrans" cxnId="{A7310EC3-ECF0-4914-94B7-3357C5405243}">
      <dgm:prSet/>
      <dgm:spPr/>
      <dgm:t>
        <a:bodyPr/>
        <a:lstStyle/>
        <a:p>
          <a:pPr algn="l"/>
          <a:endParaRPr lang="en-IN"/>
        </a:p>
      </dgm:t>
    </dgm:pt>
    <dgm:pt modelId="{450AF7D0-E649-4F1D-833D-1D5914631121}" type="sibTrans" cxnId="{A7310EC3-ECF0-4914-94B7-3357C5405243}">
      <dgm:prSet/>
      <dgm:spPr/>
      <dgm:t>
        <a:bodyPr/>
        <a:lstStyle/>
        <a:p>
          <a:pPr algn="l"/>
          <a:endParaRPr lang="en-IN"/>
        </a:p>
      </dgm:t>
    </dgm:pt>
    <dgm:pt modelId="{AC3B21AA-9C28-49CB-90B2-6F7DC7245B74}">
      <dgm:prSet phldrT="[Text]"/>
      <dgm:spPr/>
      <dgm:t>
        <a:bodyPr/>
        <a:lstStyle/>
        <a:p>
          <a:pPr algn="l"/>
          <a:r>
            <a:rPr lang="en-IN" dirty="0"/>
            <a:t>Each a/c has Debit &amp; Credit</a:t>
          </a:r>
        </a:p>
      </dgm:t>
    </dgm:pt>
    <dgm:pt modelId="{EDFC33C9-AD35-4CE0-AEC9-D6E783E4F594}" type="parTrans" cxnId="{1CE6A9DE-43A4-4F01-BABA-B5B32D0D59F1}">
      <dgm:prSet/>
      <dgm:spPr/>
      <dgm:t>
        <a:bodyPr/>
        <a:lstStyle/>
        <a:p>
          <a:endParaRPr lang="en-IN"/>
        </a:p>
      </dgm:t>
    </dgm:pt>
    <dgm:pt modelId="{CA903CED-2843-43B2-A966-567DD459055F}" type="sibTrans" cxnId="{1CE6A9DE-43A4-4F01-BABA-B5B32D0D59F1}">
      <dgm:prSet/>
      <dgm:spPr/>
      <dgm:t>
        <a:bodyPr/>
        <a:lstStyle/>
        <a:p>
          <a:endParaRPr lang="en-IN"/>
        </a:p>
      </dgm:t>
    </dgm:pt>
    <dgm:pt modelId="{E8DC9FA4-BAA3-448F-A9F5-AB2C19352533}" type="pres">
      <dgm:prSet presAssocID="{F49B7950-4A7D-4355-AD30-41181E128A9F}" presName="theList" presStyleCnt="0">
        <dgm:presLayoutVars>
          <dgm:dir/>
          <dgm:animLvl val="lvl"/>
          <dgm:resizeHandles val="exact"/>
        </dgm:presLayoutVars>
      </dgm:prSet>
      <dgm:spPr/>
      <dgm:t>
        <a:bodyPr/>
        <a:lstStyle/>
        <a:p>
          <a:endParaRPr lang="en-US"/>
        </a:p>
      </dgm:t>
    </dgm:pt>
    <dgm:pt modelId="{C7B91AED-9B45-4634-ACDB-05A1586D05F8}" type="pres">
      <dgm:prSet presAssocID="{12DBD4A9-E359-4B94-AA0B-E91076FC2D15}" presName="compNode" presStyleCnt="0"/>
      <dgm:spPr/>
    </dgm:pt>
    <dgm:pt modelId="{3E0B149D-9BDF-4AF2-A043-1085A0528A84}" type="pres">
      <dgm:prSet presAssocID="{12DBD4A9-E359-4B94-AA0B-E91076FC2D15}" presName="aNode" presStyleLbl="bgShp" presStyleIdx="0" presStyleCnt="1"/>
      <dgm:spPr/>
      <dgm:t>
        <a:bodyPr/>
        <a:lstStyle/>
        <a:p>
          <a:endParaRPr lang="en-US"/>
        </a:p>
      </dgm:t>
    </dgm:pt>
    <dgm:pt modelId="{CD1E4A0D-5BE5-4735-AC0C-751B849F413F}" type="pres">
      <dgm:prSet presAssocID="{12DBD4A9-E359-4B94-AA0B-E91076FC2D15}" presName="textNode" presStyleLbl="bgShp" presStyleIdx="0" presStyleCnt="1"/>
      <dgm:spPr/>
      <dgm:t>
        <a:bodyPr/>
        <a:lstStyle/>
        <a:p>
          <a:endParaRPr lang="en-US"/>
        </a:p>
      </dgm:t>
    </dgm:pt>
    <dgm:pt modelId="{188F2176-D207-4C27-A272-AE1B6E6270C7}" type="pres">
      <dgm:prSet presAssocID="{12DBD4A9-E359-4B94-AA0B-E91076FC2D15}" presName="compChildNode" presStyleCnt="0"/>
      <dgm:spPr/>
    </dgm:pt>
    <dgm:pt modelId="{4EB13DDB-EEA9-4631-A408-549CEED6F17D}" type="pres">
      <dgm:prSet presAssocID="{12DBD4A9-E359-4B94-AA0B-E91076FC2D15}" presName="theInnerList" presStyleCnt="0"/>
      <dgm:spPr/>
    </dgm:pt>
    <dgm:pt modelId="{F8FAC651-471B-4DD9-A3CA-4A79968EEE18}" type="pres">
      <dgm:prSet presAssocID="{0A4B7A44-EEDC-4504-9454-3CC5958616D9}" presName="childNode" presStyleLbl="node1" presStyleIdx="0" presStyleCnt="3">
        <dgm:presLayoutVars>
          <dgm:bulletEnabled val="1"/>
        </dgm:presLayoutVars>
      </dgm:prSet>
      <dgm:spPr/>
      <dgm:t>
        <a:bodyPr/>
        <a:lstStyle/>
        <a:p>
          <a:endParaRPr lang="en-US"/>
        </a:p>
      </dgm:t>
    </dgm:pt>
    <dgm:pt modelId="{2CD58BC9-E08C-4E1C-81B5-0573C09AEB9C}" type="pres">
      <dgm:prSet presAssocID="{0A4B7A44-EEDC-4504-9454-3CC5958616D9}" presName="aSpace2" presStyleCnt="0"/>
      <dgm:spPr/>
    </dgm:pt>
    <dgm:pt modelId="{011C3B45-E2E8-43A8-A01D-8A204DB89FE9}" type="pres">
      <dgm:prSet presAssocID="{34EF2505-2888-4357-A66A-5BD50EB8D851}" presName="childNode" presStyleLbl="node1" presStyleIdx="1" presStyleCnt="3">
        <dgm:presLayoutVars>
          <dgm:bulletEnabled val="1"/>
        </dgm:presLayoutVars>
      </dgm:prSet>
      <dgm:spPr/>
      <dgm:t>
        <a:bodyPr/>
        <a:lstStyle/>
        <a:p>
          <a:endParaRPr lang="en-US"/>
        </a:p>
      </dgm:t>
    </dgm:pt>
    <dgm:pt modelId="{335BAE44-F960-41ED-AA5E-7196DFD86C4C}" type="pres">
      <dgm:prSet presAssocID="{34EF2505-2888-4357-A66A-5BD50EB8D851}" presName="aSpace2" presStyleCnt="0"/>
      <dgm:spPr/>
    </dgm:pt>
    <dgm:pt modelId="{9324C11E-9859-4F3A-8DDA-09FDF5159412}" type="pres">
      <dgm:prSet presAssocID="{AC3B21AA-9C28-49CB-90B2-6F7DC7245B74}" presName="childNode" presStyleLbl="node1" presStyleIdx="2" presStyleCnt="3">
        <dgm:presLayoutVars>
          <dgm:bulletEnabled val="1"/>
        </dgm:presLayoutVars>
      </dgm:prSet>
      <dgm:spPr/>
      <dgm:t>
        <a:bodyPr/>
        <a:lstStyle/>
        <a:p>
          <a:endParaRPr lang="en-US"/>
        </a:p>
      </dgm:t>
    </dgm:pt>
  </dgm:ptLst>
  <dgm:cxnLst>
    <dgm:cxn modelId="{F1C24581-7BDF-4151-A37F-A477996C72F8}" type="presOf" srcId="{0A4B7A44-EEDC-4504-9454-3CC5958616D9}" destId="{F8FAC651-471B-4DD9-A3CA-4A79968EEE18}" srcOrd="0" destOrd="0" presId="urn:microsoft.com/office/officeart/2005/8/layout/lProcess2"/>
    <dgm:cxn modelId="{006F28B6-F065-4817-AAD2-C5FE8C67B0FA}" srcId="{F49B7950-4A7D-4355-AD30-41181E128A9F}" destId="{12DBD4A9-E359-4B94-AA0B-E91076FC2D15}" srcOrd="0" destOrd="0" parTransId="{5AED780D-D1E3-404A-88FA-63D29D4F2D9D}" sibTransId="{20BD1884-8B36-4E91-9A40-BFB60C60071B}"/>
    <dgm:cxn modelId="{8DA4B0C5-18B7-4064-BEA8-304E5C7DC78C}" type="presOf" srcId="{34EF2505-2888-4357-A66A-5BD50EB8D851}" destId="{011C3B45-E2E8-43A8-A01D-8A204DB89FE9}" srcOrd="0" destOrd="0" presId="urn:microsoft.com/office/officeart/2005/8/layout/lProcess2"/>
    <dgm:cxn modelId="{4E8FAD6F-D257-4FD8-8BE9-782B0245BB6C}" srcId="{12DBD4A9-E359-4B94-AA0B-E91076FC2D15}" destId="{0A4B7A44-EEDC-4504-9454-3CC5958616D9}" srcOrd="0" destOrd="0" parTransId="{5835F79F-0B24-4399-B101-74AFF487DE57}" sibTransId="{67C8A048-2AD8-49A2-99C6-0ED0997D6C9E}"/>
    <dgm:cxn modelId="{1CE6A9DE-43A4-4F01-BABA-B5B32D0D59F1}" srcId="{12DBD4A9-E359-4B94-AA0B-E91076FC2D15}" destId="{AC3B21AA-9C28-49CB-90B2-6F7DC7245B74}" srcOrd="2" destOrd="0" parTransId="{EDFC33C9-AD35-4CE0-AEC9-D6E783E4F594}" sibTransId="{CA903CED-2843-43B2-A966-567DD459055F}"/>
    <dgm:cxn modelId="{937E45E8-DCB3-4D4E-8DEA-8630A1F64DD0}" type="presOf" srcId="{12DBD4A9-E359-4B94-AA0B-E91076FC2D15}" destId="{CD1E4A0D-5BE5-4735-AC0C-751B849F413F}" srcOrd="1" destOrd="0" presId="urn:microsoft.com/office/officeart/2005/8/layout/lProcess2"/>
    <dgm:cxn modelId="{2C66D34F-53F9-472B-8505-8957D739BB35}" type="presOf" srcId="{F49B7950-4A7D-4355-AD30-41181E128A9F}" destId="{E8DC9FA4-BAA3-448F-A9F5-AB2C19352533}" srcOrd="0" destOrd="0" presId="urn:microsoft.com/office/officeart/2005/8/layout/lProcess2"/>
    <dgm:cxn modelId="{A7310EC3-ECF0-4914-94B7-3357C5405243}" srcId="{12DBD4A9-E359-4B94-AA0B-E91076FC2D15}" destId="{34EF2505-2888-4357-A66A-5BD50EB8D851}" srcOrd="1" destOrd="0" parTransId="{F9352176-A240-4B8F-9FF6-A21C5A292A75}" sibTransId="{450AF7D0-E649-4F1D-833D-1D5914631121}"/>
    <dgm:cxn modelId="{50CA000D-1A13-4C32-AE89-24335A184810}" type="presOf" srcId="{12DBD4A9-E359-4B94-AA0B-E91076FC2D15}" destId="{3E0B149D-9BDF-4AF2-A043-1085A0528A84}" srcOrd="0" destOrd="0" presId="urn:microsoft.com/office/officeart/2005/8/layout/lProcess2"/>
    <dgm:cxn modelId="{76745F53-FFDF-4E9A-A04C-6A1C0A8402E3}" type="presOf" srcId="{AC3B21AA-9C28-49CB-90B2-6F7DC7245B74}" destId="{9324C11E-9859-4F3A-8DDA-09FDF5159412}" srcOrd="0" destOrd="0" presId="urn:microsoft.com/office/officeart/2005/8/layout/lProcess2"/>
    <dgm:cxn modelId="{0FCF972B-A11C-49E3-A181-42CE439CE114}" type="presParOf" srcId="{E8DC9FA4-BAA3-448F-A9F5-AB2C19352533}" destId="{C7B91AED-9B45-4634-ACDB-05A1586D05F8}" srcOrd="0" destOrd="0" presId="urn:microsoft.com/office/officeart/2005/8/layout/lProcess2"/>
    <dgm:cxn modelId="{293F084D-DEDB-4775-A81C-A2A4B8F4DDE5}" type="presParOf" srcId="{C7B91AED-9B45-4634-ACDB-05A1586D05F8}" destId="{3E0B149D-9BDF-4AF2-A043-1085A0528A84}" srcOrd="0" destOrd="0" presId="urn:microsoft.com/office/officeart/2005/8/layout/lProcess2"/>
    <dgm:cxn modelId="{62A4DFBD-E439-40D9-B4C0-38FA3FFC5C6D}" type="presParOf" srcId="{C7B91AED-9B45-4634-ACDB-05A1586D05F8}" destId="{CD1E4A0D-5BE5-4735-AC0C-751B849F413F}" srcOrd="1" destOrd="0" presId="urn:microsoft.com/office/officeart/2005/8/layout/lProcess2"/>
    <dgm:cxn modelId="{A9B4F636-3436-42D2-B543-A733179451DF}" type="presParOf" srcId="{C7B91AED-9B45-4634-ACDB-05A1586D05F8}" destId="{188F2176-D207-4C27-A272-AE1B6E6270C7}" srcOrd="2" destOrd="0" presId="urn:microsoft.com/office/officeart/2005/8/layout/lProcess2"/>
    <dgm:cxn modelId="{2301ABA3-B546-48EA-BC9B-D66DC8E6C3AA}" type="presParOf" srcId="{188F2176-D207-4C27-A272-AE1B6E6270C7}" destId="{4EB13DDB-EEA9-4631-A408-549CEED6F17D}" srcOrd="0" destOrd="0" presId="urn:microsoft.com/office/officeart/2005/8/layout/lProcess2"/>
    <dgm:cxn modelId="{3D40A1E5-04D0-406F-A6C5-8E0AF5D56A54}" type="presParOf" srcId="{4EB13DDB-EEA9-4631-A408-549CEED6F17D}" destId="{F8FAC651-471B-4DD9-A3CA-4A79968EEE18}" srcOrd="0" destOrd="0" presId="urn:microsoft.com/office/officeart/2005/8/layout/lProcess2"/>
    <dgm:cxn modelId="{FC94EBC2-51DC-4048-A9F5-702D6C8A7546}" type="presParOf" srcId="{4EB13DDB-EEA9-4631-A408-549CEED6F17D}" destId="{2CD58BC9-E08C-4E1C-81B5-0573C09AEB9C}" srcOrd="1" destOrd="0" presId="urn:microsoft.com/office/officeart/2005/8/layout/lProcess2"/>
    <dgm:cxn modelId="{B2E87244-5CAF-4FE5-AA08-CD1E2BCEE466}" type="presParOf" srcId="{4EB13DDB-EEA9-4631-A408-549CEED6F17D}" destId="{011C3B45-E2E8-43A8-A01D-8A204DB89FE9}" srcOrd="2" destOrd="0" presId="urn:microsoft.com/office/officeart/2005/8/layout/lProcess2"/>
    <dgm:cxn modelId="{F60CAC3F-3389-4F72-A9BD-157854192CE5}" type="presParOf" srcId="{4EB13DDB-EEA9-4631-A408-549CEED6F17D}" destId="{335BAE44-F960-41ED-AA5E-7196DFD86C4C}" srcOrd="3" destOrd="0" presId="urn:microsoft.com/office/officeart/2005/8/layout/lProcess2"/>
    <dgm:cxn modelId="{69D322DA-4294-4896-A92C-1010A54D9850}" type="presParOf" srcId="{4EB13DDB-EEA9-4631-A408-549CEED6F17D}" destId="{9324C11E-9859-4F3A-8DDA-09FDF5159412}"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2A06E65-7E13-4F0B-AA5E-6CA14ADBED17}" type="doc">
      <dgm:prSet loTypeId="urn:microsoft.com/office/officeart/2005/8/layout/lProcess2" loCatId="list" qsTypeId="urn:microsoft.com/office/officeart/2005/8/quickstyle/3d3" qsCatId="3D" csTypeId="urn:microsoft.com/office/officeart/2005/8/colors/accent6_2" csCatId="accent6" phldr="1"/>
      <dgm:spPr/>
      <dgm:t>
        <a:bodyPr/>
        <a:lstStyle/>
        <a:p>
          <a:endParaRPr lang="en-IN"/>
        </a:p>
      </dgm:t>
    </dgm:pt>
    <dgm:pt modelId="{9836C5CE-2BAD-44DB-BD9A-3989C6E6AD14}">
      <dgm:prSet phldrT="[Text]"/>
      <dgm:spPr/>
      <dgm:t>
        <a:bodyPr/>
        <a:lstStyle/>
        <a:p>
          <a:r>
            <a:rPr lang="en-IN" dirty="0"/>
            <a:t>VOUCHER</a:t>
          </a:r>
        </a:p>
      </dgm:t>
    </dgm:pt>
    <dgm:pt modelId="{3AFD1B45-8018-48AC-B190-3A2515F325C7}" type="parTrans" cxnId="{7C4EF19A-D5B8-48AE-BFC7-0BA4E0D5FF99}">
      <dgm:prSet/>
      <dgm:spPr/>
      <dgm:t>
        <a:bodyPr/>
        <a:lstStyle/>
        <a:p>
          <a:endParaRPr lang="en-IN"/>
        </a:p>
      </dgm:t>
    </dgm:pt>
    <dgm:pt modelId="{F7051C06-2C61-4962-BF12-E77A823BA152}" type="sibTrans" cxnId="{7C4EF19A-D5B8-48AE-BFC7-0BA4E0D5FF99}">
      <dgm:prSet/>
      <dgm:spPr/>
      <dgm:t>
        <a:bodyPr/>
        <a:lstStyle/>
        <a:p>
          <a:endParaRPr lang="en-IN"/>
        </a:p>
      </dgm:t>
    </dgm:pt>
    <dgm:pt modelId="{C4BA430A-0A0A-444E-9F2A-1A955B1A1E0B}">
      <dgm:prSet phldrT="[Text]"/>
      <dgm:spPr/>
      <dgm:t>
        <a:bodyPr/>
        <a:lstStyle/>
        <a:p>
          <a:r>
            <a:rPr lang="en-IN" dirty="0"/>
            <a:t>Document serves as evidence of the transactions</a:t>
          </a:r>
        </a:p>
      </dgm:t>
    </dgm:pt>
    <dgm:pt modelId="{118A286D-1B44-4DC0-A374-754B6B2A4253}" type="parTrans" cxnId="{C1F629E8-2E9E-48D0-8A3F-A22DB3287943}">
      <dgm:prSet/>
      <dgm:spPr/>
      <dgm:t>
        <a:bodyPr/>
        <a:lstStyle/>
        <a:p>
          <a:endParaRPr lang="en-IN"/>
        </a:p>
      </dgm:t>
    </dgm:pt>
    <dgm:pt modelId="{13D254A6-FA96-417E-BD61-988A1331C3F3}" type="sibTrans" cxnId="{C1F629E8-2E9E-48D0-8A3F-A22DB3287943}">
      <dgm:prSet/>
      <dgm:spPr/>
      <dgm:t>
        <a:bodyPr/>
        <a:lstStyle/>
        <a:p>
          <a:endParaRPr lang="en-IN"/>
        </a:p>
      </dgm:t>
    </dgm:pt>
    <dgm:pt modelId="{203AD4AD-FB1D-4A6D-A30E-AAEE63931895}">
      <dgm:prSet phldrT="[Text]"/>
      <dgm:spPr/>
      <dgm:t>
        <a:bodyPr/>
        <a:lstStyle/>
        <a:p>
          <a:r>
            <a:rPr lang="en-IN" dirty="0"/>
            <a:t>Ex: Sales invoice, Payment voucher, etc</a:t>
          </a:r>
        </a:p>
      </dgm:t>
    </dgm:pt>
    <dgm:pt modelId="{788C9A3B-C135-46CE-A118-E64FB20760F5}" type="parTrans" cxnId="{0E98460F-CAD3-49AF-8ADD-C2FC60314AE3}">
      <dgm:prSet/>
      <dgm:spPr/>
      <dgm:t>
        <a:bodyPr/>
        <a:lstStyle/>
        <a:p>
          <a:endParaRPr lang="en-IN"/>
        </a:p>
      </dgm:t>
    </dgm:pt>
    <dgm:pt modelId="{AA6173C3-5396-4B02-B567-368A8A51B917}" type="sibTrans" cxnId="{0E98460F-CAD3-49AF-8ADD-C2FC60314AE3}">
      <dgm:prSet/>
      <dgm:spPr/>
      <dgm:t>
        <a:bodyPr/>
        <a:lstStyle/>
        <a:p>
          <a:endParaRPr lang="en-IN"/>
        </a:p>
      </dgm:t>
    </dgm:pt>
    <dgm:pt modelId="{62937B6C-BE7C-42BB-8287-7F76B4A342DD}" type="pres">
      <dgm:prSet presAssocID="{22A06E65-7E13-4F0B-AA5E-6CA14ADBED17}" presName="theList" presStyleCnt="0">
        <dgm:presLayoutVars>
          <dgm:dir/>
          <dgm:animLvl val="lvl"/>
          <dgm:resizeHandles val="exact"/>
        </dgm:presLayoutVars>
      </dgm:prSet>
      <dgm:spPr/>
      <dgm:t>
        <a:bodyPr/>
        <a:lstStyle/>
        <a:p>
          <a:endParaRPr lang="en-US"/>
        </a:p>
      </dgm:t>
    </dgm:pt>
    <dgm:pt modelId="{7B96D650-272D-4AD8-8522-07C0C9003582}" type="pres">
      <dgm:prSet presAssocID="{9836C5CE-2BAD-44DB-BD9A-3989C6E6AD14}" presName="compNode" presStyleCnt="0"/>
      <dgm:spPr/>
    </dgm:pt>
    <dgm:pt modelId="{67110C59-590C-48FB-BDEC-B46ADF91868F}" type="pres">
      <dgm:prSet presAssocID="{9836C5CE-2BAD-44DB-BD9A-3989C6E6AD14}" presName="aNode" presStyleLbl="bgShp" presStyleIdx="0" presStyleCnt="1"/>
      <dgm:spPr/>
      <dgm:t>
        <a:bodyPr/>
        <a:lstStyle/>
        <a:p>
          <a:endParaRPr lang="en-US"/>
        </a:p>
      </dgm:t>
    </dgm:pt>
    <dgm:pt modelId="{3D55A1A3-FFB2-4EAA-BCC8-2D1F339BACF6}" type="pres">
      <dgm:prSet presAssocID="{9836C5CE-2BAD-44DB-BD9A-3989C6E6AD14}" presName="textNode" presStyleLbl="bgShp" presStyleIdx="0" presStyleCnt="1"/>
      <dgm:spPr/>
      <dgm:t>
        <a:bodyPr/>
        <a:lstStyle/>
        <a:p>
          <a:endParaRPr lang="en-US"/>
        </a:p>
      </dgm:t>
    </dgm:pt>
    <dgm:pt modelId="{379AB499-2728-4D7E-92F1-78B1F7F39D42}" type="pres">
      <dgm:prSet presAssocID="{9836C5CE-2BAD-44DB-BD9A-3989C6E6AD14}" presName="compChildNode" presStyleCnt="0"/>
      <dgm:spPr/>
    </dgm:pt>
    <dgm:pt modelId="{6F1A0277-6B75-4CA5-B06E-68CD98783E1C}" type="pres">
      <dgm:prSet presAssocID="{9836C5CE-2BAD-44DB-BD9A-3989C6E6AD14}" presName="theInnerList" presStyleCnt="0"/>
      <dgm:spPr/>
    </dgm:pt>
    <dgm:pt modelId="{488D2633-FD80-422C-9AC2-6C0C2D458DD1}" type="pres">
      <dgm:prSet presAssocID="{C4BA430A-0A0A-444E-9F2A-1A955B1A1E0B}" presName="childNode" presStyleLbl="node1" presStyleIdx="0" presStyleCnt="2">
        <dgm:presLayoutVars>
          <dgm:bulletEnabled val="1"/>
        </dgm:presLayoutVars>
      </dgm:prSet>
      <dgm:spPr/>
      <dgm:t>
        <a:bodyPr/>
        <a:lstStyle/>
        <a:p>
          <a:endParaRPr lang="en-US"/>
        </a:p>
      </dgm:t>
    </dgm:pt>
    <dgm:pt modelId="{28D3B2BC-6CD2-4A1B-9C2F-398D846D2CDD}" type="pres">
      <dgm:prSet presAssocID="{C4BA430A-0A0A-444E-9F2A-1A955B1A1E0B}" presName="aSpace2" presStyleCnt="0"/>
      <dgm:spPr/>
    </dgm:pt>
    <dgm:pt modelId="{A2934ECD-B560-4FF2-B8FE-7FF0D3D33F60}" type="pres">
      <dgm:prSet presAssocID="{203AD4AD-FB1D-4A6D-A30E-AAEE63931895}" presName="childNode" presStyleLbl="node1" presStyleIdx="1" presStyleCnt="2">
        <dgm:presLayoutVars>
          <dgm:bulletEnabled val="1"/>
        </dgm:presLayoutVars>
      </dgm:prSet>
      <dgm:spPr/>
      <dgm:t>
        <a:bodyPr/>
        <a:lstStyle/>
        <a:p>
          <a:endParaRPr lang="en-US"/>
        </a:p>
      </dgm:t>
    </dgm:pt>
  </dgm:ptLst>
  <dgm:cxnLst>
    <dgm:cxn modelId="{C1F629E8-2E9E-48D0-8A3F-A22DB3287943}" srcId="{9836C5CE-2BAD-44DB-BD9A-3989C6E6AD14}" destId="{C4BA430A-0A0A-444E-9F2A-1A955B1A1E0B}" srcOrd="0" destOrd="0" parTransId="{118A286D-1B44-4DC0-A374-754B6B2A4253}" sibTransId="{13D254A6-FA96-417E-BD61-988A1331C3F3}"/>
    <dgm:cxn modelId="{0E98460F-CAD3-49AF-8ADD-C2FC60314AE3}" srcId="{9836C5CE-2BAD-44DB-BD9A-3989C6E6AD14}" destId="{203AD4AD-FB1D-4A6D-A30E-AAEE63931895}" srcOrd="1" destOrd="0" parTransId="{788C9A3B-C135-46CE-A118-E64FB20760F5}" sibTransId="{AA6173C3-5396-4B02-B567-368A8A51B917}"/>
    <dgm:cxn modelId="{273EB520-EE6B-42C8-B2E3-2EAEEE7D3E87}" type="presOf" srcId="{22A06E65-7E13-4F0B-AA5E-6CA14ADBED17}" destId="{62937B6C-BE7C-42BB-8287-7F76B4A342DD}" srcOrd="0" destOrd="0" presId="urn:microsoft.com/office/officeart/2005/8/layout/lProcess2"/>
    <dgm:cxn modelId="{0CEA3F24-457B-4046-A104-ECEF07F3B03E}" type="presOf" srcId="{9836C5CE-2BAD-44DB-BD9A-3989C6E6AD14}" destId="{67110C59-590C-48FB-BDEC-B46ADF91868F}" srcOrd="0" destOrd="0" presId="urn:microsoft.com/office/officeart/2005/8/layout/lProcess2"/>
    <dgm:cxn modelId="{3E545FDD-0D22-440D-8B3D-A45959859FC8}" type="presOf" srcId="{203AD4AD-FB1D-4A6D-A30E-AAEE63931895}" destId="{A2934ECD-B560-4FF2-B8FE-7FF0D3D33F60}" srcOrd="0" destOrd="0" presId="urn:microsoft.com/office/officeart/2005/8/layout/lProcess2"/>
    <dgm:cxn modelId="{B5D05DB9-7D85-4DBF-9893-630FBA7E04CF}" type="presOf" srcId="{9836C5CE-2BAD-44DB-BD9A-3989C6E6AD14}" destId="{3D55A1A3-FFB2-4EAA-BCC8-2D1F339BACF6}" srcOrd="1" destOrd="0" presId="urn:microsoft.com/office/officeart/2005/8/layout/lProcess2"/>
    <dgm:cxn modelId="{7C4EF19A-D5B8-48AE-BFC7-0BA4E0D5FF99}" srcId="{22A06E65-7E13-4F0B-AA5E-6CA14ADBED17}" destId="{9836C5CE-2BAD-44DB-BD9A-3989C6E6AD14}" srcOrd="0" destOrd="0" parTransId="{3AFD1B45-8018-48AC-B190-3A2515F325C7}" sibTransId="{F7051C06-2C61-4962-BF12-E77A823BA152}"/>
    <dgm:cxn modelId="{88B73AAF-F002-4C54-B298-35C315D059EB}" type="presOf" srcId="{C4BA430A-0A0A-444E-9F2A-1A955B1A1E0B}" destId="{488D2633-FD80-422C-9AC2-6C0C2D458DD1}" srcOrd="0" destOrd="0" presId="urn:microsoft.com/office/officeart/2005/8/layout/lProcess2"/>
    <dgm:cxn modelId="{B0A453BA-6E5C-474F-B9F7-B9267DB8075F}" type="presParOf" srcId="{62937B6C-BE7C-42BB-8287-7F76B4A342DD}" destId="{7B96D650-272D-4AD8-8522-07C0C9003582}" srcOrd="0" destOrd="0" presId="urn:microsoft.com/office/officeart/2005/8/layout/lProcess2"/>
    <dgm:cxn modelId="{34CD9FDD-31BA-470A-8B3B-1CC5C8B590C6}" type="presParOf" srcId="{7B96D650-272D-4AD8-8522-07C0C9003582}" destId="{67110C59-590C-48FB-BDEC-B46ADF91868F}" srcOrd="0" destOrd="0" presId="urn:microsoft.com/office/officeart/2005/8/layout/lProcess2"/>
    <dgm:cxn modelId="{ACCADB59-894F-4C18-821C-94738A59B8A1}" type="presParOf" srcId="{7B96D650-272D-4AD8-8522-07C0C9003582}" destId="{3D55A1A3-FFB2-4EAA-BCC8-2D1F339BACF6}" srcOrd="1" destOrd="0" presId="urn:microsoft.com/office/officeart/2005/8/layout/lProcess2"/>
    <dgm:cxn modelId="{6966DE5D-6330-4A29-8689-95621BADB93F}" type="presParOf" srcId="{7B96D650-272D-4AD8-8522-07C0C9003582}" destId="{379AB499-2728-4D7E-92F1-78B1F7F39D42}" srcOrd="2" destOrd="0" presId="urn:microsoft.com/office/officeart/2005/8/layout/lProcess2"/>
    <dgm:cxn modelId="{63F8575D-F39C-47F6-99EB-E94B4EEC9E48}" type="presParOf" srcId="{379AB499-2728-4D7E-92F1-78B1F7F39D42}" destId="{6F1A0277-6B75-4CA5-B06E-68CD98783E1C}" srcOrd="0" destOrd="0" presId="urn:microsoft.com/office/officeart/2005/8/layout/lProcess2"/>
    <dgm:cxn modelId="{ABF55B86-7E8C-484C-A773-2997A6EE248E}" type="presParOf" srcId="{6F1A0277-6B75-4CA5-B06E-68CD98783E1C}" destId="{488D2633-FD80-422C-9AC2-6C0C2D458DD1}" srcOrd="0" destOrd="0" presId="urn:microsoft.com/office/officeart/2005/8/layout/lProcess2"/>
    <dgm:cxn modelId="{0E0A7F1D-79B9-4550-9B14-99754F7F8B7D}" type="presParOf" srcId="{6F1A0277-6B75-4CA5-B06E-68CD98783E1C}" destId="{28D3B2BC-6CD2-4A1B-9C2F-398D846D2CDD}" srcOrd="1" destOrd="0" presId="urn:microsoft.com/office/officeart/2005/8/layout/lProcess2"/>
    <dgm:cxn modelId="{0AE38374-4CF9-47C8-920C-AE533851FE69}" type="presParOf" srcId="{6F1A0277-6B75-4CA5-B06E-68CD98783E1C}" destId="{A2934ECD-B560-4FF2-B8FE-7FF0D3D33F60}" srcOrd="2" destOrd="0" presId="urn:microsoft.com/office/officeart/2005/8/layout/l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2BAB7-E40B-4BDA-9BF3-DAEF758D3BC4}">
      <dsp:nvSpPr>
        <dsp:cNvPr id="0" name=""/>
        <dsp:cNvSpPr/>
      </dsp:nvSpPr>
      <dsp:spPr>
        <a:xfrm>
          <a:off x="814423" y="99506"/>
          <a:ext cx="4565124" cy="4565124"/>
        </a:xfrm>
        <a:prstGeom prst="circularArrow">
          <a:avLst>
            <a:gd name="adj1" fmla="val 4668"/>
            <a:gd name="adj2" fmla="val 272909"/>
            <a:gd name="adj3" fmla="val 12990746"/>
            <a:gd name="adj4" fmla="val 17923146"/>
            <a:gd name="adj5" fmla="val 4847"/>
          </a:avLst>
        </a:prstGeom>
        <a:solidFill>
          <a:schemeClr val="accent1">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941749D9-D1F6-4F31-A8C4-733B118A44F4}">
      <dsp:nvSpPr>
        <dsp:cNvPr id="0" name=""/>
        <dsp:cNvSpPr/>
      </dsp:nvSpPr>
      <dsp:spPr>
        <a:xfrm>
          <a:off x="1639225" y="190079"/>
          <a:ext cx="2915521" cy="1457760"/>
        </a:xfrm>
        <a:prstGeom prst="roundRect">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a:t>Recording transactions</a:t>
          </a:r>
          <a:endParaRPr lang="en-IN" sz="3700" kern="1200" dirty="0"/>
        </a:p>
      </dsp:txBody>
      <dsp:txXfrm>
        <a:off x="1710387" y="261241"/>
        <a:ext cx="2773197" cy="1315436"/>
      </dsp:txXfrm>
    </dsp:sp>
    <dsp:sp modelId="{1B342DB0-A16C-43F7-B9AA-7FC7273D1EDD}">
      <dsp:nvSpPr>
        <dsp:cNvPr id="0" name=""/>
        <dsp:cNvSpPr/>
      </dsp:nvSpPr>
      <dsp:spPr>
        <a:xfrm>
          <a:off x="3278407" y="1829262"/>
          <a:ext cx="2915521" cy="1457760"/>
        </a:xfrm>
        <a:prstGeom prst="roundRect">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a:t>Summarizing in Reports</a:t>
          </a:r>
          <a:endParaRPr lang="en-IN" sz="3700" kern="1200" dirty="0"/>
        </a:p>
      </dsp:txBody>
      <dsp:txXfrm>
        <a:off x="3349569" y="1900424"/>
        <a:ext cx="2773197" cy="1315436"/>
      </dsp:txXfrm>
    </dsp:sp>
    <dsp:sp modelId="{D1BD54E2-A4DC-4B2C-BAA7-27D63EA8BD27}">
      <dsp:nvSpPr>
        <dsp:cNvPr id="0" name=""/>
        <dsp:cNvSpPr/>
      </dsp:nvSpPr>
      <dsp:spPr>
        <a:xfrm>
          <a:off x="1639225" y="3468445"/>
          <a:ext cx="2915521" cy="1457760"/>
        </a:xfrm>
        <a:prstGeom prst="roundRect">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a:t>Financial Data analysis</a:t>
          </a:r>
          <a:endParaRPr lang="en-IN" sz="3700" kern="1200" dirty="0"/>
        </a:p>
      </dsp:txBody>
      <dsp:txXfrm>
        <a:off x="1710387" y="3539607"/>
        <a:ext cx="2773197" cy="1315436"/>
      </dsp:txXfrm>
    </dsp:sp>
    <dsp:sp modelId="{81954CC2-16C4-4F60-BF18-9CC4DA39AE96}">
      <dsp:nvSpPr>
        <dsp:cNvPr id="0" name=""/>
        <dsp:cNvSpPr/>
      </dsp:nvSpPr>
      <dsp:spPr>
        <a:xfrm>
          <a:off x="42" y="1829262"/>
          <a:ext cx="2915521" cy="1457760"/>
        </a:xfrm>
        <a:prstGeom prst="roundRect">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dirty="0"/>
            <a:t>Stakeholder reporting</a:t>
          </a:r>
          <a:endParaRPr lang="en-IN" sz="3700" kern="1200" dirty="0"/>
        </a:p>
      </dsp:txBody>
      <dsp:txXfrm>
        <a:off x="71204" y="1900424"/>
        <a:ext cx="2773197" cy="13154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A6BA9-236B-4A66-B015-551BED726F42}">
      <dsp:nvSpPr>
        <dsp:cNvPr id="0" name=""/>
        <dsp:cNvSpPr/>
      </dsp:nvSpPr>
      <dsp:spPr>
        <a:xfrm>
          <a:off x="0" y="0"/>
          <a:ext cx="3968520" cy="286632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IN" sz="2600" kern="1200" dirty="0"/>
            <a:t>FINANCIAL Year/FISCAL year</a:t>
          </a:r>
        </a:p>
      </dsp:txBody>
      <dsp:txXfrm>
        <a:off x="0" y="0"/>
        <a:ext cx="3968520" cy="859896"/>
      </dsp:txXfrm>
    </dsp:sp>
    <dsp:sp modelId="{F6E28881-5B77-41D8-94E4-CEBFD9F1CFCC}">
      <dsp:nvSpPr>
        <dsp:cNvPr id="0" name=""/>
        <dsp:cNvSpPr/>
      </dsp:nvSpPr>
      <dsp:spPr>
        <a:xfrm>
          <a:off x="396851" y="860736"/>
          <a:ext cx="3174816" cy="86423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lvl="0" algn="l" defTabSz="933450">
            <a:lnSpc>
              <a:spcPct val="90000"/>
            </a:lnSpc>
            <a:spcBef>
              <a:spcPct val="0"/>
            </a:spcBef>
            <a:spcAft>
              <a:spcPct val="35000"/>
            </a:spcAft>
          </a:pPr>
          <a:r>
            <a:rPr lang="en-IN" sz="2100" kern="1200" dirty="0"/>
            <a:t>One-year period used for financial accounting</a:t>
          </a:r>
        </a:p>
      </dsp:txBody>
      <dsp:txXfrm>
        <a:off x="422164" y="886049"/>
        <a:ext cx="3124190" cy="813609"/>
      </dsp:txXfrm>
    </dsp:sp>
    <dsp:sp modelId="{3401846B-42BD-4945-B1E8-6265079FB8EC}">
      <dsp:nvSpPr>
        <dsp:cNvPr id="0" name=""/>
        <dsp:cNvSpPr/>
      </dsp:nvSpPr>
      <dsp:spPr>
        <a:xfrm>
          <a:off x="396851" y="1857931"/>
          <a:ext cx="3174816" cy="86423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lvl="0" algn="l" defTabSz="933450">
            <a:lnSpc>
              <a:spcPct val="90000"/>
            </a:lnSpc>
            <a:spcBef>
              <a:spcPct val="0"/>
            </a:spcBef>
            <a:spcAft>
              <a:spcPct val="35000"/>
            </a:spcAft>
          </a:pPr>
          <a:r>
            <a:rPr lang="en-IN" sz="2100" kern="1200" dirty="0"/>
            <a:t>In India, FY starts from April 1</a:t>
          </a:r>
          <a:r>
            <a:rPr lang="en-IN" sz="2100" kern="1200" baseline="30000" dirty="0"/>
            <a:t>st</a:t>
          </a:r>
          <a:r>
            <a:rPr lang="en-IN" sz="2100" kern="1200" dirty="0"/>
            <a:t> &amp; ends on March 31st</a:t>
          </a:r>
        </a:p>
      </dsp:txBody>
      <dsp:txXfrm>
        <a:off x="422164" y="1883244"/>
        <a:ext cx="3124190" cy="8136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261AF-9690-4AF8-952F-AE1B59FD3883}">
      <dsp:nvSpPr>
        <dsp:cNvPr id="0" name=""/>
        <dsp:cNvSpPr/>
      </dsp:nvSpPr>
      <dsp:spPr>
        <a:xfrm>
          <a:off x="680" y="187627"/>
          <a:ext cx="2476964" cy="1238482"/>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en-IN" sz="3600" kern="1200" dirty="0"/>
            <a:t>Gross Profit</a:t>
          </a:r>
        </a:p>
      </dsp:txBody>
      <dsp:txXfrm>
        <a:off x="36954" y="223901"/>
        <a:ext cx="2404416" cy="1165934"/>
      </dsp:txXfrm>
    </dsp:sp>
    <dsp:sp modelId="{2FF76829-BE3B-4D47-98D1-DF81B5D19E79}">
      <dsp:nvSpPr>
        <dsp:cNvPr id="0" name=""/>
        <dsp:cNvSpPr/>
      </dsp:nvSpPr>
      <dsp:spPr>
        <a:xfrm>
          <a:off x="248376" y="1426109"/>
          <a:ext cx="247696" cy="928861"/>
        </a:xfrm>
        <a:custGeom>
          <a:avLst/>
          <a:gdLst/>
          <a:ahLst/>
          <a:cxnLst/>
          <a:rect l="0" t="0" r="0" b="0"/>
          <a:pathLst>
            <a:path>
              <a:moveTo>
                <a:pt x="0" y="0"/>
              </a:moveTo>
              <a:lnTo>
                <a:pt x="0" y="928861"/>
              </a:lnTo>
              <a:lnTo>
                <a:pt x="247696" y="928861"/>
              </a:lnTo>
            </a:path>
          </a:pathLst>
        </a:custGeom>
        <a:noFill/>
        <a:ln w="12700" cap="flat" cmpd="sng" algn="ctr">
          <a:solidFill>
            <a:srgbClr val="00B050"/>
          </a:solidFill>
          <a:prstDash val="solid"/>
          <a:miter lim="800000"/>
        </a:ln>
        <a:effectLst/>
      </dsp:spPr>
      <dsp:style>
        <a:lnRef idx="2">
          <a:scrgbClr r="0" g="0" b="0"/>
        </a:lnRef>
        <a:fillRef idx="0">
          <a:scrgbClr r="0" g="0" b="0"/>
        </a:fillRef>
        <a:effectRef idx="0">
          <a:scrgbClr r="0" g="0" b="0"/>
        </a:effectRef>
        <a:fontRef idx="minor"/>
      </dsp:style>
    </dsp:sp>
    <dsp:sp modelId="{91151D06-17FA-4CC8-ACB3-7480D2396E49}">
      <dsp:nvSpPr>
        <dsp:cNvPr id="0" name=""/>
        <dsp:cNvSpPr/>
      </dsp:nvSpPr>
      <dsp:spPr>
        <a:xfrm>
          <a:off x="496073" y="1735730"/>
          <a:ext cx="1981571" cy="1238482"/>
        </a:xfrm>
        <a:prstGeom prst="roundRect">
          <a:avLst>
            <a:gd name="adj" fmla="val 10000"/>
          </a:avLst>
        </a:prstGeom>
        <a:solidFill>
          <a:schemeClr val="lt1">
            <a:alpha val="90000"/>
            <a:hueOff val="0"/>
            <a:satOff val="0"/>
            <a:lumOff val="0"/>
            <a:alphaOff val="0"/>
          </a:schemeClr>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lvl="0" algn="l" defTabSz="844550">
            <a:lnSpc>
              <a:spcPct val="90000"/>
            </a:lnSpc>
            <a:spcBef>
              <a:spcPct val="0"/>
            </a:spcBef>
            <a:spcAft>
              <a:spcPct val="35000"/>
            </a:spcAft>
          </a:pPr>
          <a:r>
            <a:rPr lang="en-IN" sz="1900" kern="1200" dirty="0"/>
            <a:t>Revenue retained after deducting from cost of goods or services sold</a:t>
          </a:r>
        </a:p>
      </dsp:txBody>
      <dsp:txXfrm>
        <a:off x="532347" y="1772004"/>
        <a:ext cx="1909023" cy="1165934"/>
      </dsp:txXfrm>
    </dsp:sp>
    <dsp:sp modelId="{21B34253-6526-454C-9697-600376898112}">
      <dsp:nvSpPr>
        <dsp:cNvPr id="0" name=""/>
        <dsp:cNvSpPr/>
      </dsp:nvSpPr>
      <dsp:spPr>
        <a:xfrm>
          <a:off x="3096886" y="187627"/>
          <a:ext cx="2476964" cy="123848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en-IN" sz="3600" kern="1200" dirty="0"/>
            <a:t>Net profit</a:t>
          </a:r>
        </a:p>
      </dsp:txBody>
      <dsp:txXfrm>
        <a:off x="3133160" y="223901"/>
        <a:ext cx="2404416" cy="1165934"/>
      </dsp:txXfrm>
    </dsp:sp>
    <dsp:sp modelId="{0C1F9180-FF9C-4ED5-8B14-F9D597B6CA46}">
      <dsp:nvSpPr>
        <dsp:cNvPr id="0" name=""/>
        <dsp:cNvSpPr/>
      </dsp:nvSpPr>
      <dsp:spPr>
        <a:xfrm>
          <a:off x="3344583" y="1426109"/>
          <a:ext cx="247696" cy="928861"/>
        </a:xfrm>
        <a:custGeom>
          <a:avLst/>
          <a:gdLst/>
          <a:ahLst/>
          <a:cxnLst/>
          <a:rect l="0" t="0" r="0" b="0"/>
          <a:pathLst>
            <a:path>
              <a:moveTo>
                <a:pt x="0" y="0"/>
              </a:moveTo>
              <a:lnTo>
                <a:pt x="0" y="928861"/>
              </a:lnTo>
              <a:lnTo>
                <a:pt x="247696" y="92886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63564-7D57-4180-86DB-11B76BFE54A9}">
      <dsp:nvSpPr>
        <dsp:cNvPr id="0" name=""/>
        <dsp:cNvSpPr/>
      </dsp:nvSpPr>
      <dsp:spPr>
        <a:xfrm>
          <a:off x="3592279" y="1735730"/>
          <a:ext cx="1981571" cy="123848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lvl="0" algn="l" defTabSz="844550">
            <a:lnSpc>
              <a:spcPct val="90000"/>
            </a:lnSpc>
            <a:spcBef>
              <a:spcPct val="0"/>
            </a:spcBef>
            <a:spcAft>
              <a:spcPct val="35000"/>
            </a:spcAft>
          </a:pPr>
          <a:r>
            <a:rPr lang="en-IN" sz="1900" kern="1200" dirty="0"/>
            <a:t>Revenue retained after deducting from all the other expenses</a:t>
          </a:r>
        </a:p>
      </dsp:txBody>
      <dsp:txXfrm>
        <a:off x="3628553" y="1772004"/>
        <a:ext cx="1909023" cy="11659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4F9F3-5003-4D96-A3FE-59C68AE0E399}">
      <dsp:nvSpPr>
        <dsp:cNvPr id="0" name=""/>
        <dsp:cNvSpPr/>
      </dsp:nvSpPr>
      <dsp:spPr>
        <a:xfrm>
          <a:off x="0" y="423473"/>
          <a:ext cx="2889844" cy="6804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96ED0D-23B1-46B5-9D0B-D779EC3756B6}">
      <dsp:nvSpPr>
        <dsp:cNvPr id="0" name=""/>
        <dsp:cNvSpPr/>
      </dsp:nvSpPr>
      <dsp:spPr>
        <a:xfrm>
          <a:off x="144492" y="24953"/>
          <a:ext cx="2339999" cy="79704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60" tIns="0" rIns="76460" bIns="0" numCol="1" spcCol="1270" anchor="ctr" anchorCtr="0">
          <a:noAutofit/>
        </a:bodyPr>
        <a:lstStyle/>
        <a:p>
          <a:pPr lvl="0" algn="l" defTabSz="800100">
            <a:lnSpc>
              <a:spcPct val="90000"/>
            </a:lnSpc>
            <a:spcBef>
              <a:spcPct val="0"/>
            </a:spcBef>
            <a:spcAft>
              <a:spcPct val="35000"/>
            </a:spcAft>
          </a:pPr>
          <a:r>
            <a:rPr lang="en-IN" sz="1800" kern="1200" dirty="0"/>
            <a:t>Natural persons’ a/cs</a:t>
          </a:r>
        </a:p>
      </dsp:txBody>
      <dsp:txXfrm>
        <a:off x="183400" y="63861"/>
        <a:ext cx="2262183" cy="719224"/>
      </dsp:txXfrm>
    </dsp:sp>
    <dsp:sp modelId="{59C6DEFC-05D5-4C09-B147-21D5B3DA5E29}">
      <dsp:nvSpPr>
        <dsp:cNvPr id="0" name=""/>
        <dsp:cNvSpPr/>
      </dsp:nvSpPr>
      <dsp:spPr>
        <a:xfrm>
          <a:off x="0" y="1648193"/>
          <a:ext cx="2889844" cy="6804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D472A7-E6A0-4B2B-9C53-9A7C009F35EB}">
      <dsp:nvSpPr>
        <dsp:cNvPr id="0" name=""/>
        <dsp:cNvSpPr/>
      </dsp:nvSpPr>
      <dsp:spPr>
        <a:xfrm>
          <a:off x="144492" y="1249673"/>
          <a:ext cx="2339999" cy="79704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460" tIns="0" rIns="76460" bIns="0" numCol="1" spcCol="1270" anchor="ctr" anchorCtr="0">
          <a:noAutofit/>
        </a:bodyPr>
        <a:lstStyle/>
        <a:p>
          <a:pPr lvl="0" algn="l" defTabSz="800100">
            <a:lnSpc>
              <a:spcPct val="90000"/>
            </a:lnSpc>
            <a:spcBef>
              <a:spcPct val="0"/>
            </a:spcBef>
            <a:spcAft>
              <a:spcPct val="35000"/>
            </a:spcAft>
          </a:pPr>
          <a:r>
            <a:rPr lang="en-IN" sz="1800" kern="1200" dirty="0"/>
            <a:t>Artificial persons like firms, associations, etc</a:t>
          </a:r>
        </a:p>
      </dsp:txBody>
      <dsp:txXfrm>
        <a:off x="183400" y="1288581"/>
        <a:ext cx="2262183" cy="7192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4F9F3-5003-4D96-A3FE-59C68AE0E399}">
      <dsp:nvSpPr>
        <dsp:cNvPr id="0" name=""/>
        <dsp:cNvSpPr/>
      </dsp:nvSpPr>
      <dsp:spPr>
        <a:xfrm>
          <a:off x="0" y="423473"/>
          <a:ext cx="2889844" cy="680400"/>
        </a:xfrm>
        <a:prstGeom prst="rect">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96ED0D-23B1-46B5-9D0B-D779EC3756B6}">
      <dsp:nvSpPr>
        <dsp:cNvPr id="0" name=""/>
        <dsp:cNvSpPr/>
      </dsp:nvSpPr>
      <dsp:spPr>
        <a:xfrm>
          <a:off x="144492" y="24953"/>
          <a:ext cx="2339999" cy="7970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460" tIns="0" rIns="76460" bIns="0" numCol="1" spcCol="1270" anchor="ctr" anchorCtr="0">
          <a:noAutofit/>
        </a:bodyPr>
        <a:lstStyle/>
        <a:p>
          <a:pPr lvl="0" algn="l" defTabSz="800100">
            <a:lnSpc>
              <a:spcPct val="90000"/>
            </a:lnSpc>
            <a:spcBef>
              <a:spcPct val="0"/>
            </a:spcBef>
            <a:spcAft>
              <a:spcPct val="35000"/>
            </a:spcAft>
          </a:pPr>
          <a:r>
            <a:rPr lang="en-IN" sz="1800" kern="1200" dirty="0" smtClean="0"/>
            <a:t>Assets, goods</a:t>
          </a:r>
          <a:endParaRPr lang="en-IN" sz="1800" kern="1200" dirty="0"/>
        </a:p>
      </dsp:txBody>
      <dsp:txXfrm>
        <a:off x="183400" y="63861"/>
        <a:ext cx="2262183" cy="719224"/>
      </dsp:txXfrm>
    </dsp:sp>
    <dsp:sp modelId="{59C6DEFC-05D5-4C09-B147-21D5B3DA5E29}">
      <dsp:nvSpPr>
        <dsp:cNvPr id="0" name=""/>
        <dsp:cNvSpPr/>
      </dsp:nvSpPr>
      <dsp:spPr>
        <a:xfrm>
          <a:off x="0" y="1648193"/>
          <a:ext cx="2889844" cy="680400"/>
        </a:xfrm>
        <a:prstGeom prst="rect">
          <a:avLst/>
        </a:prstGeom>
        <a:solidFill>
          <a:schemeClr val="accent3">
            <a:alpha val="90000"/>
            <a:tint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8D472A7-E6A0-4B2B-9C53-9A7C009F35EB}">
      <dsp:nvSpPr>
        <dsp:cNvPr id="0" name=""/>
        <dsp:cNvSpPr/>
      </dsp:nvSpPr>
      <dsp:spPr>
        <a:xfrm>
          <a:off x="144492" y="1249673"/>
          <a:ext cx="2339999" cy="797040"/>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460" tIns="0" rIns="76460" bIns="0" numCol="1" spcCol="1270" anchor="ctr" anchorCtr="0">
          <a:noAutofit/>
        </a:bodyPr>
        <a:lstStyle/>
        <a:p>
          <a:pPr lvl="0" algn="l" defTabSz="800100">
            <a:lnSpc>
              <a:spcPct val="90000"/>
            </a:lnSpc>
            <a:spcBef>
              <a:spcPct val="0"/>
            </a:spcBef>
            <a:spcAft>
              <a:spcPct val="35000"/>
            </a:spcAft>
          </a:pPr>
          <a:r>
            <a:rPr lang="en-IN" sz="1800" kern="1200" dirty="0" smtClean="0"/>
            <a:t>Liabilities </a:t>
          </a:r>
          <a:endParaRPr lang="en-IN" sz="1800" kern="1200" dirty="0"/>
        </a:p>
      </dsp:txBody>
      <dsp:txXfrm>
        <a:off x="183400" y="1288581"/>
        <a:ext cx="2262183" cy="7192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4F9F3-5003-4D96-A3FE-59C68AE0E399}">
      <dsp:nvSpPr>
        <dsp:cNvPr id="0" name=""/>
        <dsp:cNvSpPr/>
      </dsp:nvSpPr>
      <dsp:spPr>
        <a:xfrm>
          <a:off x="0" y="423473"/>
          <a:ext cx="2889844" cy="6804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96ED0D-23B1-46B5-9D0B-D779EC3756B6}">
      <dsp:nvSpPr>
        <dsp:cNvPr id="0" name=""/>
        <dsp:cNvSpPr/>
      </dsp:nvSpPr>
      <dsp:spPr>
        <a:xfrm>
          <a:off x="144492" y="24953"/>
          <a:ext cx="2339999" cy="797040"/>
        </a:xfrm>
        <a:prstGeom prst="round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460" tIns="0" rIns="76460" bIns="0" numCol="1" spcCol="1270" anchor="ctr" anchorCtr="0">
          <a:noAutofit/>
        </a:bodyPr>
        <a:lstStyle/>
        <a:p>
          <a:pPr lvl="0" algn="l" defTabSz="800100">
            <a:lnSpc>
              <a:spcPct val="90000"/>
            </a:lnSpc>
            <a:spcBef>
              <a:spcPct val="0"/>
            </a:spcBef>
            <a:spcAft>
              <a:spcPct val="35000"/>
            </a:spcAft>
          </a:pPr>
          <a:r>
            <a:rPr lang="en-IN" sz="1800" kern="1200" dirty="0" err="1" smtClean="0"/>
            <a:t>Expenes</a:t>
          </a:r>
          <a:r>
            <a:rPr lang="en-IN" sz="1800" kern="1200" dirty="0" smtClean="0"/>
            <a:t>, losses</a:t>
          </a:r>
          <a:endParaRPr lang="en-IN" sz="1800" kern="1200" dirty="0"/>
        </a:p>
      </dsp:txBody>
      <dsp:txXfrm>
        <a:off x="183400" y="63861"/>
        <a:ext cx="2262183" cy="719224"/>
      </dsp:txXfrm>
    </dsp:sp>
    <dsp:sp modelId="{59C6DEFC-05D5-4C09-B147-21D5B3DA5E29}">
      <dsp:nvSpPr>
        <dsp:cNvPr id="0" name=""/>
        <dsp:cNvSpPr/>
      </dsp:nvSpPr>
      <dsp:spPr>
        <a:xfrm>
          <a:off x="0" y="1648193"/>
          <a:ext cx="2889844" cy="6804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D472A7-E6A0-4B2B-9C53-9A7C009F35EB}">
      <dsp:nvSpPr>
        <dsp:cNvPr id="0" name=""/>
        <dsp:cNvSpPr/>
      </dsp:nvSpPr>
      <dsp:spPr>
        <a:xfrm>
          <a:off x="144492" y="1249673"/>
          <a:ext cx="2339999" cy="797040"/>
        </a:xfrm>
        <a:prstGeom prst="round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460" tIns="0" rIns="76460" bIns="0" numCol="1" spcCol="1270" anchor="ctr" anchorCtr="0">
          <a:noAutofit/>
        </a:bodyPr>
        <a:lstStyle/>
        <a:p>
          <a:pPr lvl="0" algn="l" defTabSz="800100">
            <a:lnSpc>
              <a:spcPct val="90000"/>
            </a:lnSpc>
            <a:spcBef>
              <a:spcPct val="0"/>
            </a:spcBef>
            <a:spcAft>
              <a:spcPct val="35000"/>
            </a:spcAft>
          </a:pPr>
          <a:r>
            <a:rPr lang="en-IN" sz="1800" kern="1200" dirty="0" smtClean="0"/>
            <a:t>Incomes</a:t>
          </a:r>
          <a:r>
            <a:rPr lang="en-IN" sz="1800" kern="1200" baseline="0" dirty="0" smtClean="0"/>
            <a:t> , gains</a:t>
          </a:r>
          <a:endParaRPr lang="en-IN" sz="1800" kern="1200" dirty="0"/>
        </a:p>
      </dsp:txBody>
      <dsp:txXfrm>
        <a:off x="183400" y="1288581"/>
        <a:ext cx="2262183" cy="71922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49CF7-EB5C-40E3-AFB7-F333BBC077E4}">
      <dsp:nvSpPr>
        <dsp:cNvPr id="0" name=""/>
        <dsp:cNvSpPr/>
      </dsp:nvSpPr>
      <dsp:spPr>
        <a:xfrm>
          <a:off x="-5209802" y="-797975"/>
          <a:ext cx="6203946" cy="6203946"/>
        </a:xfrm>
        <a:prstGeom prst="blockArc">
          <a:avLst>
            <a:gd name="adj1" fmla="val 18900000"/>
            <a:gd name="adj2" fmla="val 2700000"/>
            <a:gd name="adj3" fmla="val 348"/>
          </a:avLst>
        </a:pr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002C9D95-13E8-415A-9E0E-50E121344B0C}">
      <dsp:nvSpPr>
        <dsp:cNvPr id="0" name=""/>
        <dsp:cNvSpPr/>
      </dsp:nvSpPr>
      <dsp:spPr>
        <a:xfrm>
          <a:off x="520515" y="354262"/>
          <a:ext cx="7543706" cy="708894"/>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62685" tIns="53340" rIns="53340" bIns="53340" numCol="1" spcCol="1270" anchor="ctr" anchorCtr="0">
          <a:noAutofit/>
        </a:bodyPr>
        <a:lstStyle/>
        <a:p>
          <a:pPr lvl="0" algn="l" defTabSz="933450">
            <a:lnSpc>
              <a:spcPct val="90000"/>
            </a:lnSpc>
            <a:spcBef>
              <a:spcPct val="0"/>
            </a:spcBef>
            <a:spcAft>
              <a:spcPct val="35000"/>
            </a:spcAft>
          </a:pPr>
          <a:r>
            <a:rPr lang="en-US" sz="2100" kern="1200" dirty="0">
              <a:solidFill>
                <a:schemeClr val="bg1"/>
              </a:solidFill>
            </a:rPr>
            <a:t>Company is created to keep record of all the business transactions</a:t>
          </a:r>
          <a:endParaRPr lang="en-IN" sz="2100" kern="1200" dirty="0">
            <a:solidFill>
              <a:schemeClr val="bg1"/>
            </a:solidFill>
          </a:endParaRPr>
        </a:p>
      </dsp:txBody>
      <dsp:txXfrm>
        <a:off x="520515" y="354262"/>
        <a:ext cx="7543706" cy="708894"/>
      </dsp:txXfrm>
    </dsp:sp>
    <dsp:sp modelId="{87C23CDA-11BD-4516-9FFA-59970EAE44E5}">
      <dsp:nvSpPr>
        <dsp:cNvPr id="0" name=""/>
        <dsp:cNvSpPr/>
      </dsp:nvSpPr>
      <dsp:spPr>
        <a:xfrm>
          <a:off x="77456" y="265650"/>
          <a:ext cx="886117" cy="886117"/>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BD1DE474-AB79-4D67-BD59-7B927CBB821E}">
      <dsp:nvSpPr>
        <dsp:cNvPr id="0" name=""/>
        <dsp:cNvSpPr/>
      </dsp:nvSpPr>
      <dsp:spPr>
        <a:xfrm>
          <a:off x="926940" y="1417788"/>
          <a:ext cx="7137280" cy="708894"/>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62685" tIns="53340" rIns="53340" bIns="53340" numCol="1" spcCol="1270" anchor="ctr" anchorCtr="0">
          <a:noAutofit/>
        </a:bodyPr>
        <a:lstStyle/>
        <a:p>
          <a:pPr lvl="0" algn="l" defTabSz="933450">
            <a:lnSpc>
              <a:spcPct val="90000"/>
            </a:lnSpc>
            <a:spcBef>
              <a:spcPct val="0"/>
            </a:spcBef>
            <a:spcAft>
              <a:spcPct val="35000"/>
            </a:spcAft>
            <a:buFont typeface="Wingdings" panose="05000000000000000000" pitchFamily="2" charset="2"/>
            <a:buChar char="v"/>
          </a:pPr>
          <a:r>
            <a:rPr lang="en-US" sz="2100" kern="1200" dirty="0">
              <a:solidFill>
                <a:schemeClr val="bg1"/>
              </a:solidFill>
            </a:rPr>
            <a:t>The mailing details like company name, address &amp; contact details are required to print on the Invoices &amp; Reports</a:t>
          </a:r>
          <a:endParaRPr lang="en-IN" sz="2100" kern="1200" dirty="0">
            <a:solidFill>
              <a:schemeClr val="bg1"/>
            </a:solidFill>
          </a:endParaRPr>
        </a:p>
      </dsp:txBody>
      <dsp:txXfrm>
        <a:off x="926940" y="1417788"/>
        <a:ext cx="7137280" cy="708894"/>
      </dsp:txXfrm>
    </dsp:sp>
    <dsp:sp modelId="{07E16EBB-AF96-47F8-8F71-D9AE403C115B}">
      <dsp:nvSpPr>
        <dsp:cNvPr id="0" name=""/>
        <dsp:cNvSpPr/>
      </dsp:nvSpPr>
      <dsp:spPr>
        <a:xfrm>
          <a:off x="483881" y="1329176"/>
          <a:ext cx="886117" cy="886117"/>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035CE5D5-B4C7-47BD-A1D0-FFBB217AF578}">
      <dsp:nvSpPr>
        <dsp:cNvPr id="0" name=""/>
        <dsp:cNvSpPr/>
      </dsp:nvSpPr>
      <dsp:spPr>
        <a:xfrm>
          <a:off x="926940" y="2481313"/>
          <a:ext cx="7137280" cy="708894"/>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62685" tIns="53340" rIns="53340" bIns="53340" numCol="1" spcCol="1270" anchor="ctr" anchorCtr="0">
          <a:noAutofit/>
        </a:bodyPr>
        <a:lstStyle/>
        <a:p>
          <a:pPr lvl="0" algn="l" defTabSz="933450">
            <a:lnSpc>
              <a:spcPct val="90000"/>
            </a:lnSpc>
            <a:spcBef>
              <a:spcPct val="0"/>
            </a:spcBef>
            <a:spcAft>
              <a:spcPct val="35000"/>
            </a:spcAft>
            <a:buFont typeface="Wingdings" panose="05000000000000000000" pitchFamily="2" charset="2"/>
            <a:buChar char="v"/>
          </a:pPr>
          <a:r>
            <a:rPr lang="en-US" sz="2100" kern="1200" dirty="0">
              <a:solidFill>
                <a:schemeClr val="bg1"/>
              </a:solidFill>
            </a:rPr>
            <a:t>Country is selected based on the customer’s business location</a:t>
          </a:r>
          <a:endParaRPr lang="en-IN" sz="2100" kern="1200" dirty="0">
            <a:solidFill>
              <a:schemeClr val="bg1"/>
            </a:solidFill>
          </a:endParaRPr>
        </a:p>
      </dsp:txBody>
      <dsp:txXfrm>
        <a:off x="926940" y="2481313"/>
        <a:ext cx="7137280" cy="708894"/>
      </dsp:txXfrm>
    </dsp:sp>
    <dsp:sp modelId="{8874AB39-27B1-4878-996E-CEB16DFD1631}">
      <dsp:nvSpPr>
        <dsp:cNvPr id="0" name=""/>
        <dsp:cNvSpPr/>
      </dsp:nvSpPr>
      <dsp:spPr>
        <a:xfrm>
          <a:off x="483881" y="2392701"/>
          <a:ext cx="886117" cy="886117"/>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78EAC552-0F7B-4242-AF61-43B16EF8D4A5}">
      <dsp:nvSpPr>
        <dsp:cNvPr id="0" name=""/>
        <dsp:cNvSpPr/>
      </dsp:nvSpPr>
      <dsp:spPr>
        <a:xfrm>
          <a:off x="520515" y="3544839"/>
          <a:ext cx="7543706" cy="708894"/>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62685" tIns="53340" rIns="53340" bIns="53340" numCol="1" spcCol="1270" anchor="ctr" anchorCtr="0">
          <a:noAutofit/>
        </a:bodyPr>
        <a:lstStyle/>
        <a:p>
          <a:pPr lvl="0" algn="l" defTabSz="933450">
            <a:lnSpc>
              <a:spcPct val="90000"/>
            </a:lnSpc>
            <a:spcBef>
              <a:spcPct val="0"/>
            </a:spcBef>
            <a:spcAft>
              <a:spcPct val="35000"/>
            </a:spcAft>
          </a:pPr>
          <a:r>
            <a:rPr lang="en-US" sz="2100" kern="1200" dirty="0">
              <a:solidFill>
                <a:schemeClr val="bg1"/>
              </a:solidFill>
            </a:rPr>
            <a:t>Based on country selected, books beginning will pick current financial year </a:t>
          </a:r>
          <a:endParaRPr lang="en-IN" sz="2100" kern="1200" dirty="0">
            <a:solidFill>
              <a:schemeClr val="bg1"/>
            </a:solidFill>
          </a:endParaRPr>
        </a:p>
      </dsp:txBody>
      <dsp:txXfrm>
        <a:off x="520515" y="3544839"/>
        <a:ext cx="7543706" cy="708894"/>
      </dsp:txXfrm>
    </dsp:sp>
    <dsp:sp modelId="{D5719F1E-F508-44C8-90E0-1058E9420D84}">
      <dsp:nvSpPr>
        <dsp:cNvPr id="0" name=""/>
        <dsp:cNvSpPr/>
      </dsp:nvSpPr>
      <dsp:spPr>
        <a:xfrm>
          <a:off x="77456" y="3456227"/>
          <a:ext cx="886117" cy="886117"/>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49CF7-EB5C-40E3-AFB7-F333BBC077E4}">
      <dsp:nvSpPr>
        <dsp:cNvPr id="0" name=""/>
        <dsp:cNvSpPr/>
      </dsp:nvSpPr>
      <dsp:spPr>
        <a:xfrm>
          <a:off x="-5543700" y="-848736"/>
          <a:ext cx="6600593" cy="6600593"/>
        </a:xfrm>
        <a:prstGeom prst="blockArc">
          <a:avLst>
            <a:gd name="adj1" fmla="val 18900000"/>
            <a:gd name="adj2" fmla="val 2700000"/>
            <a:gd name="adj3" fmla="val 327"/>
          </a:avLst>
        </a:prstGeom>
        <a:noFill/>
        <a:ln w="12700" cap="flat" cmpd="sng" algn="ctr">
          <a:solidFill>
            <a:schemeClr val="accent5">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002C9D95-13E8-415A-9E0E-50E121344B0C}">
      <dsp:nvSpPr>
        <dsp:cNvPr id="0" name=""/>
        <dsp:cNvSpPr/>
      </dsp:nvSpPr>
      <dsp:spPr>
        <a:xfrm>
          <a:off x="462078" y="306346"/>
          <a:ext cx="8178677" cy="613086"/>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86637" tIns="45720" rIns="45720" bIns="45720" numCol="1" spcCol="1270" anchor="ctr" anchorCtr="0">
          <a:noAutofit/>
        </a:bodyPr>
        <a:lstStyle/>
        <a:p>
          <a:pPr lvl="0" algn="l" defTabSz="800100">
            <a:lnSpc>
              <a:spcPct val="90000"/>
            </a:lnSpc>
            <a:spcBef>
              <a:spcPct val="0"/>
            </a:spcBef>
            <a:spcAft>
              <a:spcPct val="35000"/>
            </a:spcAft>
          </a:pPr>
          <a:r>
            <a:rPr lang="en-US" sz="1800" kern="1200" dirty="0"/>
            <a:t>User can enter the different Books beginning date from which transactions to be accounted</a:t>
          </a:r>
          <a:endParaRPr lang="en-IN" sz="1800" kern="1200" dirty="0"/>
        </a:p>
      </dsp:txBody>
      <dsp:txXfrm>
        <a:off x="462078" y="306346"/>
        <a:ext cx="8178677" cy="613086"/>
      </dsp:txXfrm>
    </dsp:sp>
    <dsp:sp modelId="{87C23CDA-11BD-4516-9FFA-59970EAE44E5}">
      <dsp:nvSpPr>
        <dsp:cNvPr id="0" name=""/>
        <dsp:cNvSpPr/>
      </dsp:nvSpPr>
      <dsp:spPr>
        <a:xfrm>
          <a:off x="78899" y="229711"/>
          <a:ext cx="766357" cy="766357"/>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BD1DE474-AB79-4D67-BD59-7B927CBB821E}">
      <dsp:nvSpPr>
        <dsp:cNvPr id="0" name=""/>
        <dsp:cNvSpPr/>
      </dsp:nvSpPr>
      <dsp:spPr>
        <a:xfrm>
          <a:off x="901397" y="1225681"/>
          <a:ext cx="7739357" cy="613086"/>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86637" tIns="45720" rIns="45720" bIns="45720" numCol="1" spcCol="1270" anchor="ctr" anchorCtr="0">
          <a:noAutofit/>
        </a:bodyPr>
        <a:lstStyle/>
        <a:p>
          <a:pPr lvl="0" algn="l" defTabSz="800100">
            <a:lnSpc>
              <a:spcPct val="90000"/>
            </a:lnSpc>
            <a:spcBef>
              <a:spcPct val="0"/>
            </a:spcBef>
            <a:spcAft>
              <a:spcPct val="35000"/>
            </a:spcAft>
            <a:buFont typeface="Wingdings" panose="05000000000000000000" pitchFamily="2" charset="2"/>
            <a:buChar char="v"/>
          </a:pPr>
          <a:r>
            <a:rPr lang="en-US" sz="1800" kern="1200" dirty="0"/>
            <a:t>Based on country selection, the base currency will be set in which transactions would be recorded</a:t>
          </a:r>
          <a:endParaRPr lang="en-IN" sz="1800" kern="1200" dirty="0"/>
        </a:p>
      </dsp:txBody>
      <dsp:txXfrm>
        <a:off x="901397" y="1225681"/>
        <a:ext cx="7739357" cy="613086"/>
      </dsp:txXfrm>
    </dsp:sp>
    <dsp:sp modelId="{07E16EBB-AF96-47F8-8F71-D9AE403C115B}">
      <dsp:nvSpPr>
        <dsp:cNvPr id="0" name=""/>
        <dsp:cNvSpPr/>
      </dsp:nvSpPr>
      <dsp:spPr>
        <a:xfrm>
          <a:off x="518218" y="1149046"/>
          <a:ext cx="766357" cy="766357"/>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035CE5D5-B4C7-47BD-A1D0-FFBB217AF578}">
      <dsp:nvSpPr>
        <dsp:cNvPr id="0" name=""/>
        <dsp:cNvSpPr/>
      </dsp:nvSpPr>
      <dsp:spPr>
        <a:xfrm>
          <a:off x="1036233" y="2145016"/>
          <a:ext cx="7604522" cy="613086"/>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86637" tIns="45720" rIns="45720" bIns="45720" numCol="1" spcCol="1270" anchor="ctr" anchorCtr="0">
          <a:noAutofit/>
        </a:bodyPr>
        <a:lstStyle/>
        <a:p>
          <a:pPr lvl="0" algn="l" defTabSz="800100">
            <a:lnSpc>
              <a:spcPct val="90000"/>
            </a:lnSpc>
            <a:spcBef>
              <a:spcPct val="0"/>
            </a:spcBef>
            <a:spcAft>
              <a:spcPct val="35000"/>
            </a:spcAft>
            <a:buFont typeface="Wingdings" panose="05000000000000000000" pitchFamily="2" charset="2"/>
            <a:buChar char="v"/>
          </a:pPr>
          <a:r>
            <a:rPr lang="en-US" sz="1800" kern="1200" dirty="0"/>
            <a:t>User can set-up additional configuration pressing F12</a:t>
          </a:r>
          <a:endParaRPr lang="en-IN" sz="1800" kern="1200" dirty="0"/>
        </a:p>
      </dsp:txBody>
      <dsp:txXfrm>
        <a:off x="1036233" y="2145016"/>
        <a:ext cx="7604522" cy="613086"/>
      </dsp:txXfrm>
    </dsp:sp>
    <dsp:sp modelId="{8874AB39-27B1-4878-996E-CEB16DFD1631}">
      <dsp:nvSpPr>
        <dsp:cNvPr id="0" name=""/>
        <dsp:cNvSpPr/>
      </dsp:nvSpPr>
      <dsp:spPr>
        <a:xfrm>
          <a:off x="653054" y="2068381"/>
          <a:ext cx="766357" cy="766357"/>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78EAC552-0F7B-4242-AF61-43B16EF8D4A5}">
      <dsp:nvSpPr>
        <dsp:cNvPr id="0" name=""/>
        <dsp:cNvSpPr/>
      </dsp:nvSpPr>
      <dsp:spPr>
        <a:xfrm>
          <a:off x="901397" y="3064351"/>
          <a:ext cx="7739357" cy="613086"/>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86637" tIns="45720" rIns="45720" bIns="45720" numCol="1" spcCol="1270" anchor="ctr" anchorCtr="0">
          <a:noAutofit/>
        </a:bodyPr>
        <a:lstStyle/>
        <a:p>
          <a:pPr lvl="0" algn="l" defTabSz="800100">
            <a:lnSpc>
              <a:spcPct val="90000"/>
            </a:lnSpc>
            <a:spcBef>
              <a:spcPct val="0"/>
            </a:spcBef>
            <a:spcAft>
              <a:spcPct val="35000"/>
            </a:spcAft>
          </a:pPr>
          <a:r>
            <a:rPr lang="en-US" sz="1800" kern="1200" dirty="0"/>
            <a:t>Security can be set for the company data to be accessed</a:t>
          </a:r>
          <a:endParaRPr lang="en-IN" sz="1800" kern="1200" dirty="0"/>
        </a:p>
      </dsp:txBody>
      <dsp:txXfrm>
        <a:off x="901397" y="3064351"/>
        <a:ext cx="7739357" cy="613086"/>
      </dsp:txXfrm>
    </dsp:sp>
    <dsp:sp modelId="{D5719F1E-F508-44C8-90E0-1058E9420D84}">
      <dsp:nvSpPr>
        <dsp:cNvPr id="0" name=""/>
        <dsp:cNvSpPr/>
      </dsp:nvSpPr>
      <dsp:spPr>
        <a:xfrm>
          <a:off x="518218" y="2987716"/>
          <a:ext cx="766357" cy="766357"/>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DCDF7604-AA70-483B-9CB7-0C28E961FF1D}">
      <dsp:nvSpPr>
        <dsp:cNvPr id="0" name=""/>
        <dsp:cNvSpPr/>
      </dsp:nvSpPr>
      <dsp:spPr>
        <a:xfrm>
          <a:off x="462078" y="3983686"/>
          <a:ext cx="8178677" cy="613086"/>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86637" tIns="45720" rIns="45720" bIns="45720" numCol="1" spcCol="1270" anchor="ctr" anchorCtr="0">
          <a:noAutofit/>
        </a:bodyPr>
        <a:lstStyle/>
        <a:p>
          <a:pPr lvl="0" algn="l" defTabSz="800100">
            <a:lnSpc>
              <a:spcPct val="90000"/>
            </a:lnSpc>
            <a:spcBef>
              <a:spcPct val="0"/>
            </a:spcBef>
            <a:spcAft>
              <a:spcPct val="35000"/>
            </a:spcAft>
          </a:pPr>
          <a:r>
            <a:rPr lang="en-US" sz="1800" kern="1200" dirty="0"/>
            <a:t>Company features can be set based on business needs</a:t>
          </a:r>
          <a:endParaRPr lang="en-IN" sz="1800" kern="1200" dirty="0"/>
        </a:p>
      </dsp:txBody>
      <dsp:txXfrm>
        <a:off x="462078" y="3983686"/>
        <a:ext cx="8178677" cy="613086"/>
      </dsp:txXfrm>
    </dsp:sp>
    <dsp:sp modelId="{D6C050D1-D427-4D87-94F9-6BF027356BA3}">
      <dsp:nvSpPr>
        <dsp:cNvPr id="0" name=""/>
        <dsp:cNvSpPr/>
      </dsp:nvSpPr>
      <dsp:spPr>
        <a:xfrm>
          <a:off x="78899" y="3907051"/>
          <a:ext cx="766357" cy="766357"/>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8BFAB-469D-4E8D-A023-27D65322BED6}">
      <dsp:nvSpPr>
        <dsp:cNvPr id="0" name=""/>
        <dsp:cNvSpPr/>
      </dsp:nvSpPr>
      <dsp:spPr>
        <a:xfrm>
          <a:off x="2037625" y="48767"/>
          <a:ext cx="2535936" cy="2535936"/>
        </a:xfrm>
        <a:prstGeom prst="ellipse">
          <a:avLst/>
        </a:prstGeom>
        <a:solidFill>
          <a:schemeClr val="accent4">
            <a:shade val="80000"/>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b="1" kern="1200" dirty="0"/>
            <a:t>Assets</a:t>
          </a:r>
          <a:endParaRPr lang="en-IN" sz="2000" b="1" kern="1200" dirty="0"/>
        </a:p>
      </dsp:txBody>
      <dsp:txXfrm>
        <a:off x="2330233" y="390143"/>
        <a:ext cx="1950720" cy="804672"/>
      </dsp:txXfrm>
    </dsp:sp>
    <dsp:sp modelId="{EAD99934-3E10-42C0-8037-CECB1CD82FC2}">
      <dsp:nvSpPr>
        <dsp:cNvPr id="0" name=""/>
        <dsp:cNvSpPr/>
      </dsp:nvSpPr>
      <dsp:spPr>
        <a:xfrm>
          <a:off x="3075603" y="1170431"/>
          <a:ext cx="2703307" cy="2535936"/>
        </a:xfrm>
        <a:prstGeom prst="ellipse">
          <a:avLst/>
        </a:prstGeom>
        <a:solidFill>
          <a:schemeClr val="accent4">
            <a:shade val="80000"/>
            <a:alpha val="50000"/>
            <a:hueOff val="-315792"/>
            <a:satOff val="0"/>
            <a:lumOff val="20726"/>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b="1" kern="1200" dirty="0"/>
            <a:t>Liabilities</a:t>
          </a:r>
          <a:endParaRPr lang="en-IN" sz="2000" b="1" kern="1200" dirty="0"/>
        </a:p>
      </dsp:txBody>
      <dsp:txXfrm>
        <a:off x="4531230" y="1463040"/>
        <a:ext cx="1039733" cy="1950720"/>
      </dsp:txXfrm>
    </dsp:sp>
    <dsp:sp modelId="{B018D421-09EF-418B-9DCA-CD5B444C3CA0}">
      <dsp:nvSpPr>
        <dsp:cNvPr id="0" name=""/>
        <dsp:cNvSpPr/>
      </dsp:nvSpPr>
      <dsp:spPr>
        <a:xfrm>
          <a:off x="2037625" y="2292096"/>
          <a:ext cx="2535936" cy="2535936"/>
        </a:xfrm>
        <a:prstGeom prst="ellipse">
          <a:avLst/>
        </a:prstGeom>
        <a:solidFill>
          <a:schemeClr val="accent4">
            <a:shade val="80000"/>
            <a:alpha val="50000"/>
            <a:hueOff val="-631583"/>
            <a:satOff val="0"/>
            <a:lumOff val="41451"/>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b="1" kern="1200" dirty="0"/>
            <a:t>Income</a:t>
          </a:r>
          <a:endParaRPr lang="en-IN" sz="2000" b="1" kern="1200" dirty="0"/>
        </a:p>
      </dsp:txBody>
      <dsp:txXfrm>
        <a:off x="2330233" y="3681984"/>
        <a:ext cx="1950720" cy="804672"/>
      </dsp:txXfrm>
    </dsp:sp>
    <dsp:sp modelId="{FD8FD60A-4907-4352-A4DC-B6559F4C6D1E}">
      <dsp:nvSpPr>
        <dsp:cNvPr id="0" name=""/>
        <dsp:cNvSpPr/>
      </dsp:nvSpPr>
      <dsp:spPr>
        <a:xfrm>
          <a:off x="813319" y="1170431"/>
          <a:ext cx="2741220" cy="2535936"/>
        </a:xfrm>
        <a:prstGeom prst="ellipse">
          <a:avLst/>
        </a:prstGeom>
        <a:solidFill>
          <a:schemeClr val="accent4">
            <a:shade val="80000"/>
            <a:alpha val="50000"/>
            <a:hueOff val="-315792"/>
            <a:satOff val="0"/>
            <a:lumOff val="20726"/>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b="1" kern="1200" dirty="0"/>
            <a:t>Expenses</a:t>
          </a:r>
          <a:endParaRPr lang="en-IN" sz="2000" b="1" kern="1200" dirty="0"/>
        </a:p>
      </dsp:txBody>
      <dsp:txXfrm>
        <a:off x="1024182" y="1463040"/>
        <a:ext cx="1054315" cy="19507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8F0C0-C619-4ACB-90CA-F5D39458B945}">
      <dsp:nvSpPr>
        <dsp:cNvPr id="0" name=""/>
        <dsp:cNvSpPr/>
      </dsp:nvSpPr>
      <dsp:spPr>
        <a:xfrm>
          <a:off x="2228488" y="760916"/>
          <a:ext cx="2099773" cy="129299"/>
        </a:xfrm>
        <a:custGeom>
          <a:avLst/>
          <a:gdLst/>
          <a:ahLst/>
          <a:cxnLst/>
          <a:rect l="0" t="0" r="0" b="0"/>
          <a:pathLst>
            <a:path>
              <a:moveTo>
                <a:pt x="0" y="0"/>
              </a:moveTo>
              <a:lnTo>
                <a:pt x="2099773" y="0"/>
              </a:lnTo>
              <a:lnTo>
                <a:pt x="2099773" y="12929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DA00FE-877D-4429-9509-E07A242B9E57}">
      <dsp:nvSpPr>
        <dsp:cNvPr id="0" name=""/>
        <dsp:cNvSpPr/>
      </dsp:nvSpPr>
      <dsp:spPr>
        <a:xfrm>
          <a:off x="2228488" y="631616"/>
          <a:ext cx="2056225" cy="129299"/>
        </a:xfrm>
        <a:custGeom>
          <a:avLst/>
          <a:gdLst/>
          <a:ahLst/>
          <a:cxnLst/>
          <a:rect l="0" t="0" r="0" b="0"/>
          <a:pathLst>
            <a:path>
              <a:moveTo>
                <a:pt x="0" y="129299"/>
              </a:moveTo>
              <a:lnTo>
                <a:pt x="2056225" y="129299"/>
              </a:lnTo>
              <a:lnTo>
                <a:pt x="2056225"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BAB62A-F9BF-4FD3-85F5-03881C9CF32D}">
      <dsp:nvSpPr>
        <dsp:cNvPr id="0" name=""/>
        <dsp:cNvSpPr/>
      </dsp:nvSpPr>
      <dsp:spPr>
        <a:xfrm>
          <a:off x="159695" y="445425"/>
          <a:ext cx="2068793" cy="630982"/>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IN" sz="2100" kern="1200" dirty="0"/>
            <a:t>15 primary groups</a:t>
          </a:r>
        </a:p>
      </dsp:txBody>
      <dsp:txXfrm>
        <a:off x="159695" y="445425"/>
        <a:ext cx="2068793" cy="630982"/>
      </dsp:txXfrm>
    </dsp:sp>
    <dsp:sp modelId="{E7EB56F9-2369-436C-8443-F711031BB62E}">
      <dsp:nvSpPr>
        <dsp:cNvPr id="0" name=""/>
        <dsp:cNvSpPr/>
      </dsp:nvSpPr>
      <dsp:spPr>
        <a:xfrm>
          <a:off x="2642247" y="634"/>
          <a:ext cx="3284933" cy="630982"/>
        </a:xfrm>
        <a:prstGeom prst="rect">
          <a:avLst/>
        </a:prstGeom>
        <a:solidFill>
          <a:srgbClr val="FFFFCC"/>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IN" sz="2100" kern="1200" dirty="0"/>
            <a:t>9 groups – capital in nature</a:t>
          </a:r>
        </a:p>
      </dsp:txBody>
      <dsp:txXfrm>
        <a:off x="2642247" y="634"/>
        <a:ext cx="3284933" cy="630982"/>
      </dsp:txXfrm>
    </dsp:sp>
    <dsp:sp modelId="{BC9031AE-AA7F-4A6F-8B75-6CCF64D93C81}">
      <dsp:nvSpPr>
        <dsp:cNvPr id="0" name=""/>
        <dsp:cNvSpPr/>
      </dsp:nvSpPr>
      <dsp:spPr>
        <a:xfrm>
          <a:off x="2642247" y="890216"/>
          <a:ext cx="3372029" cy="630982"/>
        </a:xfrm>
        <a:prstGeom prst="rect">
          <a:avLst/>
        </a:prstGeom>
        <a:solidFill>
          <a:srgbClr val="FFFFCC"/>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IN" sz="2100" kern="1200" dirty="0"/>
            <a:t>6 groups – revenue in nature</a:t>
          </a:r>
        </a:p>
      </dsp:txBody>
      <dsp:txXfrm>
        <a:off x="2642247" y="890216"/>
        <a:ext cx="3372029" cy="63098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61BA0-283A-4CD5-B003-8DC2D52F9E73}">
      <dsp:nvSpPr>
        <dsp:cNvPr id="0" name=""/>
        <dsp:cNvSpPr/>
      </dsp:nvSpPr>
      <dsp:spPr>
        <a:xfrm>
          <a:off x="0" y="3866103"/>
          <a:ext cx="4653330" cy="845808"/>
        </a:xfrm>
        <a:prstGeom prst="rect">
          <a:avLst/>
        </a:prstGeom>
        <a:solidFill>
          <a:schemeClr val="lt1"/>
        </a:solidFill>
        <a:ln w="12700" cap="flat" cmpd="sng" algn="ctr">
          <a:solidFill>
            <a:srgbClr val="FFFF99"/>
          </a:solidFill>
          <a:prstDash val="solid"/>
          <a:miter lim="800000"/>
        </a:ln>
        <a:effectLst>
          <a:glow rad="228600">
            <a:schemeClr val="accent4">
              <a:satMod val="175000"/>
              <a:alpha val="40000"/>
            </a:schemeClr>
          </a:glow>
        </a:effectLst>
        <a:scene3d>
          <a:camera prst="orthographicFront"/>
          <a:lightRig rig="chilly" dir="t"/>
        </a:scene3d>
      </dsp:spPr>
      <dsp:style>
        <a:lnRef idx="2">
          <a:schemeClr val="accent5"/>
        </a:lnRef>
        <a:fillRef idx="1">
          <a:schemeClr val="lt1"/>
        </a:fillRef>
        <a:effectRef idx="0">
          <a:schemeClr val="accent5"/>
        </a:effectRef>
        <a:fontRef idx="minor">
          <a:schemeClr val="dk1"/>
        </a:fontRef>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t>Based on ledger group, </a:t>
          </a:r>
          <a:r>
            <a:rPr lang="en-US" sz="1800" b="1" kern="1200" dirty="0"/>
            <a:t>configuration</a:t>
          </a:r>
          <a:r>
            <a:rPr lang="en-US" sz="1800" kern="1200" dirty="0"/>
            <a:t> will be applicable</a:t>
          </a:r>
          <a:endParaRPr lang="en-IN" sz="1800" kern="1200" dirty="0"/>
        </a:p>
      </dsp:txBody>
      <dsp:txXfrm>
        <a:off x="0" y="3866103"/>
        <a:ext cx="4653330" cy="845808"/>
      </dsp:txXfrm>
    </dsp:sp>
    <dsp:sp modelId="{19E0B2A6-1701-4322-831C-CA600D428F7B}">
      <dsp:nvSpPr>
        <dsp:cNvPr id="0" name=""/>
        <dsp:cNvSpPr/>
      </dsp:nvSpPr>
      <dsp:spPr>
        <a:xfrm rot="10800000">
          <a:off x="0" y="2577936"/>
          <a:ext cx="4653330" cy="1300854"/>
        </a:xfrm>
        <a:prstGeom prst="upArrowCallout">
          <a:avLst/>
        </a:prstGeom>
        <a:solidFill>
          <a:schemeClr val="lt1"/>
        </a:solidFill>
        <a:ln w="12700" cap="flat" cmpd="sng" algn="ctr">
          <a:solidFill>
            <a:schemeClr val="accent5"/>
          </a:solidFill>
          <a:prstDash val="solid"/>
          <a:miter lim="800000"/>
        </a:ln>
        <a:effectLst>
          <a:glow rad="228600">
            <a:schemeClr val="accent5">
              <a:satMod val="175000"/>
              <a:alpha val="40000"/>
            </a:schemeClr>
          </a:glow>
        </a:effectLst>
        <a:scene3d>
          <a:camera prst="orthographicFront"/>
          <a:lightRig rig="chilly" dir="t"/>
        </a:scene3d>
      </dsp:spPr>
      <dsp:style>
        <a:lnRef idx="2">
          <a:schemeClr val="accent5"/>
        </a:lnRef>
        <a:fillRef idx="1">
          <a:schemeClr val="lt1"/>
        </a:fillRef>
        <a:effectRef idx="0">
          <a:schemeClr val="accent5"/>
        </a:effectRef>
        <a:fontRef idx="minor">
          <a:schemeClr val="dk1"/>
        </a:fontRef>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kern="1200" dirty="0"/>
            <a:t>Ledgers are created using the accounting groups – </a:t>
          </a:r>
          <a:r>
            <a:rPr lang="en-US" sz="1800" b="1" kern="1200" dirty="0"/>
            <a:t>default or user-created group</a:t>
          </a:r>
          <a:endParaRPr lang="en-IN" sz="1800" b="1" kern="1200" dirty="0"/>
        </a:p>
      </dsp:txBody>
      <dsp:txXfrm rot="10800000">
        <a:off x="0" y="2577936"/>
        <a:ext cx="4653330" cy="845256"/>
      </dsp:txXfrm>
    </dsp:sp>
    <dsp:sp modelId="{CBF3D539-A4AE-45E2-81F7-F3D063067C1A}">
      <dsp:nvSpPr>
        <dsp:cNvPr id="0" name=""/>
        <dsp:cNvSpPr/>
      </dsp:nvSpPr>
      <dsp:spPr>
        <a:xfrm rot="10800000">
          <a:off x="0" y="1289769"/>
          <a:ext cx="4653330" cy="1300854"/>
        </a:xfrm>
        <a:prstGeom prst="upArrowCallout">
          <a:avLst/>
        </a:prstGeom>
        <a:solidFill>
          <a:schemeClr val="lt1"/>
        </a:solidFill>
        <a:ln w="12700" cap="flat" cmpd="sng" algn="ctr">
          <a:solidFill>
            <a:schemeClr val="accent6"/>
          </a:solidFill>
          <a:prstDash val="solid"/>
          <a:miter lim="800000"/>
        </a:ln>
        <a:effectLst>
          <a:glow rad="228600">
            <a:schemeClr val="accent6">
              <a:satMod val="175000"/>
              <a:alpha val="40000"/>
            </a:schemeClr>
          </a:glow>
        </a:effectLst>
        <a:scene3d>
          <a:camera prst="orthographicFront"/>
          <a:lightRig rig="chilly" dir="t"/>
        </a:scene3d>
      </dsp:spPr>
      <dsp:style>
        <a:lnRef idx="2">
          <a:schemeClr val="accent6"/>
        </a:lnRef>
        <a:fillRef idx="1">
          <a:schemeClr val="lt1"/>
        </a:fillRef>
        <a:effectRef idx="0">
          <a:schemeClr val="accent6"/>
        </a:effectRef>
        <a:fontRef idx="minor">
          <a:schemeClr val="dk1"/>
        </a:fontRef>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b="1" kern="1200" dirty="0"/>
            <a:t>Predefined ledgers</a:t>
          </a:r>
          <a:r>
            <a:rPr lang="en-US" sz="1800" kern="1200" dirty="0"/>
            <a:t> – </a:t>
          </a:r>
          <a:r>
            <a:rPr lang="en-US" sz="1800" b="0" kern="1200" dirty="0"/>
            <a:t>Cash a/c &amp; Profit &amp; Loss a/c</a:t>
          </a:r>
          <a:endParaRPr lang="en-IN" sz="1800" b="0" kern="1200" dirty="0"/>
        </a:p>
      </dsp:txBody>
      <dsp:txXfrm rot="10800000">
        <a:off x="0" y="1289769"/>
        <a:ext cx="4653330" cy="845256"/>
      </dsp:txXfrm>
    </dsp:sp>
    <dsp:sp modelId="{47AED975-7C8D-46A7-AC93-2AB3F71CDE6E}">
      <dsp:nvSpPr>
        <dsp:cNvPr id="0" name=""/>
        <dsp:cNvSpPr/>
      </dsp:nvSpPr>
      <dsp:spPr>
        <a:xfrm rot="10800000">
          <a:off x="0" y="1602"/>
          <a:ext cx="4653330" cy="1300854"/>
        </a:xfrm>
        <a:prstGeom prst="upArrowCallout">
          <a:avLst/>
        </a:prstGeom>
        <a:solidFill>
          <a:schemeClr val="lt1"/>
        </a:solidFill>
        <a:ln w="12700" cap="flat" cmpd="sng" algn="ctr">
          <a:solidFill>
            <a:schemeClr val="accent4"/>
          </a:solidFill>
          <a:prstDash val="solid"/>
          <a:miter lim="800000"/>
        </a:ln>
        <a:effectLst>
          <a:glow rad="228600">
            <a:schemeClr val="accent2">
              <a:satMod val="175000"/>
              <a:alpha val="40000"/>
            </a:schemeClr>
          </a:glow>
        </a:effectLst>
        <a:scene3d>
          <a:camera prst="orthographicFront"/>
          <a:lightRig rig="chilly" dir="t"/>
        </a:scene3d>
      </dsp:spPr>
      <dsp:style>
        <a:lnRef idx="2">
          <a:schemeClr val="accent4"/>
        </a:lnRef>
        <a:fillRef idx="1">
          <a:schemeClr val="lt1"/>
        </a:fillRef>
        <a:effectRef idx="0">
          <a:schemeClr val="accent4"/>
        </a:effectRef>
        <a:fontRef idx="minor">
          <a:schemeClr val="dk1"/>
        </a:fontRef>
      </dsp:style>
      <dsp:txBody>
        <a:bodyPr spcFirstLastPara="0" vert="horz" wrap="square" lIns="128016" tIns="128016" rIns="128016" bIns="128016" numCol="1" spcCol="1270" anchor="t" anchorCtr="0">
          <a:noAutofit/>
        </a:bodyPr>
        <a:lstStyle/>
        <a:p>
          <a:pPr lvl="0" algn="ctr" defTabSz="800100">
            <a:lnSpc>
              <a:spcPct val="90000"/>
            </a:lnSpc>
            <a:spcBef>
              <a:spcPct val="0"/>
            </a:spcBef>
            <a:spcAft>
              <a:spcPct val="35000"/>
            </a:spcAft>
          </a:pPr>
          <a:r>
            <a:rPr lang="en-US" sz="1800" b="1" kern="1200" dirty="0"/>
            <a:t>Ledger </a:t>
          </a:r>
          <a:r>
            <a:rPr lang="en-US" sz="1800" kern="1200" dirty="0"/>
            <a:t>– Ledgers are the accounts created to record the vouchers. Ex: Purchase, Sales, Customers a/c, etc.</a:t>
          </a:r>
          <a:endParaRPr lang="en-IN" sz="1800" kern="1200" dirty="0"/>
        </a:p>
      </dsp:txBody>
      <dsp:txXfrm rot="10800000">
        <a:off x="0" y="1602"/>
        <a:ext cx="4653330" cy="845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94C16-907A-41B0-BD87-D4FCE5F87FEC}">
      <dsp:nvSpPr>
        <dsp:cNvPr id="0" name=""/>
        <dsp:cNvSpPr/>
      </dsp:nvSpPr>
      <dsp:spPr>
        <a:xfrm rot="16200000">
          <a:off x="505767" y="868172"/>
          <a:ext cx="1030425" cy="1123440"/>
        </a:xfrm>
        <a:prstGeom prst="round2SameRect">
          <a:avLst>
            <a:gd name="adj1" fmla="val 16670"/>
            <a:gd name="adj2" fmla="val 0"/>
          </a:avLst>
        </a:prstGeom>
        <a:gradFill rotWithShape="0">
          <a:gsLst>
            <a:gs pos="0">
              <a:schemeClr val="accent1">
                <a:tint val="50000"/>
                <a:hueOff val="0"/>
                <a:satOff val="0"/>
                <a:lumOff val="0"/>
                <a:alphaOff val="0"/>
                <a:satMod val="103000"/>
                <a:lumMod val="102000"/>
                <a:tint val="94000"/>
              </a:schemeClr>
            </a:gs>
            <a:gs pos="50000">
              <a:schemeClr val="accent1">
                <a:tint val="50000"/>
                <a:hueOff val="0"/>
                <a:satOff val="0"/>
                <a:lumOff val="0"/>
                <a:alphaOff val="0"/>
                <a:satMod val="110000"/>
                <a:lumMod val="100000"/>
                <a:shade val="100000"/>
              </a:schemeClr>
            </a:gs>
            <a:gs pos="100000">
              <a:schemeClr val="accent1">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304800" tIns="508000" rIns="457200" bIns="508000" numCol="1" spcCol="1270" anchor="ctr" anchorCtr="0">
          <a:noAutofit/>
        </a:bodyPr>
        <a:lstStyle/>
        <a:p>
          <a:pPr lvl="0" algn="ctr" defTabSz="3556000">
            <a:lnSpc>
              <a:spcPct val="90000"/>
            </a:lnSpc>
            <a:spcBef>
              <a:spcPct val="0"/>
            </a:spcBef>
            <a:spcAft>
              <a:spcPct val="35000"/>
            </a:spcAft>
          </a:pPr>
          <a:r>
            <a:rPr lang="en-IN" sz="8000" kern="1200" dirty="0"/>
            <a:t>+</a:t>
          </a:r>
        </a:p>
      </dsp:txBody>
      <dsp:txXfrm rot="5400000">
        <a:off x="509570" y="964989"/>
        <a:ext cx="1073130" cy="929805"/>
      </dsp:txXfrm>
    </dsp:sp>
    <dsp:sp modelId="{F4B9759E-DD15-4BC8-B80B-C7514A2F8ED7}">
      <dsp:nvSpPr>
        <dsp:cNvPr id="0" name=""/>
        <dsp:cNvSpPr/>
      </dsp:nvSpPr>
      <dsp:spPr>
        <a:xfrm rot="5400000">
          <a:off x="1680221" y="868172"/>
          <a:ext cx="1030425" cy="1123440"/>
        </a:xfrm>
        <a:prstGeom prst="round2SameRect">
          <a:avLst>
            <a:gd name="adj1" fmla="val 16670"/>
            <a:gd name="adj2" fmla="val 0"/>
          </a:avLst>
        </a:prstGeom>
        <a:gradFill rotWithShape="0">
          <a:gsLst>
            <a:gs pos="0">
              <a:schemeClr val="accent1">
                <a:tint val="50000"/>
                <a:hueOff val="0"/>
                <a:satOff val="0"/>
                <a:lumOff val="0"/>
                <a:alphaOff val="0"/>
                <a:satMod val="103000"/>
                <a:lumMod val="102000"/>
                <a:tint val="94000"/>
              </a:schemeClr>
            </a:gs>
            <a:gs pos="50000">
              <a:schemeClr val="accent1">
                <a:tint val="50000"/>
                <a:hueOff val="0"/>
                <a:satOff val="0"/>
                <a:lumOff val="0"/>
                <a:alphaOff val="0"/>
                <a:satMod val="110000"/>
                <a:lumMod val="100000"/>
                <a:shade val="100000"/>
              </a:schemeClr>
            </a:gs>
            <a:gs pos="100000">
              <a:schemeClr val="accent1">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457200" tIns="508000" rIns="304800" bIns="508000" numCol="1" spcCol="1270" anchor="ctr" anchorCtr="0">
          <a:noAutofit/>
        </a:bodyPr>
        <a:lstStyle/>
        <a:p>
          <a:pPr lvl="0" algn="ctr" defTabSz="3556000">
            <a:lnSpc>
              <a:spcPct val="90000"/>
            </a:lnSpc>
            <a:spcBef>
              <a:spcPct val="0"/>
            </a:spcBef>
            <a:spcAft>
              <a:spcPct val="35000"/>
            </a:spcAft>
          </a:pPr>
          <a:r>
            <a:rPr lang="en-IN" sz="8000" kern="1200" dirty="0"/>
            <a:t>- </a:t>
          </a:r>
        </a:p>
      </dsp:txBody>
      <dsp:txXfrm rot="-5400000">
        <a:off x="1633714" y="964989"/>
        <a:ext cx="1073130" cy="929805"/>
      </dsp:txXfrm>
    </dsp:sp>
    <dsp:sp modelId="{BA704CD7-27F0-4376-B97A-0B6A736E6258}">
      <dsp:nvSpPr>
        <dsp:cNvPr id="0" name=""/>
        <dsp:cNvSpPr/>
      </dsp:nvSpPr>
      <dsp:spPr>
        <a:xfrm>
          <a:off x="999091" y="237298"/>
          <a:ext cx="1174453" cy="1174396"/>
        </a:xfrm>
        <a:prstGeom prst="circularArrow">
          <a:avLst>
            <a:gd name="adj1" fmla="val 12500"/>
            <a:gd name="adj2" fmla="val 1142322"/>
            <a:gd name="adj3" fmla="val 20457678"/>
            <a:gd name="adj4" fmla="val 108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4892AEA-8371-4417-9FAE-4ED02A54EC61}">
      <dsp:nvSpPr>
        <dsp:cNvPr id="0" name=""/>
        <dsp:cNvSpPr/>
      </dsp:nvSpPr>
      <dsp:spPr>
        <a:xfrm rot="10800000">
          <a:off x="1042640" y="1500041"/>
          <a:ext cx="1174453" cy="1174396"/>
        </a:xfrm>
        <a:prstGeom prst="circularArrow">
          <a:avLst>
            <a:gd name="adj1" fmla="val 12500"/>
            <a:gd name="adj2" fmla="val 1142322"/>
            <a:gd name="adj3" fmla="val 20457678"/>
            <a:gd name="adj4" fmla="val 108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0AFB2-BBAA-4712-A5F9-427CABE7230A}">
      <dsp:nvSpPr>
        <dsp:cNvPr id="0" name=""/>
        <dsp:cNvSpPr/>
      </dsp:nvSpPr>
      <dsp:spPr>
        <a:xfrm>
          <a:off x="146042" y="85213"/>
          <a:ext cx="557000" cy="557000"/>
        </a:xfrm>
        <a:prstGeom prst="ellipse">
          <a:avLst/>
        </a:prstGeom>
        <a:solidFill>
          <a:schemeClr val="accent4">
            <a:alpha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545CE43D-84C9-4515-B0E3-CDD612CA3680}">
      <dsp:nvSpPr>
        <dsp:cNvPr id="0" name=""/>
        <dsp:cNvSpPr/>
      </dsp:nvSpPr>
      <dsp:spPr>
        <a:xfrm>
          <a:off x="424542" y="85213"/>
          <a:ext cx="2971799" cy="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IN" sz="3300" kern="1200" dirty="0"/>
            <a:t>Contra</a:t>
          </a:r>
        </a:p>
      </dsp:txBody>
      <dsp:txXfrm>
        <a:off x="424542" y="85213"/>
        <a:ext cx="2971799" cy="557000"/>
      </dsp:txXfrm>
    </dsp:sp>
    <dsp:sp modelId="{F575CDB3-7567-4C7B-B631-0E7691CBE5CA}">
      <dsp:nvSpPr>
        <dsp:cNvPr id="0" name=""/>
        <dsp:cNvSpPr/>
      </dsp:nvSpPr>
      <dsp:spPr>
        <a:xfrm>
          <a:off x="146042" y="642213"/>
          <a:ext cx="557000" cy="557000"/>
        </a:xfrm>
        <a:prstGeom prst="ellipse">
          <a:avLst/>
        </a:prstGeom>
        <a:solidFill>
          <a:schemeClr val="accent4">
            <a:alpha val="50000"/>
            <a:hueOff val="1400127"/>
            <a:satOff val="-5825"/>
            <a:lumOff val="137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2A5CF6A8-1215-4EF3-A945-32C74575842A}">
      <dsp:nvSpPr>
        <dsp:cNvPr id="0" name=""/>
        <dsp:cNvSpPr/>
      </dsp:nvSpPr>
      <dsp:spPr>
        <a:xfrm>
          <a:off x="424542" y="642213"/>
          <a:ext cx="2971799" cy="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IN" sz="3300" kern="1200" dirty="0"/>
            <a:t>Payment</a:t>
          </a:r>
        </a:p>
      </dsp:txBody>
      <dsp:txXfrm>
        <a:off x="424542" y="642213"/>
        <a:ext cx="2971799" cy="557000"/>
      </dsp:txXfrm>
    </dsp:sp>
    <dsp:sp modelId="{0FBA73DB-604F-4872-9D06-A7AFA255EBBD}">
      <dsp:nvSpPr>
        <dsp:cNvPr id="0" name=""/>
        <dsp:cNvSpPr/>
      </dsp:nvSpPr>
      <dsp:spPr>
        <a:xfrm>
          <a:off x="146042" y="1199213"/>
          <a:ext cx="557000" cy="557000"/>
        </a:xfrm>
        <a:prstGeom prst="ellipse">
          <a:avLst/>
        </a:prstGeom>
        <a:solidFill>
          <a:schemeClr val="accent4">
            <a:alpha val="50000"/>
            <a:hueOff val="2800255"/>
            <a:satOff val="-11651"/>
            <a:lumOff val="274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885A26E4-5A85-400F-AF2E-2225EF784F1F}">
      <dsp:nvSpPr>
        <dsp:cNvPr id="0" name=""/>
        <dsp:cNvSpPr/>
      </dsp:nvSpPr>
      <dsp:spPr>
        <a:xfrm>
          <a:off x="424542" y="1199213"/>
          <a:ext cx="2971799" cy="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IN" sz="3300" kern="1200" dirty="0"/>
            <a:t>Receipt</a:t>
          </a:r>
        </a:p>
      </dsp:txBody>
      <dsp:txXfrm>
        <a:off x="424542" y="1199213"/>
        <a:ext cx="2971799" cy="557000"/>
      </dsp:txXfrm>
    </dsp:sp>
    <dsp:sp modelId="{A78D6303-F65A-49AC-BC51-340094C1374B}">
      <dsp:nvSpPr>
        <dsp:cNvPr id="0" name=""/>
        <dsp:cNvSpPr/>
      </dsp:nvSpPr>
      <dsp:spPr>
        <a:xfrm>
          <a:off x="146042" y="1756213"/>
          <a:ext cx="557000" cy="557000"/>
        </a:xfrm>
        <a:prstGeom prst="ellipse">
          <a:avLst/>
        </a:prstGeom>
        <a:solidFill>
          <a:schemeClr val="accent4">
            <a:alpha val="50000"/>
            <a:hueOff val="4200382"/>
            <a:satOff val="-17476"/>
            <a:lumOff val="411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EC84AFC9-85F2-4828-9381-F1EAE60B4657}">
      <dsp:nvSpPr>
        <dsp:cNvPr id="0" name=""/>
        <dsp:cNvSpPr/>
      </dsp:nvSpPr>
      <dsp:spPr>
        <a:xfrm>
          <a:off x="424542" y="1756213"/>
          <a:ext cx="2971799" cy="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IN" sz="3300" kern="1200" dirty="0"/>
            <a:t>Journal</a:t>
          </a:r>
        </a:p>
      </dsp:txBody>
      <dsp:txXfrm>
        <a:off x="424542" y="1756213"/>
        <a:ext cx="2971799" cy="557000"/>
      </dsp:txXfrm>
    </dsp:sp>
    <dsp:sp modelId="{07E1AE6F-6635-40D3-97AB-D100B8A5AE54}">
      <dsp:nvSpPr>
        <dsp:cNvPr id="0" name=""/>
        <dsp:cNvSpPr/>
      </dsp:nvSpPr>
      <dsp:spPr>
        <a:xfrm>
          <a:off x="146042" y="2313213"/>
          <a:ext cx="557000" cy="557000"/>
        </a:xfrm>
        <a:prstGeom prst="ellipse">
          <a:avLst/>
        </a:prstGeom>
        <a:solidFill>
          <a:schemeClr val="accent4">
            <a:alpha val="50000"/>
            <a:hueOff val="5600509"/>
            <a:satOff val="-23301"/>
            <a:lumOff val="549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950A2853-C5E8-4FA6-92B2-6F76E74CFA48}">
      <dsp:nvSpPr>
        <dsp:cNvPr id="0" name=""/>
        <dsp:cNvSpPr/>
      </dsp:nvSpPr>
      <dsp:spPr>
        <a:xfrm>
          <a:off x="424542" y="2313213"/>
          <a:ext cx="2971799" cy="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IN" sz="3300" kern="1200" dirty="0"/>
            <a:t>Sales</a:t>
          </a:r>
        </a:p>
      </dsp:txBody>
      <dsp:txXfrm>
        <a:off x="424542" y="2313213"/>
        <a:ext cx="2971799" cy="557000"/>
      </dsp:txXfrm>
    </dsp:sp>
    <dsp:sp modelId="{A5180747-0474-4293-A8BE-835E7BCC0F96}">
      <dsp:nvSpPr>
        <dsp:cNvPr id="0" name=""/>
        <dsp:cNvSpPr/>
      </dsp:nvSpPr>
      <dsp:spPr>
        <a:xfrm>
          <a:off x="146042" y="2870214"/>
          <a:ext cx="557000" cy="557000"/>
        </a:xfrm>
        <a:prstGeom prst="ellipse">
          <a:avLst/>
        </a:prstGeom>
        <a:solidFill>
          <a:schemeClr val="accent4">
            <a:alpha val="50000"/>
            <a:hueOff val="7000636"/>
            <a:satOff val="-29126"/>
            <a:lumOff val="686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F2E227F0-BDC6-4489-9E8F-9F3D3E6B619D}">
      <dsp:nvSpPr>
        <dsp:cNvPr id="0" name=""/>
        <dsp:cNvSpPr/>
      </dsp:nvSpPr>
      <dsp:spPr>
        <a:xfrm>
          <a:off x="424542" y="2870214"/>
          <a:ext cx="2971799" cy="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IN" sz="3300" kern="1200" dirty="0"/>
            <a:t>Credit note</a:t>
          </a:r>
        </a:p>
      </dsp:txBody>
      <dsp:txXfrm>
        <a:off x="424542" y="2870214"/>
        <a:ext cx="2971799" cy="557000"/>
      </dsp:txXfrm>
    </dsp:sp>
    <dsp:sp modelId="{3BB31065-87E4-4914-9789-0762A8F5EC3E}">
      <dsp:nvSpPr>
        <dsp:cNvPr id="0" name=""/>
        <dsp:cNvSpPr/>
      </dsp:nvSpPr>
      <dsp:spPr>
        <a:xfrm>
          <a:off x="146042" y="3427214"/>
          <a:ext cx="557000" cy="557000"/>
        </a:xfrm>
        <a:prstGeom prst="ellipse">
          <a:avLst/>
        </a:prstGeom>
        <a:solidFill>
          <a:schemeClr val="accent4">
            <a:alpha val="50000"/>
            <a:hueOff val="8400764"/>
            <a:satOff val="-34952"/>
            <a:lumOff val="823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5AFCCBC4-848A-4A09-8FC1-58888EB6D18D}">
      <dsp:nvSpPr>
        <dsp:cNvPr id="0" name=""/>
        <dsp:cNvSpPr/>
      </dsp:nvSpPr>
      <dsp:spPr>
        <a:xfrm>
          <a:off x="424542" y="3427214"/>
          <a:ext cx="2971799" cy="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IN" sz="3300" kern="1200" dirty="0"/>
            <a:t>Purchase</a:t>
          </a:r>
        </a:p>
      </dsp:txBody>
      <dsp:txXfrm>
        <a:off x="424542" y="3427214"/>
        <a:ext cx="2971799" cy="557000"/>
      </dsp:txXfrm>
    </dsp:sp>
    <dsp:sp modelId="{539A1604-E0A8-4CA7-A224-1A0ECBCD8E9C}">
      <dsp:nvSpPr>
        <dsp:cNvPr id="0" name=""/>
        <dsp:cNvSpPr/>
      </dsp:nvSpPr>
      <dsp:spPr>
        <a:xfrm>
          <a:off x="146042" y="3984214"/>
          <a:ext cx="557000" cy="557000"/>
        </a:xfrm>
        <a:prstGeom prst="ellipse">
          <a:avLst/>
        </a:prstGeom>
        <a:solidFill>
          <a:schemeClr val="accent4">
            <a:alpha val="50000"/>
            <a:hueOff val="9800891"/>
            <a:satOff val="-40777"/>
            <a:lumOff val="960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0">
          <a:scrgbClr r="0" g="0" b="0"/>
        </a:effectRef>
        <a:fontRef idx="minor">
          <a:schemeClr val="tx1"/>
        </a:fontRef>
      </dsp:style>
    </dsp:sp>
    <dsp:sp modelId="{1021931F-59F9-47D2-A81E-A946FA169A17}">
      <dsp:nvSpPr>
        <dsp:cNvPr id="0" name=""/>
        <dsp:cNvSpPr/>
      </dsp:nvSpPr>
      <dsp:spPr>
        <a:xfrm>
          <a:off x="424542" y="3984214"/>
          <a:ext cx="2971799" cy="55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1910" rIns="0" bIns="41910" numCol="1" spcCol="1270" anchor="ctr" anchorCtr="0">
          <a:noAutofit/>
        </a:bodyPr>
        <a:lstStyle/>
        <a:p>
          <a:pPr lvl="0" algn="l" defTabSz="1466850">
            <a:lnSpc>
              <a:spcPct val="90000"/>
            </a:lnSpc>
            <a:spcBef>
              <a:spcPct val="0"/>
            </a:spcBef>
            <a:spcAft>
              <a:spcPct val="35000"/>
            </a:spcAft>
          </a:pPr>
          <a:r>
            <a:rPr lang="en-IN" sz="3300" kern="1200" dirty="0"/>
            <a:t>Debit note</a:t>
          </a:r>
        </a:p>
      </dsp:txBody>
      <dsp:txXfrm>
        <a:off x="424542" y="3984214"/>
        <a:ext cx="2971799" cy="5570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E6FF8-6A5D-4AA9-AC9C-51CECC234F1F}">
      <dsp:nvSpPr>
        <dsp:cNvPr id="0" name=""/>
        <dsp:cNvSpPr/>
      </dsp:nvSpPr>
      <dsp:spPr>
        <a:xfrm>
          <a:off x="0" y="952032"/>
          <a:ext cx="11006337" cy="0"/>
        </a:xfrm>
        <a:prstGeom prst="line">
          <a:avLst/>
        </a:pr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ABFAC-EE39-4C73-AEBA-F726212549C1}">
      <dsp:nvSpPr>
        <dsp:cNvPr id="0" name=""/>
        <dsp:cNvSpPr/>
      </dsp:nvSpPr>
      <dsp:spPr>
        <a:xfrm>
          <a:off x="2861647" y="112117"/>
          <a:ext cx="8144689" cy="839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b="0" i="0" kern="1200" dirty="0"/>
            <a:t>Contra entry is a transaction involving transfer of cash between one Cash A/c to another or one Cash A/c to another </a:t>
          </a:r>
          <a:endParaRPr lang="en-IN" sz="2400" kern="1200" dirty="0"/>
        </a:p>
      </dsp:txBody>
      <dsp:txXfrm>
        <a:off x="2861647" y="112117"/>
        <a:ext cx="8144689" cy="839915"/>
      </dsp:txXfrm>
    </dsp:sp>
    <dsp:sp modelId="{09268E39-D1D8-472C-BE1F-D835863B3A51}">
      <dsp:nvSpPr>
        <dsp:cNvPr id="0" name=""/>
        <dsp:cNvSpPr/>
      </dsp:nvSpPr>
      <dsp:spPr>
        <a:xfrm>
          <a:off x="0" y="112117"/>
          <a:ext cx="2861647" cy="839915"/>
        </a:xfrm>
        <a:prstGeom prst="round2SameRect">
          <a:avLst>
            <a:gd name="adj1" fmla="val 16670"/>
            <a:gd name="adj2" fmla="val 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2133600">
            <a:lnSpc>
              <a:spcPct val="90000"/>
            </a:lnSpc>
            <a:spcBef>
              <a:spcPct val="0"/>
            </a:spcBef>
            <a:spcAft>
              <a:spcPct val="35000"/>
            </a:spcAft>
          </a:pPr>
          <a:r>
            <a:rPr lang="en-IN" sz="4800" kern="1200" dirty="0"/>
            <a:t>CONTRA</a:t>
          </a:r>
        </a:p>
      </dsp:txBody>
      <dsp:txXfrm>
        <a:off x="41009" y="153126"/>
        <a:ext cx="2779629" cy="798906"/>
      </dsp:txXfrm>
    </dsp:sp>
    <dsp:sp modelId="{35900C47-516D-4866-9DD8-DD17E139B9E8}">
      <dsp:nvSpPr>
        <dsp:cNvPr id="0" name=""/>
        <dsp:cNvSpPr/>
      </dsp:nvSpPr>
      <dsp:spPr>
        <a:xfrm>
          <a:off x="0" y="952032"/>
          <a:ext cx="11006337" cy="1458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IN" sz="1800" kern="1200" dirty="0"/>
            <a:t>Includes transfer of -</a:t>
          </a:r>
        </a:p>
        <a:p>
          <a:pPr marL="342900" lvl="2" indent="-171450" algn="l" defTabSz="800100">
            <a:lnSpc>
              <a:spcPct val="90000"/>
            </a:lnSpc>
            <a:spcBef>
              <a:spcPct val="0"/>
            </a:spcBef>
            <a:spcAft>
              <a:spcPct val="15000"/>
            </a:spcAft>
            <a:buChar char="••"/>
          </a:pPr>
          <a:r>
            <a:rPr lang="en-US" sz="1800" b="0" i="0" kern="1200" dirty="0"/>
            <a:t>Cash account to Cash account</a:t>
          </a:r>
          <a:endParaRPr lang="en-IN" sz="1800" kern="1200" dirty="0"/>
        </a:p>
        <a:p>
          <a:pPr marL="342900" lvl="2" indent="-171450" algn="l" defTabSz="800100">
            <a:lnSpc>
              <a:spcPct val="90000"/>
            </a:lnSpc>
            <a:spcBef>
              <a:spcPct val="0"/>
            </a:spcBef>
            <a:spcAft>
              <a:spcPct val="15000"/>
            </a:spcAft>
            <a:buChar char="••"/>
          </a:pPr>
          <a:r>
            <a:rPr lang="en-US" sz="1800" b="0" i="0" kern="1200" dirty="0"/>
            <a:t>Cash account to Bank account</a:t>
          </a:r>
        </a:p>
        <a:p>
          <a:pPr marL="342900" lvl="2" indent="-171450" algn="l" defTabSz="800100">
            <a:lnSpc>
              <a:spcPct val="90000"/>
            </a:lnSpc>
            <a:spcBef>
              <a:spcPct val="0"/>
            </a:spcBef>
            <a:spcAft>
              <a:spcPct val="15000"/>
            </a:spcAft>
            <a:buChar char="••"/>
          </a:pPr>
          <a:r>
            <a:rPr lang="en-US" sz="1800" b="0" i="0" kern="1200" dirty="0"/>
            <a:t>Bank account to Cash account</a:t>
          </a:r>
        </a:p>
        <a:p>
          <a:pPr marL="342900" lvl="2" indent="-171450" algn="l" defTabSz="800100">
            <a:lnSpc>
              <a:spcPct val="90000"/>
            </a:lnSpc>
            <a:spcBef>
              <a:spcPct val="0"/>
            </a:spcBef>
            <a:spcAft>
              <a:spcPct val="15000"/>
            </a:spcAft>
            <a:buChar char="••"/>
          </a:pPr>
          <a:r>
            <a:rPr lang="en-US" sz="1800" b="0" i="0" kern="1200" dirty="0"/>
            <a:t>Bank account to Bank account</a:t>
          </a:r>
        </a:p>
      </dsp:txBody>
      <dsp:txXfrm>
        <a:off x="0" y="952032"/>
        <a:ext cx="11006337" cy="145831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E6FF8-6A5D-4AA9-AC9C-51CECC234F1F}">
      <dsp:nvSpPr>
        <dsp:cNvPr id="0" name=""/>
        <dsp:cNvSpPr/>
      </dsp:nvSpPr>
      <dsp:spPr>
        <a:xfrm>
          <a:off x="0" y="841146"/>
          <a:ext cx="11006337"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ABFAC-EE39-4C73-AEBA-F726212549C1}">
      <dsp:nvSpPr>
        <dsp:cNvPr id="0" name=""/>
        <dsp:cNvSpPr/>
      </dsp:nvSpPr>
      <dsp:spPr>
        <a:xfrm>
          <a:off x="2861647" y="1231"/>
          <a:ext cx="8144689" cy="839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b="0" i="0" kern="1200" dirty="0"/>
            <a:t>Used to account all the payments made by the company by way of Cash/Bank.</a:t>
          </a:r>
          <a:endParaRPr lang="en-IN" sz="2400" kern="1200" dirty="0"/>
        </a:p>
      </dsp:txBody>
      <dsp:txXfrm>
        <a:off x="2861647" y="1231"/>
        <a:ext cx="8144689" cy="839915"/>
      </dsp:txXfrm>
    </dsp:sp>
    <dsp:sp modelId="{09268E39-D1D8-472C-BE1F-D835863B3A51}">
      <dsp:nvSpPr>
        <dsp:cNvPr id="0" name=""/>
        <dsp:cNvSpPr/>
      </dsp:nvSpPr>
      <dsp:spPr>
        <a:xfrm>
          <a:off x="0" y="1231"/>
          <a:ext cx="2861647" cy="839915"/>
        </a:xfrm>
        <a:prstGeom prst="round2SameRect">
          <a:avLst>
            <a:gd name="adj1" fmla="val 16670"/>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2133600">
            <a:lnSpc>
              <a:spcPct val="90000"/>
            </a:lnSpc>
            <a:spcBef>
              <a:spcPct val="0"/>
            </a:spcBef>
            <a:spcAft>
              <a:spcPct val="35000"/>
            </a:spcAft>
          </a:pPr>
          <a:r>
            <a:rPr lang="en-IN" sz="4800" kern="1200" dirty="0"/>
            <a:t>PAYMENT</a:t>
          </a:r>
        </a:p>
      </dsp:txBody>
      <dsp:txXfrm>
        <a:off x="41009" y="42240"/>
        <a:ext cx="2779629" cy="798906"/>
      </dsp:txXfrm>
    </dsp:sp>
    <dsp:sp modelId="{0665AB29-98CE-40B9-80A6-88CDD1E9BCBA}">
      <dsp:nvSpPr>
        <dsp:cNvPr id="0" name=""/>
        <dsp:cNvSpPr/>
      </dsp:nvSpPr>
      <dsp:spPr>
        <a:xfrm>
          <a:off x="0" y="841146"/>
          <a:ext cx="11006337" cy="1680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IN" sz="1800" kern="1200" dirty="0"/>
            <a:t>Examples -</a:t>
          </a:r>
        </a:p>
        <a:p>
          <a:pPr marL="342900" lvl="2" indent="-171450" algn="l" defTabSz="800100">
            <a:lnSpc>
              <a:spcPct val="90000"/>
            </a:lnSpc>
            <a:spcBef>
              <a:spcPct val="0"/>
            </a:spcBef>
            <a:spcAft>
              <a:spcPct val="15000"/>
            </a:spcAft>
            <a:buChar char="••"/>
          </a:pPr>
          <a:r>
            <a:rPr lang="en-IN" sz="1800" kern="1200" dirty="0"/>
            <a:t>Supplier payments</a:t>
          </a:r>
        </a:p>
        <a:p>
          <a:pPr marL="342900" lvl="2" indent="-171450" algn="l" defTabSz="800100">
            <a:lnSpc>
              <a:spcPct val="90000"/>
            </a:lnSpc>
            <a:spcBef>
              <a:spcPct val="0"/>
            </a:spcBef>
            <a:spcAft>
              <a:spcPct val="15000"/>
            </a:spcAft>
            <a:buChar char="••"/>
          </a:pPr>
          <a:r>
            <a:rPr lang="en-IN" sz="1800" kern="1200" dirty="0"/>
            <a:t>Recurring expenses like rent, maintenance, etc.</a:t>
          </a:r>
        </a:p>
      </dsp:txBody>
      <dsp:txXfrm>
        <a:off x="0" y="841146"/>
        <a:ext cx="11006337" cy="168008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E6FF8-6A5D-4AA9-AC9C-51CECC234F1F}">
      <dsp:nvSpPr>
        <dsp:cNvPr id="0" name=""/>
        <dsp:cNvSpPr/>
      </dsp:nvSpPr>
      <dsp:spPr>
        <a:xfrm>
          <a:off x="0" y="952032"/>
          <a:ext cx="11006337" cy="0"/>
        </a:xfrm>
        <a:prstGeom prst="line">
          <a:avLst/>
        </a:pr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ABFAC-EE39-4C73-AEBA-F726212549C1}">
      <dsp:nvSpPr>
        <dsp:cNvPr id="0" name=""/>
        <dsp:cNvSpPr/>
      </dsp:nvSpPr>
      <dsp:spPr>
        <a:xfrm>
          <a:off x="2861647" y="112117"/>
          <a:ext cx="8144689" cy="839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b="0" i="0" kern="1200" dirty="0"/>
            <a:t>Used to record the money received by the organization</a:t>
          </a:r>
          <a:endParaRPr lang="en-IN" sz="2400" kern="1200" dirty="0"/>
        </a:p>
      </dsp:txBody>
      <dsp:txXfrm>
        <a:off x="2861647" y="112117"/>
        <a:ext cx="8144689" cy="839915"/>
      </dsp:txXfrm>
    </dsp:sp>
    <dsp:sp modelId="{09268E39-D1D8-472C-BE1F-D835863B3A51}">
      <dsp:nvSpPr>
        <dsp:cNvPr id="0" name=""/>
        <dsp:cNvSpPr/>
      </dsp:nvSpPr>
      <dsp:spPr>
        <a:xfrm>
          <a:off x="0" y="112117"/>
          <a:ext cx="2861647" cy="839915"/>
        </a:xfrm>
        <a:prstGeom prst="round2SameRect">
          <a:avLst>
            <a:gd name="adj1" fmla="val 16670"/>
            <a:gd name="adj2" fmla="val 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2133600">
            <a:lnSpc>
              <a:spcPct val="90000"/>
            </a:lnSpc>
            <a:spcBef>
              <a:spcPct val="0"/>
            </a:spcBef>
            <a:spcAft>
              <a:spcPct val="35000"/>
            </a:spcAft>
          </a:pPr>
          <a:r>
            <a:rPr lang="en-IN" sz="4800" kern="1200" dirty="0"/>
            <a:t>RECEIPT</a:t>
          </a:r>
        </a:p>
      </dsp:txBody>
      <dsp:txXfrm>
        <a:off x="41009" y="153126"/>
        <a:ext cx="2779629" cy="798906"/>
      </dsp:txXfrm>
    </dsp:sp>
    <dsp:sp modelId="{35900C47-516D-4866-9DD8-DD17E139B9E8}">
      <dsp:nvSpPr>
        <dsp:cNvPr id="0" name=""/>
        <dsp:cNvSpPr/>
      </dsp:nvSpPr>
      <dsp:spPr>
        <a:xfrm>
          <a:off x="0" y="952032"/>
          <a:ext cx="11006337" cy="1458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IN" sz="1800" kern="1200" dirty="0"/>
            <a:t>Examples-</a:t>
          </a:r>
        </a:p>
        <a:p>
          <a:pPr marL="342900" lvl="2" indent="-171450" algn="l" defTabSz="800100">
            <a:lnSpc>
              <a:spcPct val="90000"/>
            </a:lnSpc>
            <a:spcBef>
              <a:spcPct val="0"/>
            </a:spcBef>
            <a:spcAft>
              <a:spcPct val="15000"/>
            </a:spcAft>
            <a:buChar char="••"/>
          </a:pPr>
          <a:r>
            <a:rPr lang="en-IN" sz="1800" kern="1200" dirty="0"/>
            <a:t>Payments from customers via cash or bank</a:t>
          </a:r>
        </a:p>
        <a:p>
          <a:pPr marL="342900" lvl="2" indent="-171450" algn="l" defTabSz="800100">
            <a:lnSpc>
              <a:spcPct val="90000"/>
            </a:lnSpc>
            <a:spcBef>
              <a:spcPct val="0"/>
            </a:spcBef>
            <a:spcAft>
              <a:spcPct val="15000"/>
            </a:spcAft>
            <a:buChar char="••"/>
          </a:pPr>
          <a:r>
            <a:rPr lang="en-IN" sz="1800" kern="1200" dirty="0"/>
            <a:t>Non-operating incomes like dividends, interest, gain on sale of assets</a:t>
          </a:r>
        </a:p>
        <a:p>
          <a:pPr marL="342900" lvl="2" indent="-171450" algn="l" defTabSz="800100">
            <a:lnSpc>
              <a:spcPct val="90000"/>
            </a:lnSpc>
            <a:spcBef>
              <a:spcPct val="0"/>
            </a:spcBef>
            <a:spcAft>
              <a:spcPct val="15000"/>
            </a:spcAft>
            <a:buChar char="••"/>
          </a:pPr>
          <a:r>
            <a:rPr lang="en-IN" sz="1800" kern="1200" dirty="0"/>
            <a:t>Others</a:t>
          </a:r>
        </a:p>
      </dsp:txBody>
      <dsp:txXfrm>
        <a:off x="0" y="952032"/>
        <a:ext cx="11006337" cy="145831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E6FF8-6A5D-4AA9-AC9C-51CECC234F1F}">
      <dsp:nvSpPr>
        <dsp:cNvPr id="0" name=""/>
        <dsp:cNvSpPr/>
      </dsp:nvSpPr>
      <dsp:spPr>
        <a:xfrm>
          <a:off x="0" y="841146"/>
          <a:ext cx="11006337"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ABFAC-EE39-4C73-AEBA-F726212549C1}">
      <dsp:nvSpPr>
        <dsp:cNvPr id="0" name=""/>
        <dsp:cNvSpPr/>
      </dsp:nvSpPr>
      <dsp:spPr>
        <a:xfrm>
          <a:off x="2861647" y="1231"/>
          <a:ext cx="8144689" cy="839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b="0" i="0" kern="1200" dirty="0"/>
            <a:t>Used to record adjustments, corrections, internal transactions, accruals, etc.</a:t>
          </a:r>
          <a:endParaRPr lang="en-IN" sz="2400" kern="1200" dirty="0"/>
        </a:p>
      </dsp:txBody>
      <dsp:txXfrm>
        <a:off x="2861647" y="1231"/>
        <a:ext cx="8144689" cy="839915"/>
      </dsp:txXfrm>
    </dsp:sp>
    <dsp:sp modelId="{09268E39-D1D8-472C-BE1F-D835863B3A51}">
      <dsp:nvSpPr>
        <dsp:cNvPr id="0" name=""/>
        <dsp:cNvSpPr/>
      </dsp:nvSpPr>
      <dsp:spPr>
        <a:xfrm>
          <a:off x="0" y="1231"/>
          <a:ext cx="2861647" cy="839915"/>
        </a:xfrm>
        <a:prstGeom prst="round2SameRect">
          <a:avLst>
            <a:gd name="adj1" fmla="val 16670"/>
            <a:gd name="adj2" fmla="val 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2133600">
            <a:lnSpc>
              <a:spcPct val="90000"/>
            </a:lnSpc>
            <a:spcBef>
              <a:spcPct val="0"/>
            </a:spcBef>
            <a:spcAft>
              <a:spcPct val="35000"/>
            </a:spcAft>
          </a:pPr>
          <a:r>
            <a:rPr lang="en-IN" sz="4800" kern="1200" dirty="0"/>
            <a:t>JOURNAL</a:t>
          </a:r>
        </a:p>
      </dsp:txBody>
      <dsp:txXfrm>
        <a:off x="41009" y="42240"/>
        <a:ext cx="2779629" cy="798906"/>
      </dsp:txXfrm>
    </dsp:sp>
    <dsp:sp modelId="{0665AB29-98CE-40B9-80A6-88CDD1E9BCBA}">
      <dsp:nvSpPr>
        <dsp:cNvPr id="0" name=""/>
        <dsp:cNvSpPr/>
      </dsp:nvSpPr>
      <dsp:spPr>
        <a:xfrm>
          <a:off x="0" y="841146"/>
          <a:ext cx="11006337" cy="1680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IN" sz="1800" kern="1200" dirty="0"/>
            <a:t>Examples -</a:t>
          </a:r>
        </a:p>
        <a:p>
          <a:pPr marL="342900" lvl="2" indent="-171450" algn="l" defTabSz="800100">
            <a:lnSpc>
              <a:spcPct val="90000"/>
            </a:lnSpc>
            <a:spcBef>
              <a:spcPct val="0"/>
            </a:spcBef>
            <a:spcAft>
              <a:spcPct val="15000"/>
            </a:spcAft>
            <a:buChar char="••"/>
          </a:pPr>
          <a:r>
            <a:rPr lang="en-IN" sz="1800" kern="1200" dirty="0"/>
            <a:t>Adjustments – Depreciation, Statutory adjustments like GST liability, etc</a:t>
          </a:r>
        </a:p>
        <a:p>
          <a:pPr marL="342900" lvl="2" indent="-171450" algn="l" defTabSz="800100">
            <a:lnSpc>
              <a:spcPct val="90000"/>
            </a:lnSpc>
            <a:spcBef>
              <a:spcPct val="0"/>
            </a:spcBef>
            <a:spcAft>
              <a:spcPct val="15000"/>
            </a:spcAft>
            <a:buChar char="••"/>
          </a:pPr>
          <a:r>
            <a:rPr lang="en-IN" sz="1800" kern="1200" dirty="0"/>
            <a:t>Corrections – Errors in any transactions</a:t>
          </a:r>
        </a:p>
        <a:p>
          <a:pPr marL="342900" lvl="2" indent="-171450" algn="l" defTabSz="800100">
            <a:lnSpc>
              <a:spcPct val="90000"/>
            </a:lnSpc>
            <a:spcBef>
              <a:spcPct val="0"/>
            </a:spcBef>
            <a:spcAft>
              <a:spcPct val="15000"/>
            </a:spcAft>
            <a:buChar char="••"/>
          </a:pPr>
          <a:r>
            <a:rPr lang="en-IN" sz="1800" kern="1200" dirty="0"/>
            <a:t>Internal transfers – Allocation of expenses to different depts</a:t>
          </a:r>
        </a:p>
        <a:p>
          <a:pPr marL="342900" lvl="2" indent="-171450" algn="l" defTabSz="800100">
            <a:lnSpc>
              <a:spcPct val="90000"/>
            </a:lnSpc>
            <a:spcBef>
              <a:spcPct val="0"/>
            </a:spcBef>
            <a:spcAft>
              <a:spcPct val="15000"/>
            </a:spcAft>
            <a:buChar char="••"/>
          </a:pPr>
          <a:r>
            <a:rPr lang="en-IN" sz="1800" kern="1200" dirty="0"/>
            <a:t>Accruals – Expense booking like salary</a:t>
          </a:r>
        </a:p>
      </dsp:txBody>
      <dsp:txXfrm>
        <a:off x="0" y="841146"/>
        <a:ext cx="11006337" cy="168008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E6FF8-6A5D-4AA9-AC9C-51CECC234F1F}">
      <dsp:nvSpPr>
        <dsp:cNvPr id="0" name=""/>
        <dsp:cNvSpPr/>
      </dsp:nvSpPr>
      <dsp:spPr>
        <a:xfrm>
          <a:off x="0" y="952032"/>
          <a:ext cx="11006337" cy="0"/>
        </a:xfrm>
        <a:prstGeom prst="line">
          <a:avLst/>
        </a:pr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ABFAC-EE39-4C73-AEBA-F726212549C1}">
      <dsp:nvSpPr>
        <dsp:cNvPr id="0" name=""/>
        <dsp:cNvSpPr/>
      </dsp:nvSpPr>
      <dsp:spPr>
        <a:xfrm>
          <a:off x="2861647" y="112117"/>
          <a:ext cx="8144689" cy="839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b="0" i="0" kern="1200" dirty="0"/>
            <a:t>Used to record the sale of goods or services as on date</a:t>
          </a:r>
          <a:endParaRPr lang="en-IN" sz="2400" kern="1200" dirty="0"/>
        </a:p>
      </dsp:txBody>
      <dsp:txXfrm>
        <a:off x="2861647" y="112117"/>
        <a:ext cx="8144689" cy="839915"/>
      </dsp:txXfrm>
    </dsp:sp>
    <dsp:sp modelId="{09268E39-D1D8-472C-BE1F-D835863B3A51}">
      <dsp:nvSpPr>
        <dsp:cNvPr id="0" name=""/>
        <dsp:cNvSpPr/>
      </dsp:nvSpPr>
      <dsp:spPr>
        <a:xfrm>
          <a:off x="0" y="112117"/>
          <a:ext cx="2861647" cy="839915"/>
        </a:xfrm>
        <a:prstGeom prst="round2SameRect">
          <a:avLst>
            <a:gd name="adj1" fmla="val 16670"/>
            <a:gd name="adj2" fmla="val 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2133600">
            <a:lnSpc>
              <a:spcPct val="90000"/>
            </a:lnSpc>
            <a:spcBef>
              <a:spcPct val="0"/>
            </a:spcBef>
            <a:spcAft>
              <a:spcPct val="35000"/>
            </a:spcAft>
          </a:pPr>
          <a:r>
            <a:rPr lang="en-IN" sz="4800" kern="1200" dirty="0"/>
            <a:t>SALES</a:t>
          </a:r>
        </a:p>
      </dsp:txBody>
      <dsp:txXfrm>
        <a:off x="41009" y="153126"/>
        <a:ext cx="2779629" cy="798906"/>
      </dsp:txXfrm>
    </dsp:sp>
    <dsp:sp modelId="{35900C47-516D-4866-9DD8-DD17E139B9E8}">
      <dsp:nvSpPr>
        <dsp:cNvPr id="0" name=""/>
        <dsp:cNvSpPr/>
      </dsp:nvSpPr>
      <dsp:spPr>
        <a:xfrm>
          <a:off x="0" y="952032"/>
          <a:ext cx="11006337" cy="1458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IN" sz="1800" kern="1200" dirty="0"/>
            <a:t>Types of Sales voucher</a:t>
          </a:r>
        </a:p>
        <a:p>
          <a:pPr marL="342900" lvl="2" indent="-171450" algn="l" defTabSz="800100">
            <a:lnSpc>
              <a:spcPct val="90000"/>
            </a:lnSpc>
            <a:spcBef>
              <a:spcPct val="0"/>
            </a:spcBef>
            <a:spcAft>
              <a:spcPct val="15000"/>
            </a:spcAft>
            <a:buChar char="••"/>
          </a:pPr>
          <a:r>
            <a:rPr lang="en-IN" sz="1800" kern="1200" dirty="0"/>
            <a:t>Cash sales</a:t>
          </a:r>
        </a:p>
        <a:p>
          <a:pPr marL="342900" lvl="2" indent="-171450" algn="l" defTabSz="800100">
            <a:lnSpc>
              <a:spcPct val="90000"/>
            </a:lnSpc>
            <a:spcBef>
              <a:spcPct val="0"/>
            </a:spcBef>
            <a:spcAft>
              <a:spcPct val="15000"/>
            </a:spcAft>
            <a:buChar char="••"/>
          </a:pPr>
          <a:r>
            <a:rPr lang="en-IN" sz="1800" kern="1200" dirty="0"/>
            <a:t>Credit Sales</a:t>
          </a:r>
        </a:p>
        <a:p>
          <a:pPr marL="342900" lvl="2" indent="-171450" algn="l" defTabSz="800100">
            <a:lnSpc>
              <a:spcPct val="90000"/>
            </a:lnSpc>
            <a:spcBef>
              <a:spcPct val="0"/>
            </a:spcBef>
            <a:spcAft>
              <a:spcPct val="15000"/>
            </a:spcAft>
            <a:buChar char="••"/>
          </a:pPr>
          <a:r>
            <a:rPr lang="en-IN" sz="1800" kern="1200" dirty="0"/>
            <a:t>POS</a:t>
          </a:r>
        </a:p>
      </dsp:txBody>
      <dsp:txXfrm>
        <a:off x="0" y="952032"/>
        <a:ext cx="11006337" cy="145831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E6FF8-6A5D-4AA9-AC9C-51CECC234F1F}">
      <dsp:nvSpPr>
        <dsp:cNvPr id="0" name=""/>
        <dsp:cNvSpPr/>
      </dsp:nvSpPr>
      <dsp:spPr>
        <a:xfrm>
          <a:off x="0" y="840736"/>
          <a:ext cx="11006337"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ABFAC-EE39-4C73-AEBA-F726212549C1}">
      <dsp:nvSpPr>
        <dsp:cNvPr id="0" name=""/>
        <dsp:cNvSpPr/>
      </dsp:nvSpPr>
      <dsp:spPr>
        <a:xfrm>
          <a:off x="2861647" y="0"/>
          <a:ext cx="8144689" cy="840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b="0" i="0" kern="1200" dirty="0"/>
            <a:t>Used to record sales returns or corrections in the sales/purchase invoices</a:t>
          </a:r>
          <a:endParaRPr lang="en-IN" sz="2400" kern="1200" dirty="0"/>
        </a:p>
      </dsp:txBody>
      <dsp:txXfrm>
        <a:off x="2861647" y="0"/>
        <a:ext cx="8144689" cy="840736"/>
      </dsp:txXfrm>
    </dsp:sp>
    <dsp:sp modelId="{09268E39-D1D8-472C-BE1F-D835863B3A51}">
      <dsp:nvSpPr>
        <dsp:cNvPr id="0" name=""/>
        <dsp:cNvSpPr/>
      </dsp:nvSpPr>
      <dsp:spPr>
        <a:xfrm>
          <a:off x="0" y="0"/>
          <a:ext cx="2861647" cy="840736"/>
        </a:xfrm>
        <a:prstGeom prst="round2SameRect">
          <a:avLst>
            <a:gd name="adj1" fmla="val 16670"/>
            <a:gd name="adj2" fmla="val 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35000"/>
            </a:spcAft>
          </a:pPr>
          <a:r>
            <a:rPr lang="en-IN" sz="3600" kern="1200" dirty="0"/>
            <a:t>CREDIT NOTE</a:t>
          </a:r>
        </a:p>
      </dsp:txBody>
      <dsp:txXfrm>
        <a:off x="41049" y="41049"/>
        <a:ext cx="2779549" cy="799687"/>
      </dsp:txXfrm>
    </dsp:sp>
    <dsp:sp modelId="{0665AB29-98CE-40B9-80A6-88CDD1E9BCBA}">
      <dsp:nvSpPr>
        <dsp:cNvPr id="0" name=""/>
        <dsp:cNvSpPr/>
      </dsp:nvSpPr>
      <dsp:spPr>
        <a:xfrm>
          <a:off x="0" y="840736"/>
          <a:ext cx="11006337" cy="1681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IN" sz="1800" kern="1200" dirty="0"/>
            <a:t>Examples -</a:t>
          </a:r>
        </a:p>
        <a:p>
          <a:pPr marL="342900" lvl="2" indent="-171450" algn="l" defTabSz="800100">
            <a:lnSpc>
              <a:spcPct val="90000"/>
            </a:lnSpc>
            <a:spcBef>
              <a:spcPct val="0"/>
            </a:spcBef>
            <a:spcAft>
              <a:spcPct val="15000"/>
            </a:spcAft>
            <a:buChar char="••"/>
          </a:pPr>
          <a:r>
            <a:rPr lang="en-IN" sz="1800" kern="1200" dirty="0"/>
            <a:t>Returns – fully or partial </a:t>
          </a:r>
        </a:p>
        <a:p>
          <a:pPr marL="342900" lvl="2" indent="-171450" algn="l" defTabSz="800100">
            <a:lnSpc>
              <a:spcPct val="90000"/>
            </a:lnSpc>
            <a:spcBef>
              <a:spcPct val="0"/>
            </a:spcBef>
            <a:spcAft>
              <a:spcPct val="15000"/>
            </a:spcAft>
            <a:buChar char="••"/>
          </a:pPr>
          <a:r>
            <a:rPr lang="en-IN" sz="1800" kern="1200" dirty="0"/>
            <a:t>Corrections – Reduction in sales value, Increase in purchase value</a:t>
          </a:r>
        </a:p>
      </dsp:txBody>
      <dsp:txXfrm>
        <a:off x="0" y="840736"/>
        <a:ext cx="11006337" cy="168172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E6FF8-6A5D-4AA9-AC9C-51CECC234F1F}">
      <dsp:nvSpPr>
        <dsp:cNvPr id="0" name=""/>
        <dsp:cNvSpPr/>
      </dsp:nvSpPr>
      <dsp:spPr>
        <a:xfrm>
          <a:off x="0" y="951730"/>
          <a:ext cx="11006337"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ABFAC-EE39-4C73-AEBA-F726212549C1}">
      <dsp:nvSpPr>
        <dsp:cNvPr id="0" name=""/>
        <dsp:cNvSpPr/>
      </dsp:nvSpPr>
      <dsp:spPr>
        <a:xfrm>
          <a:off x="2861647" y="110993"/>
          <a:ext cx="8144689" cy="840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b="0" i="0" kern="1200" dirty="0"/>
            <a:t>Used to record the purchase of goods or services as on date</a:t>
          </a:r>
          <a:endParaRPr lang="en-IN" sz="2400" kern="1200" dirty="0"/>
        </a:p>
      </dsp:txBody>
      <dsp:txXfrm>
        <a:off x="2861647" y="110993"/>
        <a:ext cx="8144689" cy="840736"/>
      </dsp:txXfrm>
    </dsp:sp>
    <dsp:sp modelId="{09268E39-D1D8-472C-BE1F-D835863B3A51}">
      <dsp:nvSpPr>
        <dsp:cNvPr id="0" name=""/>
        <dsp:cNvSpPr/>
      </dsp:nvSpPr>
      <dsp:spPr>
        <a:xfrm>
          <a:off x="0" y="110993"/>
          <a:ext cx="2861647" cy="840736"/>
        </a:xfrm>
        <a:prstGeom prst="round2SameRect">
          <a:avLst>
            <a:gd name="adj1" fmla="val 16670"/>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lvl="0" algn="ctr" defTabSz="1955800">
            <a:lnSpc>
              <a:spcPct val="90000"/>
            </a:lnSpc>
            <a:spcBef>
              <a:spcPct val="0"/>
            </a:spcBef>
            <a:spcAft>
              <a:spcPct val="35000"/>
            </a:spcAft>
          </a:pPr>
          <a:r>
            <a:rPr lang="en-IN" sz="4400" kern="1200" dirty="0"/>
            <a:t>PURCHASE</a:t>
          </a:r>
        </a:p>
      </dsp:txBody>
      <dsp:txXfrm>
        <a:off x="41049" y="152042"/>
        <a:ext cx="2779549" cy="799687"/>
      </dsp:txXfrm>
    </dsp:sp>
    <dsp:sp modelId="{35900C47-516D-4866-9DD8-DD17E139B9E8}">
      <dsp:nvSpPr>
        <dsp:cNvPr id="0" name=""/>
        <dsp:cNvSpPr/>
      </dsp:nvSpPr>
      <dsp:spPr>
        <a:xfrm>
          <a:off x="0" y="951730"/>
          <a:ext cx="11006337" cy="1459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IN" sz="1800" kern="1200" dirty="0"/>
            <a:t>Types of purchase voucher</a:t>
          </a:r>
        </a:p>
        <a:p>
          <a:pPr marL="342900" lvl="2" indent="-171450" algn="l" defTabSz="800100">
            <a:lnSpc>
              <a:spcPct val="90000"/>
            </a:lnSpc>
            <a:spcBef>
              <a:spcPct val="0"/>
            </a:spcBef>
            <a:spcAft>
              <a:spcPct val="15000"/>
            </a:spcAft>
            <a:buChar char="••"/>
          </a:pPr>
          <a:r>
            <a:rPr lang="en-IN" sz="1800" kern="1200" dirty="0"/>
            <a:t>Cash purchase</a:t>
          </a:r>
        </a:p>
        <a:p>
          <a:pPr marL="342900" lvl="2" indent="-171450" algn="l" defTabSz="800100">
            <a:lnSpc>
              <a:spcPct val="90000"/>
            </a:lnSpc>
            <a:spcBef>
              <a:spcPct val="0"/>
            </a:spcBef>
            <a:spcAft>
              <a:spcPct val="15000"/>
            </a:spcAft>
            <a:buChar char="••"/>
          </a:pPr>
          <a:r>
            <a:rPr lang="en-IN" sz="1800" kern="1200" dirty="0"/>
            <a:t>Credit purchase</a:t>
          </a:r>
        </a:p>
      </dsp:txBody>
      <dsp:txXfrm>
        <a:off x="0" y="951730"/>
        <a:ext cx="11006337" cy="145973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E6FF8-6A5D-4AA9-AC9C-51CECC234F1F}">
      <dsp:nvSpPr>
        <dsp:cNvPr id="0" name=""/>
        <dsp:cNvSpPr/>
      </dsp:nvSpPr>
      <dsp:spPr>
        <a:xfrm>
          <a:off x="0" y="840736"/>
          <a:ext cx="11006337" cy="0"/>
        </a:xfrm>
        <a:prstGeom prst="line">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ABFAC-EE39-4C73-AEBA-F726212549C1}">
      <dsp:nvSpPr>
        <dsp:cNvPr id="0" name=""/>
        <dsp:cNvSpPr/>
      </dsp:nvSpPr>
      <dsp:spPr>
        <a:xfrm>
          <a:off x="2861647" y="0"/>
          <a:ext cx="8144689" cy="840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r>
            <a:rPr lang="en-US" sz="2400" b="0" i="0" kern="1200" dirty="0"/>
            <a:t>Used to record purchase returns or corrections in the sales/purchase invoices</a:t>
          </a:r>
          <a:endParaRPr lang="en-IN" sz="2400" kern="1200" dirty="0"/>
        </a:p>
      </dsp:txBody>
      <dsp:txXfrm>
        <a:off x="2861647" y="0"/>
        <a:ext cx="8144689" cy="840736"/>
      </dsp:txXfrm>
    </dsp:sp>
    <dsp:sp modelId="{09268E39-D1D8-472C-BE1F-D835863B3A51}">
      <dsp:nvSpPr>
        <dsp:cNvPr id="0" name=""/>
        <dsp:cNvSpPr/>
      </dsp:nvSpPr>
      <dsp:spPr>
        <a:xfrm>
          <a:off x="0" y="0"/>
          <a:ext cx="2861647" cy="840736"/>
        </a:xfrm>
        <a:prstGeom prst="round2SameRect">
          <a:avLst>
            <a:gd name="adj1" fmla="val 16670"/>
            <a:gd name="adj2" fmla="val 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1600200">
            <a:lnSpc>
              <a:spcPct val="90000"/>
            </a:lnSpc>
            <a:spcBef>
              <a:spcPct val="0"/>
            </a:spcBef>
            <a:spcAft>
              <a:spcPct val="35000"/>
            </a:spcAft>
          </a:pPr>
          <a:r>
            <a:rPr lang="en-IN" sz="3600" kern="1200" dirty="0"/>
            <a:t>DEBIT NOTE</a:t>
          </a:r>
        </a:p>
      </dsp:txBody>
      <dsp:txXfrm>
        <a:off x="41049" y="41049"/>
        <a:ext cx="2779549" cy="799687"/>
      </dsp:txXfrm>
    </dsp:sp>
    <dsp:sp modelId="{0665AB29-98CE-40B9-80A6-88CDD1E9BCBA}">
      <dsp:nvSpPr>
        <dsp:cNvPr id="0" name=""/>
        <dsp:cNvSpPr/>
      </dsp:nvSpPr>
      <dsp:spPr>
        <a:xfrm>
          <a:off x="0" y="840736"/>
          <a:ext cx="11006337" cy="1681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IN" sz="1800" kern="1200" dirty="0"/>
            <a:t>Examples -</a:t>
          </a:r>
        </a:p>
        <a:p>
          <a:pPr marL="342900" lvl="2" indent="-171450" algn="l" defTabSz="800100">
            <a:lnSpc>
              <a:spcPct val="90000"/>
            </a:lnSpc>
            <a:spcBef>
              <a:spcPct val="0"/>
            </a:spcBef>
            <a:spcAft>
              <a:spcPct val="15000"/>
            </a:spcAft>
            <a:buChar char="••"/>
          </a:pPr>
          <a:r>
            <a:rPr lang="en-IN" sz="1800" kern="1200" dirty="0"/>
            <a:t>Returns – fully or partial </a:t>
          </a:r>
        </a:p>
        <a:p>
          <a:pPr marL="342900" lvl="2" indent="-171450" algn="l" defTabSz="800100">
            <a:lnSpc>
              <a:spcPct val="90000"/>
            </a:lnSpc>
            <a:spcBef>
              <a:spcPct val="0"/>
            </a:spcBef>
            <a:spcAft>
              <a:spcPct val="15000"/>
            </a:spcAft>
            <a:buChar char="••"/>
          </a:pPr>
          <a:r>
            <a:rPr lang="en-IN" sz="1800" kern="1200" dirty="0"/>
            <a:t>Corrections – Increase in sales value, Decrease in purchase value</a:t>
          </a:r>
        </a:p>
      </dsp:txBody>
      <dsp:txXfrm>
        <a:off x="0" y="840736"/>
        <a:ext cx="11006337" cy="168172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25603-BB73-4F00-936C-783D6DFFD5C2}">
      <dsp:nvSpPr>
        <dsp:cNvPr id="0" name=""/>
        <dsp:cNvSpPr/>
      </dsp:nvSpPr>
      <dsp:spPr>
        <a:xfrm>
          <a:off x="0" y="397785"/>
          <a:ext cx="10069416" cy="579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D9910C2-1F9F-4CD1-9B1C-BF9FFD97B2AE}">
      <dsp:nvSpPr>
        <dsp:cNvPr id="0" name=""/>
        <dsp:cNvSpPr/>
      </dsp:nvSpPr>
      <dsp:spPr>
        <a:xfrm>
          <a:off x="503470" y="58305"/>
          <a:ext cx="8847462" cy="6789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420" tIns="0" rIns="266420" bIns="0" numCol="1" spcCol="1270" anchor="ctr" anchorCtr="0">
          <a:noAutofit/>
        </a:bodyPr>
        <a:lstStyle/>
        <a:p>
          <a:pPr lvl="0" algn="l" defTabSz="1066800">
            <a:lnSpc>
              <a:spcPct val="90000"/>
            </a:lnSpc>
            <a:spcBef>
              <a:spcPct val="0"/>
            </a:spcBef>
            <a:spcAft>
              <a:spcPct val="35000"/>
            </a:spcAft>
          </a:pPr>
          <a:r>
            <a:rPr lang="en-IN" sz="2400" kern="1200" dirty="0"/>
            <a:t>Automatic is defaulted in all voucher types; Voucher numbers starts from 1 and is incremented automatically in all vouchers</a:t>
          </a:r>
          <a:endParaRPr lang="en-US" sz="2400" kern="1200" dirty="0"/>
        </a:p>
      </dsp:txBody>
      <dsp:txXfrm>
        <a:off x="536614" y="91449"/>
        <a:ext cx="8781174" cy="612672"/>
      </dsp:txXfrm>
    </dsp:sp>
    <dsp:sp modelId="{7F2EA6FD-4188-42DA-96F4-70031100C735}">
      <dsp:nvSpPr>
        <dsp:cNvPr id="0" name=""/>
        <dsp:cNvSpPr/>
      </dsp:nvSpPr>
      <dsp:spPr>
        <a:xfrm>
          <a:off x="0" y="1441066"/>
          <a:ext cx="10069416" cy="13403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1499" tIns="479044" rIns="781499" bIns="163576" numCol="1" spcCol="1270" anchor="t" anchorCtr="0">
          <a:noAutofit/>
        </a:bodyPr>
        <a:lstStyle/>
        <a:p>
          <a:pPr marL="228600" lvl="1" indent="-228600" algn="l" defTabSz="1022350">
            <a:lnSpc>
              <a:spcPct val="90000"/>
            </a:lnSpc>
            <a:spcBef>
              <a:spcPct val="0"/>
            </a:spcBef>
            <a:spcAft>
              <a:spcPct val="15000"/>
            </a:spcAft>
            <a:buChar char="••"/>
          </a:pPr>
          <a:r>
            <a:rPr lang="en-IN" sz="2300" kern="1200" dirty="0"/>
            <a:t>Renumber vouchers</a:t>
          </a:r>
          <a:endParaRPr lang="en-US" sz="2300" kern="1200" dirty="0"/>
        </a:p>
        <a:p>
          <a:pPr marL="228600" lvl="1" indent="-228600" algn="l" defTabSz="1022350">
            <a:lnSpc>
              <a:spcPct val="90000"/>
            </a:lnSpc>
            <a:spcBef>
              <a:spcPct val="0"/>
            </a:spcBef>
            <a:spcAft>
              <a:spcPct val="15000"/>
            </a:spcAft>
            <a:buChar char="••"/>
          </a:pPr>
          <a:r>
            <a:rPr lang="en-IN" sz="2300" kern="1200" dirty="0"/>
            <a:t>Retain original voucher numbers</a:t>
          </a:r>
          <a:endParaRPr lang="en-US" sz="2300" kern="1200" dirty="0"/>
        </a:p>
      </dsp:txBody>
      <dsp:txXfrm>
        <a:off x="0" y="1441066"/>
        <a:ext cx="10069416" cy="1340325"/>
      </dsp:txXfrm>
    </dsp:sp>
    <dsp:sp modelId="{20773280-810F-4581-B1CF-59789A894098}">
      <dsp:nvSpPr>
        <dsp:cNvPr id="0" name=""/>
        <dsp:cNvSpPr/>
      </dsp:nvSpPr>
      <dsp:spPr>
        <a:xfrm>
          <a:off x="503470" y="1101585"/>
          <a:ext cx="8847462" cy="6789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420" tIns="0" rIns="266420" bIns="0" numCol="1" spcCol="1270" anchor="ctr" anchorCtr="0">
          <a:noAutofit/>
        </a:bodyPr>
        <a:lstStyle/>
        <a:p>
          <a:pPr lvl="0" algn="l" defTabSz="1066800">
            <a:lnSpc>
              <a:spcPct val="90000"/>
            </a:lnSpc>
            <a:spcBef>
              <a:spcPct val="0"/>
            </a:spcBef>
            <a:spcAft>
              <a:spcPct val="35000"/>
            </a:spcAft>
          </a:pPr>
          <a:r>
            <a:rPr lang="en-IN" sz="2400" kern="1200" dirty="0"/>
            <a:t>Numbering behaviour on insertion/deletion</a:t>
          </a:r>
          <a:endParaRPr lang="en-US" sz="2400" kern="1200" dirty="0"/>
        </a:p>
      </dsp:txBody>
      <dsp:txXfrm>
        <a:off x="536614" y="1134729"/>
        <a:ext cx="8781174"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11B9F-06DA-48DC-91BD-1BD562D4F7E4}">
      <dsp:nvSpPr>
        <dsp:cNvPr id="0" name=""/>
        <dsp:cNvSpPr/>
      </dsp:nvSpPr>
      <dsp:spPr>
        <a:xfrm>
          <a:off x="2758" y="0"/>
          <a:ext cx="2653630" cy="405571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213360" tIns="213360" rIns="213360" bIns="213360" numCol="1" spcCol="1270" anchor="ctr" anchorCtr="0">
          <a:noAutofit/>
        </a:bodyPr>
        <a:lstStyle/>
        <a:p>
          <a:pPr lvl="0" algn="ctr" defTabSz="2489200">
            <a:lnSpc>
              <a:spcPct val="90000"/>
            </a:lnSpc>
            <a:spcBef>
              <a:spcPct val="0"/>
            </a:spcBef>
            <a:spcAft>
              <a:spcPct val="35000"/>
            </a:spcAft>
          </a:pPr>
          <a:r>
            <a:rPr lang="en-IN" sz="5600" kern="1200" dirty="0"/>
            <a:t>DEBIT</a:t>
          </a:r>
        </a:p>
      </dsp:txBody>
      <dsp:txXfrm>
        <a:off x="2758" y="0"/>
        <a:ext cx="2653630" cy="1216715"/>
      </dsp:txXfrm>
    </dsp:sp>
    <dsp:sp modelId="{E2CA9B14-FDCB-4DA2-AE40-B47D54432FAE}">
      <dsp:nvSpPr>
        <dsp:cNvPr id="0" name=""/>
        <dsp:cNvSpPr/>
      </dsp:nvSpPr>
      <dsp:spPr>
        <a:xfrm>
          <a:off x="268121" y="1217903"/>
          <a:ext cx="2122904" cy="12228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t" anchorCtr="0">
          <a:noAutofit/>
        </a:bodyPr>
        <a:lstStyle/>
        <a:p>
          <a:pPr lvl="0" algn="l" defTabSz="755650">
            <a:lnSpc>
              <a:spcPct val="90000"/>
            </a:lnSpc>
            <a:spcBef>
              <a:spcPct val="0"/>
            </a:spcBef>
            <a:spcAft>
              <a:spcPct val="35000"/>
            </a:spcAft>
          </a:pPr>
          <a:r>
            <a:rPr lang="en-US" sz="1700" b="1" i="0" kern="1200" dirty="0">
              <a:solidFill>
                <a:schemeClr val="tx1"/>
              </a:solidFill>
            </a:rPr>
            <a:t>Entry to increase</a:t>
          </a:r>
          <a:endParaRPr lang="en-IN" sz="1700" b="1" kern="1200" dirty="0">
            <a:solidFill>
              <a:schemeClr val="tx1"/>
            </a:solidFill>
          </a:endParaRPr>
        </a:p>
        <a:p>
          <a:pPr marL="171450" lvl="1" indent="-171450" algn="l" defTabSz="755650">
            <a:lnSpc>
              <a:spcPct val="90000"/>
            </a:lnSpc>
            <a:spcBef>
              <a:spcPct val="0"/>
            </a:spcBef>
            <a:spcAft>
              <a:spcPct val="15000"/>
            </a:spcAft>
            <a:buChar char="••"/>
          </a:pPr>
          <a:r>
            <a:rPr lang="en-US" sz="1700" b="0" i="0" kern="1200" dirty="0">
              <a:solidFill>
                <a:schemeClr val="tx1"/>
              </a:solidFill>
            </a:rPr>
            <a:t>Assets</a:t>
          </a:r>
          <a:endParaRPr lang="en-IN" sz="1700" kern="1200" dirty="0">
            <a:solidFill>
              <a:schemeClr val="tx1"/>
            </a:solidFill>
          </a:endParaRPr>
        </a:p>
        <a:p>
          <a:pPr marL="171450" lvl="1" indent="-171450" algn="l" defTabSz="755650">
            <a:lnSpc>
              <a:spcPct val="90000"/>
            </a:lnSpc>
            <a:spcBef>
              <a:spcPct val="0"/>
            </a:spcBef>
            <a:spcAft>
              <a:spcPct val="15000"/>
            </a:spcAft>
            <a:buChar char="••"/>
          </a:pPr>
          <a:r>
            <a:rPr lang="en-US" sz="1700" b="0" i="0" kern="1200" dirty="0">
              <a:solidFill>
                <a:schemeClr val="tx1"/>
              </a:solidFill>
            </a:rPr>
            <a:t>Expenses</a:t>
          </a:r>
          <a:endParaRPr lang="en-IN" sz="1700" kern="1200" dirty="0">
            <a:solidFill>
              <a:schemeClr val="tx1"/>
            </a:solidFill>
          </a:endParaRPr>
        </a:p>
      </dsp:txBody>
      <dsp:txXfrm>
        <a:off x="303937" y="1253719"/>
        <a:ext cx="2051272" cy="1151222"/>
      </dsp:txXfrm>
    </dsp:sp>
    <dsp:sp modelId="{7BEE0480-6060-48CD-85C2-DAA3FF711120}">
      <dsp:nvSpPr>
        <dsp:cNvPr id="0" name=""/>
        <dsp:cNvSpPr/>
      </dsp:nvSpPr>
      <dsp:spPr>
        <a:xfrm>
          <a:off x="268121" y="2628890"/>
          <a:ext cx="2122904" cy="12228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t" anchorCtr="0">
          <a:noAutofit/>
        </a:bodyPr>
        <a:lstStyle/>
        <a:p>
          <a:pPr lvl="0" algn="l" defTabSz="755650">
            <a:lnSpc>
              <a:spcPct val="90000"/>
            </a:lnSpc>
            <a:spcBef>
              <a:spcPct val="0"/>
            </a:spcBef>
            <a:spcAft>
              <a:spcPct val="35000"/>
            </a:spcAft>
          </a:pPr>
          <a:r>
            <a:rPr lang="en-US" sz="1700" b="1" i="0" kern="1200" dirty="0">
              <a:solidFill>
                <a:schemeClr val="tx1"/>
              </a:solidFill>
            </a:rPr>
            <a:t>Entry to decrease</a:t>
          </a:r>
          <a:endParaRPr lang="en-IN" sz="1700" b="1" kern="1200" dirty="0">
            <a:solidFill>
              <a:schemeClr val="tx1"/>
            </a:solidFill>
          </a:endParaRPr>
        </a:p>
        <a:p>
          <a:pPr marL="171450" lvl="1" indent="-171450" algn="l" defTabSz="755650">
            <a:lnSpc>
              <a:spcPct val="90000"/>
            </a:lnSpc>
            <a:spcBef>
              <a:spcPct val="0"/>
            </a:spcBef>
            <a:spcAft>
              <a:spcPct val="15000"/>
            </a:spcAft>
            <a:buChar char="••"/>
          </a:pPr>
          <a:r>
            <a:rPr lang="en-US" sz="1700" b="0" i="0" kern="1200" dirty="0">
              <a:solidFill>
                <a:schemeClr val="tx1"/>
              </a:solidFill>
            </a:rPr>
            <a:t>Liabilities</a:t>
          </a:r>
          <a:endParaRPr lang="en-IN" sz="1700" kern="1200" dirty="0">
            <a:solidFill>
              <a:schemeClr val="tx1"/>
            </a:solidFill>
          </a:endParaRPr>
        </a:p>
        <a:p>
          <a:pPr marL="171450" lvl="1" indent="-171450" algn="l" defTabSz="755650">
            <a:lnSpc>
              <a:spcPct val="90000"/>
            </a:lnSpc>
            <a:spcBef>
              <a:spcPct val="0"/>
            </a:spcBef>
            <a:spcAft>
              <a:spcPct val="15000"/>
            </a:spcAft>
            <a:buChar char="••"/>
          </a:pPr>
          <a:r>
            <a:rPr lang="en-US" sz="1700" b="0" i="0" kern="1200" dirty="0">
              <a:solidFill>
                <a:schemeClr val="tx1"/>
              </a:solidFill>
            </a:rPr>
            <a:t>Income</a:t>
          </a:r>
        </a:p>
      </dsp:txBody>
      <dsp:txXfrm>
        <a:off x="303937" y="2664706"/>
        <a:ext cx="2051272" cy="1151222"/>
      </dsp:txXfrm>
    </dsp:sp>
    <dsp:sp modelId="{FF1C9EC6-C362-451E-BFAD-4E9B99DD3C61}">
      <dsp:nvSpPr>
        <dsp:cNvPr id="0" name=""/>
        <dsp:cNvSpPr/>
      </dsp:nvSpPr>
      <dsp:spPr>
        <a:xfrm>
          <a:off x="2855411" y="0"/>
          <a:ext cx="2653630" cy="4055719"/>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213360" tIns="213360" rIns="213360" bIns="213360" numCol="1" spcCol="1270" anchor="ctr" anchorCtr="0">
          <a:noAutofit/>
        </a:bodyPr>
        <a:lstStyle/>
        <a:p>
          <a:pPr lvl="0" algn="ctr" defTabSz="2489200">
            <a:lnSpc>
              <a:spcPct val="90000"/>
            </a:lnSpc>
            <a:spcBef>
              <a:spcPct val="0"/>
            </a:spcBef>
            <a:spcAft>
              <a:spcPct val="35000"/>
            </a:spcAft>
          </a:pPr>
          <a:r>
            <a:rPr lang="en-IN" sz="5600" kern="1200" dirty="0"/>
            <a:t>CREDIT</a:t>
          </a:r>
        </a:p>
      </dsp:txBody>
      <dsp:txXfrm>
        <a:off x="2855411" y="0"/>
        <a:ext cx="2653630" cy="1216715"/>
      </dsp:txXfrm>
    </dsp:sp>
    <dsp:sp modelId="{74413965-2E9E-4B1F-8D4E-B0E2AC545D58}">
      <dsp:nvSpPr>
        <dsp:cNvPr id="0" name=""/>
        <dsp:cNvSpPr/>
      </dsp:nvSpPr>
      <dsp:spPr>
        <a:xfrm>
          <a:off x="3120774" y="1217903"/>
          <a:ext cx="2122904" cy="12228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t" anchorCtr="0">
          <a:noAutofit/>
        </a:bodyPr>
        <a:lstStyle/>
        <a:p>
          <a:pPr lvl="0" algn="l" defTabSz="755650">
            <a:lnSpc>
              <a:spcPct val="90000"/>
            </a:lnSpc>
            <a:spcBef>
              <a:spcPct val="0"/>
            </a:spcBef>
            <a:spcAft>
              <a:spcPct val="35000"/>
            </a:spcAft>
          </a:pPr>
          <a:r>
            <a:rPr lang="en-IN" sz="1700" b="1" kern="1200" dirty="0">
              <a:solidFill>
                <a:schemeClr val="tx1"/>
              </a:solidFill>
            </a:rPr>
            <a:t>Entry to increase</a:t>
          </a:r>
        </a:p>
        <a:p>
          <a:pPr marL="171450" lvl="1" indent="-171450" algn="l" defTabSz="755650">
            <a:lnSpc>
              <a:spcPct val="90000"/>
            </a:lnSpc>
            <a:spcBef>
              <a:spcPct val="0"/>
            </a:spcBef>
            <a:spcAft>
              <a:spcPct val="15000"/>
            </a:spcAft>
            <a:buChar char="••"/>
          </a:pPr>
          <a:r>
            <a:rPr lang="en-IN" sz="1700" kern="1200" dirty="0">
              <a:solidFill>
                <a:schemeClr val="tx1"/>
              </a:solidFill>
            </a:rPr>
            <a:t>Lability</a:t>
          </a:r>
        </a:p>
        <a:p>
          <a:pPr marL="171450" lvl="1" indent="-171450" algn="l" defTabSz="755650">
            <a:lnSpc>
              <a:spcPct val="90000"/>
            </a:lnSpc>
            <a:spcBef>
              <a:spcPct val="0"/>
            </a:spcBef>
            <a:spcAft>
              <a:spcPct val="15000"/>
            </a:spcAft>
            <a:buChar char="••"/>
          </a:pPr>
          <a:r>
            <a:rPr lang="en-IN" sz="1700" kern="1200" dirty="0">
              <a:solidFill>
                <a:schemeClr val="tx1"/>
              </a:solidFill>
            </a:rPr>
            <a:t>Income</a:t>
          </a:r>
        </a:p>
      </dsp:txBody>
      <dsp:txXfrm>
        <a:off x="3156590" y="1253719"/>
        <a:ext cx="2051272" cy="1151222"/>
      </dsp:txXfrm>
    </dsp:sp>
    <dsp:sp modelId="{D12C5E0E-78BA-4B27-BA0A-659D4A9A189F}">
      <dsp:nvSpPr>
        <dsp:cNvPr id="0" name=""/>
        <dsp:cNvSpPr/>
      </dsp:nvSpPr>
      <dsp:spPr>
        <a:xfrm>
          <a:off x="3120774" y="2628890"/>
          <a:ext cx="2122904" cy="12228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32385" rIns="43180" bIns="32385" numCol="1" spcCol="1270" anchor="t" anchorCtr="0">
          <a:noAutofit/>
        </a:bodyPr>
        <a:lstStyle/>
        <a:p>
          <a:pPr lvl="0" algn="l" defTabSz="755650">
            <a:lnSpc>
              <a:spcPct val="90000"/>
            </a:lnSpc>
            <a:spcBef>
              <a:spcPct val="0"/>
            </a:spcBef>
            <a:spcAft>
              <a:spcPct val="35000"/>
            </a:spcAft>
          </a:pPr>
          <a:r>
            <a:rPr lang="en-IN" sz="1700" b="1" kern="1200" dirty="0">
              <a:solidFill>
                <a:schemeClr val="tx1"/>
              </a:solidFill>
            </a:rPr>
            <a:t>Entry to decrease</a:t>
          </a:r>
        </a:p>
        <a:p>
          <a:pPr marL="171450" lvl="1" indent="-171450" algn="l" defTabSz="755650">
            <a:lnSpc>
              <a:spcPct val="90000"/>
            </a:lnSpc>
            <a:spcBef>
              <a:spcPct val="0"/>
            </a:spcBef>
            <a:spcAft>
              <a:spcPct val="15000"/>
            </a:spcAft>
            <a:buChar char="••"/>
          </a:pPr>
          <a:r>
            <a:rPr lang="en-IN" sz="1700" kern="1200" dirty="0">
              <a:solidFill>
                <a:schemeClr val="tx1"/>
              </a:solidFill>
            </a:rPr>
            <a:t>Assets</a:t>
          </a:r>
        </a:p>
        <a:p>
          <a:pPr marL="171450" lvl="1" indent="-171450" algn="l" defTabSz="755650">
            <a:lnSpc>
              <a:spcPct val="90000"/>
            </a:lnSpc>
            <a:spcBef>
              <a:spcPct val="0"/>
            </a:spcBef>
            <a:spcAft>
              <a:spcPct val="15000"/>
            </a:spcAft>
            <a:buChar char="••"/>
          </a:pPr>
          <a:r>
            <a:rPr lang="en-IN" sz="1700" kern="1200" dirty="0">
              <a:solidFill>
                <a:schemeClr val="tx1"/>
              </a:solidFill>
            </a:rPr>
            <a:t>Expenses</a:t>
          </a:r>
        </a:p>
      </dsp:txBody>
      <dsp:txXfrm>
        <a:off x="3156590" y="2664706"/>
        <a:ext cx="2051272" cy="115122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25603-BB73-4F00-936C-783D6DFFD5C2}">
      <dsp:nvSpPr>
        <dsp:cNvPr id="0" name=""/>
        <dsp:cNvSpPr/>
      </dsp:nvSpPr>
      <dsp:spPr>
        <a:xfrm>
          <a:off x="0" y="508025"/>
          <a:ext cx="10542396" cy="8064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D9910C2-1F9F-4CD1-9B1C-BF9FFD97B2AE}">
      <dsp:nvSpPr>
        <dsp:cNvPr id="0" name=""/>
        <dsp:cNvSpPr/>
      </dsp:nvSpPr>
      <dsp:spPr>
        <a:xfrm>
          <a:off x="527119" y="35705"/>
          <a:ext cx="9263044" cy="9446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934" tIns="0" rIns="278934" bIns="0" numCol="1" spcCol="1270" anchor="ctr" anchorCtr="0">
          <a:noAutofit/>
        </a:bodyPr>
        <a:lstStyle/>
        <a:p>
          <a:pPr lvl="0" algn="l" defTabSz="1066800">
            <a:lnSpc>
              <a:spcPct val="90000"/>
            </a:lnSpc>
            <a:spcBef>
              <a:spcPct val="0"/>
            </a:spcBef>
            <a:spcAft>
              <a:spcPct val="35000"/>
            </a:spcAft>
          </a:pPr>
          <a:r>
            <a:rPr lang="en-IN" sz="2400" kern="1200" dirty="0"/>
            <a:t>Automatic Manual Override is used when the user wants to automate the number as well as edit the number. </a:t>
          </a:r>
          <a:endParaRPr lang="en-US" sz="2400" kern="1200" dirty="0"/>
        </a:p>
      </dsp:txBody>
      <dsp:txXfrm>
        <a:off x="573233" y="81819"/>
        <a:ext cx="9170816" cy="852412"/>
      </dsp:txXfrm>
    </dsp:sp>
    <dsp:sp modelId="{7F2EA6FD-4188-42DA-96F4-70031100C735}">
      <dsp:nvSpPr>
        <dsp:cNvPr id="0" name=""/>
        <dsp:cNvSpPr/>
      </dsp:nvSpPr>
      <dsp:spPr>
        <a:xfrm>
          <a:off x="0" y="1959545"/>
          <a:ext cx="10542396" cy="806400"/>
        </a:xfrm>
        <a:prstGeom prst="rect">
          <a:avLst/>
        </a:prstGeom>
        <a:solidFill>
          <a:schemeClr val="lt1">
            <a:alpha val="90000"/>
            <a:hueOff val="0"/>
            <a:satOff val="0"/>
            <a:lumOff val="0"/>
            <a:alphaOff val="0"/>
          </a:schemeClr>
        </a:solidFill>
        <a:ln w="6350" cap="flat" cmpd="sng" algn="ctr">
          <a:solidFill>
            <a:schemeClr val="accent3">
              <a:hueOff val="2710599"/>
              <a:satOff val="100000"/>
              <a:lumOff val="-1470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0773280-810F-4581-B1CF-59789A894098}">
      <dsp:nvSpPr>
        <dsp:cNvPr id="0" name=""/>
        <dsp:cNvSpPr/>
      </dsp:nvSpPr>
      <dsp:spPr>
        <a:xfrm>
          <a:off x="527119" y="1487225"/>
          <a:ext cx="9263044" cy="944640"/>
        </a:xfrm>
        <a:prstGeom prst="roundRect">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8934" tIns="0" rIns="278934" bIns="0" numCol="1" spcCol="1270" anchor="ctr" anchorCtr="0">
          <a:noAutofit/>
        </a:bodyPr>
        <a:lstStyle/>
        <a:p>
          <a:pPr lvl="0" algn="l" defTabSz="1066800">
            <a:lnSpc>
              <a:spcPct val="90000"/>
            </a:lnSpc>
            <a:spcBef>
              <a:spcPct val="0"/>
            </a:spcBef>
            <a:spcAft>
              <a:spcPct val="35000"/>
            </a:spcAft>
          </a:pPr>
          <a:r>
            <a:rPr lang="en-IN" sz="2400" kern="1200" dirty="0"/>
            <a:t>Example: </a:t>
          </a:r>
          <a:r>
            <a:rPr lang="en-US" sz="2400" b="0" i="0" kern="1200" dirty="0"/>
            <a:t>if the voucher is auto-numbered as 10, you can manually change it to 21. The next voucher number will be 22.</a:t>
          </a:r>
          <a:endParaRPr lang="en-US" sz="2400" kern="1200" dirty="0"/>
        </a:p>
      </dsp:txBody>
      <dsp:txXfrm>
        <a:off x="573233" y="1533339"/>
        <a:ext cx="9170816" cy="85241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25603-BB73-4F00-936C-783D6DFFD5C2}">
      <dsp:nvSpPr>
        <dsp:cNvPr id="0" name=""/>
        <dsp:cNvSpPr/>
      </dsp:nvSpPr>
      <dsp:spPr>
        <a:xfrm>
          <a:off x="0" y="422253"/>
          <a:ext cx="10311835" cy="7056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D9910C2-1F9F-4CD1-9B1C-BF9FFD97B2AE}">
      <dsp:nvSpPr>
        <dsp:cNvPr id="0" name=""/>
        <dsp:cNvSpPr/>
      </dsp:nvSpPr>
      <dsp:spPr>
        <a:xfrm>
          <a:off x="515591" y="8973"/>
          <a:ext cx="9060462" cy="826560"/>
        </a:xfrm>
        <a:prstGeom prst="roundRect">
          <a:avLst/>
        </a:prstGeom>
        <a:solidFill>
          <a:srgbClr val="FFFF99"/>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2834" tIns="0" rIns="272834" bIns="0" numCol="1" spcCol="1270" anchor="ctr" anchorCtr="0">
          <a:noAutofit/>
        </a:bodyPr>
        <a:lstStyle/>
        <a:p>
          <a:pPr lvl="0" algn="l" defTabSz="1066800">
            <a:lnSpc>
              <a:spcPct val="90000"/>
            </a:lnSpc>
            <a:spcBef>
              <a:spcPct val="0"/>
            </a:spcBef>
            <a:spcAft>
              <a:spcPct val="35000"/>
            </a:spcAft>
          </a:pPr>
          <a:r>
            <a:rPr lang="en-IN" sz="2400" kern="1200" dirty="0">
              <a:solidFill>
                <a:schemeClr val="tx1"/>
              </a:solidFill>
            </a:rPr>
            <a:t>It is extension to Automatic voucher numbering method</a:t>
          </a:r>
          <a:endParaRPr lang="en-US" sz="2400" kern="1200" dirty="0">
            <a:solidFill>
              <a:schemeClr val="tx1"/>
            </a:solidFill>
          </a:endParaRPr>
        </a:p>
      </dsp:txBody>
      <dsp:txXfrm>
        <a:off x="555940" y="49322"/>
        <a:ext cx="8979764" cy="745862"/>
      </dsp:txXfrm>
    </dsp:sp>
    <dsp:sp modelId="{7F2EA6FD-4188-42DA-96F4-70031100C735}">
      <dsp:nvSpPr>
        <dsp:cNvPr id="0" name=""/>
        <dsp:cNvSpPr/>
      </dsp:nvSpPr>
      <dsp:spPr>
        <a:xfrm>
          <a:off x="0" y="1692334"/>
          <a:ext cx="10311835" cy="705600"/>
        </a:xfrm>
        <a:prstGeom prst="rect">
          <a:avLst/>
        </a:prstGeom>
        <a:solidFill>
          <a:schemeClr val="lt1">
            <a:alpha val="90000"/>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0773280-810F-4581-B1CF-59789A894098}">
      <dsp:nvSpPr>
        <dsp:cNvPr id="0" name=""/>
        <dsp:cNvSpPr/>
      </dsp:nvSpPr>
      <dsp:spPr>
        <a:xfrm>
          <a:off x="515591" y="1279053"/>
          <a:ext cx="9060462" cy="826560"/>
        </a:xfrm>
        <a:prstGeom prst="roundRect">
          <a:avLst/>
        </a:prstGeom>
        <a:solidFill>
          <a:srgbClr val="CCECFF"/>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2834" tIns="0" rIns="272834" bIns="0" numCol="1" spcCol="1270" anchor="ctr" anchorCtr="0">
          <a:noAutofit/>
        </a:bodyPr>
        <a:lstStyle/>
        <a:p>
          <a:pPr lvl="0" algn="l" defTabSz="1066800">
            <a:lnSpc>
              <a:spcPct val="90000"/>
            </a:lnSpc>
            <a:spcBef>
              <a:spcPct val="0"/>
            </a:spcBef>
            <a:spcAft>
              <a:spcPct val="35000"/>
            </a:spcAft>
          </a:pPr>
          <a:r>
            <a:rPr lang="en-IN" sz="2400" kern="1200" dirty="0">
              <a:solidFill>
                <a:schemeClr val="tx1"/>
              </a:solidFill>
            </a:rPr>
            <a:t>Selected to allocate the Invoice numbers in Multi-user environment</a:t>
          </a:r>
          <a:endParaRPr lang="en-US" sz="2400" kern="1200" dirty="0">
            <a:solidFill>
              <a:schemeClr val="tx1"/>
            </a:solidFill>
          </a:endParaRPr>
        </a:p>
      </dsp:txBody>
      <dsp:txXfrm>
        <a:off x="555940" y="1319402"/>
        <a:ext cx="8979764" cy="74586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E007A-2602-4532-B978-AC76A1A1EFAB}">
      <dsp:nvSpPr>
        <dsp:cNvPr id="0" name=""/>
        <dsp:cNvSpPr/>
      </dsp:nvSpPr>
      <dsp:spPr>
        <a:xfrm>
          <a:off x="0" y="2890584"/>
          <a:ext cx="2111829" cy="948754"/>
        </a:xfrm>
        <a:prstGeom prst="rect">
          <a:avLst/>
        </a:prstGeom>
        <a:gradFill rotWithShape="0">
          <a:gsLst>
            <a:gs pos="0">
              <a:schemeClr val="accent4">
                <a:alpha val="90000"/>
                <a:hueOff val="0"/>
                <a:satOff val="0"/>
                <a:lumOff val="0"/>
                <a:alphaOff val="0"/>
                <a:lumMod val="110000"/>
                <a:satMod val="105000"/>
                <a:tint val="67000"/>
              </a:schemeClr>
            </a:gs>
            <a:gs pos="50000">
              <a:schemeClr val="accent4">
                <a:alpha val="90000"/>
                <a:hueOff val="0"/>
                <a:satOff val="0"/>
                <a:lumOff val="0"/>
                <a:alphaOff val="0"/>
                <a:lumMod val="105000"/>
                <a:satMod val="103000"/>
                <a:tint val="73000"/>
              </a:schemeClr>
            </a:gs>
            <a:gs pos="100000">
              <a:schemeClr val="accent4">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a:t>Compare/Monthly view</a:t>
          </a:r>
          <a:endParaRPr lang="en-IN" sz="1900" kern="1200" dirty="0"/>
        </a:p>
      </dsp:txBody>
      <dsp:txXfrm>
        <a:off x="0" y="2890584"/>
        <a:ext cx="2111829" cy="948754"/>
      </dsp:txXfrm>
    </dsp:sp>
    <dsp:sp modelId="{54FA57C3-3C6D-42F4-A742-A73576087A62}">
      <dsp:nvSpPr>
        <dsp:cNvPr id="0" name=""/>
        <dsp:cNvSpPr/>
      </dsp:nvSpPr>
      <dsp:spPr>
        <a:xfrm rot="10800000">
          <a:off x="0" y="1445631"/>
          <a:ext cx="2111829" cy="1459184"/>
        </a:xfrm>
        <a:prstGeom prst="upArrowCallout">
          <a:avLst/>
        </a:prstGeom>
        <a:gradFill rotWithShape="0">
          <a:gsLst>
            <a:gs pos="0">
              <a:schemeClr val="accent4">
                <a:alpha val="90000"/>
                <a:hueOff val="0"/>
                <a:satOff val="0"/>
                <a:lumOff val="0"/>
                <a:alphaOff val="-20000"/>
                <a:lumMod val="110000"/>
                <a:satMod val="105000"/>
                <a:tint val="67000"/>
              </a:schemeClr>
            </a:gs>
            <a:gs pos="50000">
              <a:schemeClr val="accent4">
                <a:alpha val="90000"/>
                <a:hueOff val="0"/>
                <a:satOff val="0"/>
                <a:lumOff val="0"/>
                <a:alphaOff val="-20000"/>
                <a:lumMod val="105000"/>
                <a:satMod val="103000"/>
                <a:tint val="73000"/>
              </a:schemeClr>
            </a:gs>
            <a:gs pos="100000">
              <a:schemeClr val="accent4">
                <a:alpha val="90000"/>
                <a:hueOff val="0"/>
                <a:satOff val="0"/>
                <a:lumOff val="0"/>
                <a:alphaOff val="-2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a:t>F12 Comparison</a:t>
          </a:r>
          <a:endParaRPr lang="en-IN" sz="1900" kern="1200" dirty="0"/>
        </a:p>
      </dsp:txBody>
      <dsp:txXfrm rot="10800000">
        <a:off x="0" y="1445631"/>
        <a:ext cx="2111829" cy="948134"/>
      </dsp:txXfrm>
    </dsp:sp>
    <dsp:sp modelId="{5B3C8441-84FF-4D17-859F-7AE98391D747}">
      <dsp:nvSpPr>
        <dsp:cNvPr id="0" name=""/>
        <dsp:cNvSpPr/>
      </dsp:nvSpPr>
      <dsp:spPr>
        <a:xfrm rot="10800000">
          <a:off x="0" y="678"/>
          <a:ext cx="2111829" cy="1459184"/>
        </a:xfrm>
        <a:prstGeom prst="upArrowCallout">
          <a:avLst/>
        </a:prstGeom>
        <a:gradFill rotWithShape="0">
          <a:gsLst>
            <a:gs pos="0">
              <a:schemeClr val="accent4">
                <a:alpha val="90000"/>
                <a:hueOff val="0"/>
                <a:satOff val="0"/>
                <a:lumOff val="0"/>
                <a:alphaOff val="-40000"/>
                <a:lumMod val="110000"/>
                <a:satMod val="105000"/>
                <a:tint val="67000"/>
              </a:schemeClr>
            </a:gs>
            <a:gs pos="50000">
              <a:schemeClr val="accent4">
                <a:alpha val="90000"/>
                <a:hueOff val="0"/>
                <a:satOff val="0"/>
                <a:lumOff val="0"/>
                <a:alphaOff val="-40000"/>
                <a:lumMod val="105000"/>
                <a:satMod val="103000"/>
                <a:tint val="73000"/>
              </a:schemeClr>
            </a:gs>
            <a:gs pos="100000">
              <a:schemeClr val="accent4">
                <a:alpha val="90000"/>
                <a:hueOff val="0"/>
                <a:satOff val="0"/>
                <a:lumOff val="0"/>
                <a:alphaOff val="-4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a:t>Ledger wise view</a:t>
          </a:r>
          <a:endParaRPr lang="en-IN" sz="1900" kern="1200" dirty="0"/>
        </a:p>
      </dsp:txBody>
      <dsp:txXfrm rot="10800000">
        <a:off x="0" y="678"/>
        <a:ext cx="2111829" cy="94813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29828-992D-415F-9DC1-A4C8F86A02C4}">
      <dsp:nvSpPr>
        <dsp:cNvPr id="0" name=""/>
        <dsp:cNvSpPr/>
      </dsp:nvSpPr>
      <dsp:spPr>
        <a:xfrm>
          <a:off x="6933" y="0"/>
          <a:ext cx="4221507" cy="576872"/>
        </a:xfrm>
        <a:prstGeom prst="roundRect">
          <a:avLst>
            <a:gd name="adj" fmla="val 10000"/>
          </a:avLst>
        </a:prstGeom>
        <a:solidFill>
          <a:srgbClr val="CCECF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a:solidFill>
                <a:schemeClr val="tx1"/>
              </a:solidFill>
            </a:rPr>
            <a:t>Presents the financial position of the company</a:t>
          </a:r>
        </a:p>
      </dsp:txBody>
      <dsp:txXfrm>
        <a:off x="23829" y="16896"/>
        <a:ext cx="4187715" cy="543080"/>
      </dsp:txXfrm>
    </dsp:sp>
    <dsp:sp modelId="{E92BC317-0872-455E-A9F8-B71E7A6338AC}">
      <dsp:nvSpPr>
        <dsp:cNvPr id="0" name=""/>
        <dsp:cNvSpPr/>
      </dsp:nvSpPr>
      <dsp:spPr>
        <a:xfrm>
          <a:off x="4708558" y="217056"/>
          <a:ext cx="779026" cy="142758"/>
        </a:xfrm>
        <a:prstGeom prst="rightArrow">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IN" sz="600" kern="1200"/>
        </a:p>
      </dsp:txBody>
      <dsp:txXfrm>
        <a:off x="4708558" y="245608"/>
        <a:ext cx="736199" cy="85654"/>
      </dsp:txXfrm>
    </dsp:sp>
    <dsp:sp modelId="{D872AB81-5AA6-4A2F-A8F8-31C02D69E9F7}">
      <dsp:nvSpPr>
        <dsp:cNvPr id="0" name=""/>
        <dsp:cNvSpPr/>
      </dsp:nvSpPr>
      <dsp:spPr>
        <a:xfrm>
          <a:off x="5917044" y="0"/>
          <a:ext cx="4221507" cy="576872"/>
        </a:xfrm>
        <a:prstGeom prst="roundRect">
          <a:avLst>
            <a:gd name="adj" fmla="val 10000"/>
          </a:avLst>
        </a:prstGeom>
        <a:solidFill>
          <a:srgbClr val="CCECF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a:solidFill>
                <a:schemeClr val="tx1"/>
              </a:solidFill>
            </a:rPr>
            <a:t>It contains company ASSETS, LIABILITIES &amp; EQUITY</a:t>
          </a:r>
        </a:p>
      </dsp:txBody>
      <dsp:txXfrm>
        <a:off x="5933940" y="16896"/>
        <a:ext cx="4187715" cy="54308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D8235C-7472-4383-87B4-BA64C20236F1}">
      <dsp:nvSpPr>
        <dsp:cNvPr id="0" name=""/>
        <dsp:cNvSpPr/>
      </dsp:nvSpPr>
      <dsp:spPr>
        <a:xfrm>
          <a:off x="5214" y="28408"/>
          <a:ext cx="1939879" cy="775951"/>
        </a:xfrm>
        <a:prstGeom prst="chevron">
          <a:avLst/>
        </a:prstGeom>
        <a:gradFill rotWithShape="0">
          <a:gsLst>
            <a:gs pos="0">
              <a:schemeClr val="accent4">
                <a:shade val="80000"/>
                <a:hueOff val="0"/>
                <a:satOff val="0"/>
                <a:lumOff val="0"/>
                <a:alphaOff val="0"/>
                <a:lumMod val="110000"/>
                <a:satMod val="105000"/>
                <a:tint val="67000"/>
              </a:schemeClr>
            </a:gs>
            <a:gs pos="50000">
              <a:schemeClr val="accent4">
                <a:shade val="80000"/>
                <a:hueOff val="0"/>
                <a:satOff val="0"/>
                <a:lumOff val="0"/>
                <a:alphaOff val="0"/>
                <a:lumMod val="105000"/>
                <a:satMod val="103000"/>
                <a:tint val="73000"/>
              </a:schemeClr>
            </a:gs>
            <a:gs pos="100000">
              <a:schemeClr val="accent4">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Vertical B/S</a:t>
          </a:r>
          <a:endParaRPr lang="en-IN" sz="1500" kern="1200" dirty="0"/>
        </a:p>
      </dsp:txBody>
      <dsp:txXfrm>
        <a:off x="393190" y="28408"/>
        <a:ext cx="1163928" cy="775951"/>
      </dsp:txXfrm>
    </dsp:sp>
    <dsp:sp modelId="{1178BAE9-AFB1-45D4-8030-2E06E4321447}">
      <dsp:nvSpPr>
        <dsp:cNvPr id="0" name=""/>
        <dsp:cNvSpPr/>
      </dsp:nvSpPr>
      <dsp:spPr>
        <a:xfrm>
          <a:off x="1751105" y="28408"/>
          <a:ext cx="1939879" cy="775951"/>
        </a:xfrm>
        <a:prstGeom prst="chevron">
          <a:avLst/>
        </a:prstGeom>
        <a:gradFill rotWithShape="0">
          <a:gsLst>
            <a:gs pos="0">
              <a:schemeClr val="accent4">
                <a:shade val="80000"/>
                <a:hueOff val="-102657"/>
                <a:satOff val="0"/>
                <a:lumOff val="6775"/>
                <a:alphaOff val="0"/>
                <a:lumMod val="110000"/>
                <a:satMod val="105000"/>
                <a:tint val="67000"/>
              </a:schemeClr>
            </a:gs>
            <a:gs pos="50000">
              <a:schemeClr val="accent4">
                <a:shade val="80000"/>
                <a:hueOff val="-102657"/>
                <a:satOff val="0"/>
                <a:lumOff val="6775"/>
                <a:alphaOff val="0"/>
                <a:lumMod val="105000"/>
                <a:satMod val="103000"/>
                <a:tint val="73000"/>
              </a:schemeClr>
            </a:gs>
            <a:gs pos="100000">
              <a:schemeClr val="accent4">
                <a:shade val="80000"/>
                <a:hueOff val="-102657"/>
                <a:satOff val="0"/>
                <a:lumOff val="677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Compare</a:t>
          </a:r>
          <a:endParaRPr lang="en-IN" sz="1500" kern="1200" dirty="0"/>
        </a:p>
      </dsp:txBody>
      <dsp:txXfrm>
        <a:off x="2139081" y="28408"/>
        <a:ext cx="1163928" cy="775951"/>
      </dsp:txXfrm>
    </dsp:sp>
    <dsp:sp modelId="{87E64866-969D-43FA-B1F8-0A0E190B23EC}">
      <dsp:nvSpPr>
        <dsp:cNvPr id="0" name=""/>
        <dsp:cNvSpPr/>
      </dsp:nvSpPr>
      <dsp:spPr>
        <a:xfrm>
          <a:off x="3496997" y="28408"/>
          <a:ext cx="1939879" cy="775951"/>
        </a:xfrm>
        <a:prstGeom prst="chevron">
          <a:avLst/>
        </a:prstGeom>
        <a:gradFill rotWithShape="0">
          <a:gsLst>
            <a:gs pos="0">
              <a:schemeClr val="accent4">
                <a:shade val="80000"/>
                <a:hueOff val="-205313"/>
                <a:satOff val="0"/>
                <a:lumOff val="13550"/>
                <a:alphaOff val="0"/>
                <a:lumMod val="110000"/>
                <a:satMod val="105000"/>
                <a:tint val="67000"/>
              </a:schemeClr>
            </a:gs>
            <a:gs pos="50000">
              <a:schemeClr val="accent4">
                <a:shade val="80000"/>
                <a:hueOff val="-205313"/>
                <a:satOff val="0"/>
                <a:lumOff val="13550"/>
                <a:alphaOff val="0"/>
                <a:lumMod val="105000"/>
                <a:satMod val="103000"/>
                <a:tint val="73000"/>
              </a:schemeClr>
            </a:gs>
            <a:gs pos="100000">
              <a:schemeClr val="accent4">
                <a:shade val="80000"/>
                <a:hueOff val="-205313"/>
                <a:satOff val="0"/>
                <a:lumOff val="1355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Stock valuation methods</a:t>
          </a:r>
          <a:endParaRPr lang="en-IN" sz="1500" kern="1200" dirty="0"/>
        </a:p>
      </dsp:txBody>
      <dsp:txXfrm>
        <a:off x="3884973" y="28408"/>
        <a:ext cx="1163928" cy="775951"/>
      </dsp:txXfrm>
    </dsp:sp>
    <dsp:sp modelId="{66117457-FB45-415A-997B-BC3B28D69784}">
      <dsp:nvSpPr>
        <dsp:cNvPr id="0" name=""/>
        <dsp:cNvSpPr/>
      </dsp:nvSpPr>
      <dsp:spPr>
        <a:xfrm>
          <a:off x="5242888" y="28408"/>
          <a:ext cx="1939879" cy="775951"/>
        </a:xfrm>
        <a:prstGeom prst="chevron">
          <a:avLst/>
        </a:prstGeom>
        <a:gradFill rotWithShape="0">
          <a:gsLst>
            <a:gs pos="0">
              <a:schemeClr val="accent4">
                <a:shade val="80000"/>
                <a:hueOff val="-307970"/>
                <a:satOff val="0"/>
                <a:lumOff val="20325"/>
                <a:alphaOff val="0"/>
                <a:lumMod val="110000"/>
                <a:satMod val="105000"/>
                <a:tint val="67000"/>
              </a:schemeClr>
            </a:gs>
            <a:gs pos="50000">
              <a:schemeClr val="accent4">
                <a:shade val="80000"/>
                <a:hueOff val="-307970"/>
                <a:satOff val="0"/>
                <a:lumOff val="20325"/>
                <a:alphaOff val="0"/>
                <a:lumMod val="105000"/>
                <a:satMod val="103000"/>
                <a:tint val="73000"/>
              </a:schemeClr>
            </a:gs>
            <a:gs pos="100000">
              <a:schemeClr val="accent4">
                <a:shade val="80000"/>
                <a:hueOff val="-307970"/>
                <a:satOff val="0"/>
                <a:lumOff val="2032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Scale factor</a:t>
          </a:r>
          <a:endParaRPr lang="en-IN" sz="1500" kern="1200" dirty="0"/>
        </a:p>
      </dsp:txBody>
      <dsp:txXfrm>
        <a:off x="5630864" y="28408"/>
        <a:ext cx="1163928" cy="775951"/>
      </dsp:txXfrm>
    </dsp:sp>
    <dsp:sp modelId="{C03F55AA-0116-411C-8638-72FFB12FE6D3}">
      <dsp:nvSpPr>
        <dsp:cNvPr id="0" name=""/>
        <dsp:cNvSpPr/>
      </dsp:nvSpPr>
      <dsp:spPr>
        <a:xfrm>
          <a:off x="6988779" y="28408"/>
          <a:ext cx="1939879" cy="775951"/>
        </a:xfrm>
        <a:prstGeom prst="chevron">
          <a:avLst/>
        </a:prstGeom>
        <a:gradFill rotWithShape="0">
          <a:gsLst>
            <a:gs pos="0">
              <a:schemeClr val="accent4">
                <a:shade val="80000"/>
                <a:hueOff val="-410626"/>
                <a:satOff val="0"/>
                <a:lumOff val="27100"/>
                <a:alphaOff val="0"/>
                <a:lumMod val="110000"/>
                <a:satMod val="105000"/>
                <a:tint val="67000"/>
              </a:schemeClr>
            </a:gs>
            <a:gs pos="50000">
              <a:schemeClr val="accent4">
                <a:shade val="80000"/>
                <a:hueOff val="-410626"/>
                <a:satOff val="0"/>
                <a:lumOff val="27100"/>
                <a:alphaOff val="0"/>
                <a:lumMod val="105000"/>
                <a:satMod val="103000"/>
                <a:tint val="73000"/>
              </a:schemeClr>
            </a:gs>
            <a:gs pos="100000">
              <a:schemeClr val="accent4">
                <a:shade val="80000"/>
                <a:hueOff val="-410626"/>
                <a:satOff val="0"/>
                <a:lumOff val="2710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Working capital</a:t>
          </a:r>
          <a:endParaRPr lang="en-IN" sz="1500" kern="1200" dirty="0"/>
        </a:p>
      </dsp:txBody>
      <dsp:txXfrm>
        <a:off x="7376755" y="28408"/>
        <a:ext cx="1163928" cy="775951"/>
      </dsp:txXfrm>
    </dsp:sp>
    <dsp:sp modelId="{21B34DE6-E4F5-4E25-BC9E-02B3488C2148}">
      <dsp:nvSpPr>
        <dsp:cNvPr id="0" name=""/>
        <dsp:cNvSpPr/>
      </dsp:nvSpPr>
      <dsp:spPr>
        <a:xfrm>
          <a:off x="8734671" y="28408"/>
          <a:ext cx="1939879" cy="775951"/>
        </a:xfrm>
        <a:prstGeom prst="chevron">
          <a:avLst/>
        </a:prstGeom>
        <a:gradFill rotWithShape="0">
          <a:gsLst>
            <a:gs pos="0">
              <a:schemeClr val="accent4">
                <a:shade val="80000"/>
                <a:hueOff val="-513283"/>
                <a:satOff val="0"/>
                <a:lumOff val="33875"/>
                <a:alphaOff val="0"/>
                <a:lumMod val="110000"/>
                <a:satMod val="105000"/>
                <a:tint val="67000"/>
              </a:schemeClr>
            </a:gs>
            <a:gs pos="50000">
              <a:schemeClr val="accent4">
                <a:shade val="80000"/>
                <a:hueOff val="-513283"/>
                <a:satOff val="0"/>
                <a:lumOff val="33875"/>
                <a:alphaOff val="0"/>
                <a:lumMod val="105000"/>
                <a:satMod val="103000"/>
                <a:tint val="73000"/>
              </a:schemeClr>
            </a:gs>
            <a:gs pos="100000">
              <a:schemeClr val="accent4">
                <a:shade val="80000"/>
                <a:hueOff val="-513283"/>
                <a:satOff val="0"/>
                <a:lumOff val="3387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F12 configuration</a:t>
          </a:r>
          <a:endParaRPr lang="en-IN" sz="1500" kern="1200" dirty="0"/>
        </a:p>
      </dsp:txBody>
      <dsp:txXfrm>
        <a:off x="9122647" y="28408"/>
        <a:ext cx="1163928" cy="77595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87D39-A694-4F41-BCF0-088E8D03E042}">
      <dsp:nvSpPr>
        <dsp:cNvPr id="0" name=""/>
        <dsp:cNvSpPr/>
      </dsp:nvSpPr>
      <dsp:spPr>
        <a:xfrm>
          <a:off x="0" y="510270"/>
          <a:ext cx="3704773"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EAE914-C793-4215-9F96-AC85340707A1}">
      <dsp:nvSpPr>
        <dsp:cNvPr id="0" name=""/>
        <dsp:cNvSpPr/>
      </dsp:nvSpPr>
      <dsp:spPr>
        <a:xfrm>
          <a:off x="185238" y="23190"/>
          <a:ext cx="2593341"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22" tIns="0" rIns="98022" bIns="0" numCol="1" spcCol="1270" anchor="ctr" anchorCtr="0">
          <a:noAutofit/>
        </a:bodyPr>
        <a:lstStyle/>
        <a:p>
          <a:pPr lvl="0" algn="l" defTabSz="889000">
            <a:lnSpc>
              <a:spcPct val="90000"/>
            </a:lnSpc>
            <a:spcBef>
              <a:spcPct val="0"/>
            </a:spcBef>
            <a:spcAft>
              <a:spcPct val="35000"/>
            </a:spcAft>
          </a:pPr>
          <a:r>
            <a:rPr lang="en-US" sz="2000" kern="1200" dirty="0"/>
            <a:t>Also known as Income statement</a:t>
          </a:r>
          <a:endParaRPr lang="en-IN" sz="2000" kern="1200" dirty="0"/>
        </a:p>
      </dsp:txBody>
      <dsp:txXfrm>
        <a:off x="232793" y="70745"/>
        <a:ext cx="2498231" cy="879050"/>
      </dsp:txXfrm>
    </dsp:sp>
    <dsp:sp modelId="{6A5BFD93-C964-43E5-AB37-6ED3CAC41AB2}">
      <dsp:nvSpPr>
        <dsp:cNvPr id="0" name=""/>
        <dsp:cNvSpPr/>
      </dsp:nvSpPr>
      <dsp:spPr>
        <a:xfrm>
          <a:off x="0" y="2007150"/>
          <a:ext cx="3704773"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74B3F2-E256-45F2-B018-FD2E21F5BC8C}">
      <dsp:nvSpPr>
        <dsp:cNvPr id="0" name=""/>
        <dsp:cNvSpPr/>
      </dsp:nvSpPr>
      <dsp:spPr>
        <a:xfrm>
          <a:off x="185238" y="1520070"/>
          <a:ext cx="2593341"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22" tIns="0" rIns="98022" bIns="0" numCol="1" spcCol="1270" anchor="ctr" anchorCtr="0">
          <a:noAutofit/>
        </a:bodyPr>
        <a:lstStyle/>
        <a:p>
          <a:pPr lvl="0" algn="l" defTabSz="889000">
            <a:lnSpc>
              <a:spcPct val="90000"/>
            </a:lnSpc>
            <a:spcBef>
              <a:spcPct val="0"/>
            </a:spcBef>
            <a:spcAft>
              <a:spcPct val="35000"/>
            </a:spcAft>
          </a:pPr>
          <a:r>
            <a:rPr lang="en-US" sz="2000" kern="1200" dirty="0"/>
            <a:t>Summary of Income &amp; Expenses for specific period</a:t>
          </a:r>
          <a:endParaRPr lang="en-IN" sz="2000" kern="1200" dirty="0"/>
        </a:p>
      </dsp:txBody>
      <dsp:txXfrm>
        <a:off x="232793" y="1567625"/>
        <a:ext cx="2498231" cy="879050"/>
      </dsp:txXfrm>
    </dsp:sp>
    <dsp:sp modelId="{6FD86CB1-C0F2-4B57-9119-BFEA93B89BF2}">
      <dsp:nvSpPr>
        <dsp:cNvPr id="0" name=""/>
        <dsp:cNvSpPr/>
      </dsp:nvSpPr>
      <dsp:spPr>
        <a:xfrm>
          <a:off x="0" y="3504030"/>
          <a:ext cx="3704773"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60FC96-FD51-41B8-969D-1D8E2DE8F70B}">
      <dsp:nvSpPr>
        <dsp:cNvPr id="0" name=""/>
        <dsp:cNvSpPr/>
      </dsp:nvSpPr>
      <dsp:spPr>
        <a:xfrm>
          <a:off x="185238" y="3016950"/>
          <a:ext cx="2593341"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022" tIns="0" rIns="98022" bIns="0" numCol="1" spcCol="1270" anchor="ctr" anchorCtr="0">
          <a:noAutofit/>
        </a:bodyPr>
        <a:lstStyle/>
        <a:p>
          <a:pPr lvl="0" algn="l" defTabSz="889000">
            <a:lnSpc>
              <a:spcPct val="90000"/>
            </a:lnSpc>
            <a:spcBef>
              <a:spcPct val="0"/>
            </a:spcBef>
            <a:spcAft>
              <a:spcPct val="35000"/>
            </a:spcAft>
          </a:pPr>
          <a:r>
            <a:rPr lang="en-US" sz="2000" kern="1200" dirty="0"/>
            <a:t>Shows the profit or loss from business operations</a:t>
          </a:r>
          <a:endParaRPr lang="en-IN" sz="2000" kern="1200" dirty="0"/>
        </a:p>
      </dsp:txBody>
      <dsp:txXfrm>
        <a:off x="232793" y="3064505"/>
        <a:ext cx="2498231" cy="87905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37C4B-E52C-4591-9115-40A0DEECE071}">
      <dsp:nvSpPr>
        <dsp:cNvPr id="0" name=""/>
        <dsp:cNvSpPr/>
      </dsp:nvSpPr>
      <dsp:spPr>
        <a:xfrm>
          <a:off x="1907" y="617625"/>
          <a:ext cx="2324487" cy="929795"/>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F12 Configuration</a:t>
          </a:r>
          <a:endParaRPr lang="en-IN" sz="1800" kern="1200" dirty="0"/>
        </a:p>
      </dsp:txBody>
      <dsp:txXfrm>
        <a:off x="466805" y="617625"/>
        <a:ext cx="1394692" cy="929795"/>
      </dsp:txXfrm>
    </dsp:sp>
    <dsp:sp modelId="{35F4E000-8295-4894-8996-479E03F509F2}">
      <dsp:nvSpPr>
        <dsp:cNvPr id="0" name=""/>
        <dsp:cNvSpPr/>
      </dsp:nvSpPr>
      <dsp:spPr>
        <a:xfrm>
          <a:off x="2093946" y="617625"/>
          <a:ext cx="2324487" cy="929795"/>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Comparison</a:t>
          </a:r>
          <a:endParaRPr lang="en-IN" sz="1800" kern="1200" dirty="0"/>
        </a:p>
      </dsp:txBody>
      <dsp:txXfrm>
        <a:off x="2558844" y="617625"/>
        <a:ext cx="1394692" cy="929795"/>
      </dsp:txXfrm>
    </dsp:sp>
    <dsp:sp modelId="{C1E058C5-6B11-4809-A57C-6EC0DA299A46}">
      <dsp:nvSpPr>
        <dsp:cNvPr id="0" name=""/>
        <dsp:cNvSpPr/>
      </dsp:nvSpPr>
      <dsp:spPr>
        <a:xfrm>
          <a:off x="4185985" y="617625"/>
          <a:ext cx="2324487" cy="929795"/>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t>Income &amp; Expenditure statement</a:t>
          </a:r>
          <a:endParaRPr lang="en-IN" sz="1800" kern="1200" dirty="0"/>
        </a:p>
      </dsp:txBody>
      <dsp:txXfrm>
        <a:off x="4650883" y="617625"/>
        <a:ext cx="1394692" cy="92979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244F3-7FF1-4F94-BF6A-4A38D9C96D2C}">
      <dsp:nvSpPr>
        <dsp:cNvPr id="0" name=""/>
        <dsp:cNvSpPr/>
      </dsp:nvSpPr>
      <dsp:spPr>
        <a:xfrm>
          <a:off x="3334964" y="1253787"/>
          <a:ext cx="1606187" cy="1606384"/>
        </a:xfrm>
        <a:prstGeom prst="ellipse">
          <a:avLst/>
        </a:prstGeom>
        <a:solidFill>
          <a:schemeClr val="accent4">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362C6DBD-438E-4B72-AEDE-8AF9E072411D}">
      <dsp:nvSpPr>
        <dsp:cNvPr id="0" name=""/>
        <dsp:cNvSpPr/>
      </dsp:nvSpPr>
      <dsp:spPr>
        <a:xfrm>
          <a:off x="3217846" y="0"/>
          <a:ext cx="1840423" cy="984908"/>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a:ln w="9525"/>
            </a:rPr>
            <a:t>Enabling in company F11</a:t>
          </a:r>
          <a:endParaRPr lang="en-IN" sz="2100" kern="1200" dirty="0">
            <a:ln w="9525"/>
          </a:endParaRPr>
        </a:p>
      </dsp:txBody>
      <dsp:txXfrm>
        <a:off x="3217846" y="0"/>
        <a:ext cx="1840423" cy="984908"/>
      </dsp:txXfrm>
    </dsp:sp>
    <dsp:sp modelId="{86E89E84-574A-481A-BECD-895784E66DFF}">
      <dsp:nvSpPr>
        <dsp:cNvPr id="0" name=""/>
        <dsp:cNvSpPr/>
      </dsp:nvSpPr>
      <dsp:spPr>
        <a:xfrm>
          <a:off x="3806112" y="1480316"/>
          <a:ext cx="1606187" cy="1606384"/>
        </a:xfrm>
        <a:prstGeom prst="ellipse">
          <a:avLst/>
        </a:prstGeom>
        <a:solidFill>
          <a:schemeClr val="accent4">
            <a:alpha val="50000"/>
            <a:hueOff val="1633482"/>
            <a:satOff val="-6796"/>
            <a:lumOff val="1601"/>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CDABF187-8ED4-4F8A-8801-2D2F7E94C99B}">
      <dsp:nvSpPr>
        <dsp:cNvPr id="0" name=""/>
        <dsp:cNvSpPr/>
      </dsp:nvSpPr>
      <dsp:spPr>
        <a:xfrm>
          <a:off x="5610396" y="935662"/>
          <a:ext cx="1740036" cy="1083398"/>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a:ln w="9525"/>
            </a:rPr>
            <a:t>Enabling in customer &amp; supplier ledgers</a:t>
          </a:r>
          <a:endParaRPr lang="en-IN" sz="2100" kern="1200" dirty="0">
            <a:ln w="9525"/>
          </a:endParaRPr>
        </a:p>
      </dsp:txBody>
      <dsp:txXfrm>
        <a:off x="5610396" y="935662"/>
        <a:ext cx="1740036" cy="1083398"/>
      </dsp:txXfrm>
    </dsp:sp>
    <dsp:sp modelId="{533EE5DD-05F3-4E1F-AA4B-7F11F442177C}">
      <dsp:nvSpPr>
        <dsp:cNvPr id="0" name=""/>
        <dsp:cNvSpPr/>
      </dsp:nvSpPr>
      <dsp:spPr>
        <a:xfrm>
          <a:off x="3921891" y="1990006"/>
          <a:ext cx="1606187" cy="1606384"/>
        </a:xfrm>
        <a:prstGeom prst="ellipse">
          <a:avLst/>
        </a:prstGeom>
        <a:solidFill>
          <a:schemeClr val="accent4">
            <a:alpha val="50000"/>
            <a:hueOff val="3266964"/>
            <a:satOff val="-13592"/>
            <a:lumOff val="3203"/>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171CD930-0473-480D-B5BE-D5A1C371FC7F}">
      <dsp:nvSpPr>
        <dsp:cNvPr id="0" name=""/>
        <dsp:cNvSpPr/>
      </dsp:nvSpPr>
      <dsp:spPr>
        <a:xfrm>
          <a:off x="5777708" y="2314533"/>
          <a:ext cx="1706574" cy="1157266"/>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a:ln w="9525"/>
            </a:rPr>
            <a:t>Transaction recording</a:t>
          </a:r>
          <a:endParaRPr lang="en-IN" sz="2100" kern="1200" dirty="0">
            <a:ln w="9525"/>
          </a:endParaRPr>
        </a:p>
      </dsp:txBody>
      <dsp:txXfrm>
        <a:off x="5777708" y="2314533"/>
        <a:ext cx="1706574" cy="1157266"/>
      </dsp:txXfrm>
    </dsp:sp>
    <dsp:sp modelId="{CB106E23-DC43-41C9-BB0A-35C27A7482FD}">
      <dsp:nvSpPr>
        <dsp:cNvPr id="0" name=""/>
        <dsp:cNvSpPr/>
      </dsp:nvSpPr>
      <dsp:spPr>
        <a:xfrm>
          <a:off x="3595969" y="2398743"/>
          <a:ext cx="1606187" cy="1606384"/>
        </a:xfrm>
        <a:prstGeom prst="ellipse">
          <a:avLst/>
        </a:prstGeom>
        <a:solidFill>
          <a:schemeClr val="accent4">
            <a:alpha val="50000"/>
            <a:hueOff val="4900445"/>
            <a:satOff val="-20388"/>
            <a:lumOff val="4804"/>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86D42E15-D4CD-4B80-ACC2-A57144E44C54}">
      <dsp:nvSpPr>
        <dsp:cNvPr id="0" name=""/>
        <dsp:cNvSpPr/>
      </dsp:nvSpPr>
      <dsp:spPr>
        <a:xfrm>
          <a:off x="5041538" y="3865763"/>
          <a:ext cx="1840423" cy="1058776"/>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a:ln w="9525"/>
            </a:rPr>
            <a:t>Tracking in receipts &amp; payments</a:t>
          </a:r>
          <a:endParaRPr lang="en-IN" sz="2100" kern="1200" dirty="0">
            <a:ln w="9525"/>
          </a:endParaRPr>
        </a:p>
      </dsp:txBody>
      <dsp:txXfrm>
        <a:off x="5041538" y="3865763"/>
        <a:ext cx="1840423" cy="1058776"/>
      </dsp:txXfrm>
    </dsp:sp>
    <dsp:sp modelId="{67C70EBD-9CD3-492E-A005-D414068C8BC0}">
      <dsp:nvSpPr>
        <dsp:cNvPr id="0" name=""/>
        <dsp:cNvSpPr/>
      </dsp:nvSpPr>
      <dsp:spPr>
        <a:xfrm>
          <a:off x="3073958" y="2398743"/>
          <a:ext cx="1606187" cy="1606384"/>
        </a:xfrm>
        <a:prstGeom prst="ellipse">
          <a:avLst/>
        </a:prstGeom>
        <a:solidFill>
          <a:schemeClr val="accent4">
            <a:alpha val="50000"/>
            <a:hueOff val="6533927"/>
            <a:satOff val="-27185"/>
            <a:lumOff val="6405"/>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CA3F6507-A405-4CE3-B16D-E4D37C1D057E}">
      <dsp:nvSpPr>
        <dsp:cNvPr id="0" name=""/>
        <dsp:cNvSpPr/>
      </dsp:nvSpPr>
      <dsp:spPr>
        <a:xfrm>
          <a:off x="1394153" y="3865763"/>
          <a:ext cx="1840423" cy="1058776"/>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a:ln w="9525"/>
            </a:rPr>
            <a:t>Bill-wise scenarios</a:t>
          </a:r>
          <a:endParaRPr lang="en-IN" sz="2100" kern="1200" dirty="0">
            <a:ln w="9525"/>
          </a:endParaRPr>
        </a:p>
      </dsp:txBody>
      <dsp:txXfrm>
        <a:off x="1394153" y="3865763"/>
        <a:ext cx="1840423" cy="1058776"/>
      </dsp:txXfrm>
    </dsp:sp>
    <dsp:sp modelId="{EDFD66CE-CB24-4C59-BD4D-D786D9D7A462}">
      <dsp:nvSpPr>
        <dsp:cNvPr id="0" name=""/>
        <dsp:cNvSpPr/>
      </dsp:nvSpPr>
      <dsp:spPr>
        <a:xfrm>
          <a:off x="2748036" y="1990006"/>
          <a:ext cx="1606187" cy="1606384"/>
        </a:xfrm>
        <a:prstGeom prst="ellipse">
          <a:avLst/>
        </a:prstGeom>
        <a:solidFill>
          <a:schemeClr val="accent4">
            <a:alpha val="50000"/>
            <a:hueOff val="8167408"/>
            <a:satOff val="-33981"/>
            <a:lumOff val="8007"/>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686B86AF-C627-4B83-9171-9341764593C0}">
      <dsp:nvSpPr>
        <dsp:cNvPr id="0" name=""/>
        <dsp:cNvSpPr/>
      </dsp:nvSpPr>
      <dsp:spPr>
        <a:xfrm>
          <a:off x="791833" y="2314533"/>
          <a:ext cx="1706574" cy="1157266"/>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a:ln w="9525"/>
            </a:rPr>
            <a:t>Bill-wise reports</a:t>
          </a:r>
          <a:endParaRPr lang="en-IN" sz="2100" kern="1200" dirty="0">
            <a:ln w="9525"/>
          </a:endParaRPr>
        </a:p>
      </dsp:txBody>
      <dsp:txXfrm>
        <a:off x="791833" y="2314533"/>
        <a:ext cx="1706574" cy="1157266"/>
      </dsp:txXfrm>
    </dsp:sp>
    <dsp:sp modelId="{BF1D1686-E9EE-4A1D-B674-423D7889CA32}">
      <dsp:nvSpPr>
        <dsp:cNvPr id="0" name=""/>
        <dsp:cNvSpPr/>
      </dsp:nvSpPr>
      <dsp:spPr>
        <a:xfrm>
          <a:off x="2863815" y="1480316"/>
          <a:ext cx="1606187" cy="1606384"/>
        </a:xfrm>
        <a:prstGeom prst="ellipse">
          <a:avLst/>
        </a:prstGeom>
        <a:solidFill>
          <a:schemeClr val="accent4">
            <a:alpha val="50000"/>
            <a:hueOff val="9800891"/>
            <a:satOff val="-40777"/>
            <a:lumOff val="9608"/>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00C89F04-D008-4E11-8848-C6B69AE3F4EB}">
      <dsp:nvSpPr>
        <dsp:cNvPr id="0" name=""/>
        <dsp:cNvSpPr/>
      </dsp:nvSpPr>
      <dsp:spPr>
        <a:xfrm>
          <a:off x="925682" y="935662"/>
          <a:ext cx="1740036" cy="1083398"/>
        </a:xfrm>
        <a:prstGeom prst="rect">
          <a:avLst/>
        </a:prstGeom>
        <a:noFill/>
        <a:ln w="6350" cap="flat" cmpd="sng" algn="ctr">
          <a:noFill/>
          <a:prstDash val="solid"/>
          <a:miter lim="800000"/>
        </a:ln>
        <a:effectLst/>
        <a:sp3d/>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US" sz="2100" kern="1200" dirty="0">
              <a:ln w="9525"/>
            </a:rPr>
            <a:t>Reminder letters</a:t>
          </a:r>
          <a:endParaRPr lang="en-IN" sz="2100" kern="1200" dirty="0">
            <a:ln w="9525"/>
          </a:endParaRPr>
        </a:p>
      </dsp:txBody>
      <dsp:txXfrm>
        <a:off x="925682" y="935662"/>
        <a:ext cx="1740036" cy="108339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BFDE23-A901-4657-8046-EEC15CDFA844}">
      <dsp:nvSpPr>
        <dsp:cNvPr id="0" name=""/>
        <dsp:cNvSpPr/>
      </dsp:nvSpPr>
      <dsp:spPr>
        <a:xfrm>
          <a:off x="4031" y="51295"/>
          <a:ext cx="2424167" cy="576000"/>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a:glow rad="228600">
            <a:schemeClr val="accent4">
              <a:satMod val="175000"/>
              <a:alpha val="40000"/>
            </a:schemeClr>
          </a:glow>
        </a:effectLst>
      </dsp:spPr>
      <dsp:style>
        <a:lnRef idx="1">
          <a:scrgbClr r="0" g="0" b="0"/>
        </a:lnRef>
        <a:fillRef idx="2">
          <a:scrgbClr r="0" g="0" b="0"/>
        </a:fillRef>
        <a:effectRef idx="1">
          <a:scrgbClr r="0" g="0" b="0"/>
        </a:effectRef>
        <a:fontRef idx="minor">
          <a:schemeClr val="dk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a:t>New</a:t>
          </a:r>
          <a:endParaRPr lang="en-IN" sz="2000" kern="1200" dirty="0"/>
        </a:p>
      </dsp:txBody>
      <dsp:txXfrm>
        <a:off x="4031" y="51295"/>
        <a:ext cx="2424167" cy="576000"/>
      </dsp:txXfrm>
    </dsp:sp>
    <dsp:sp modelId="{114C8F4A-DB84-46AC-A229-BB70BCF00C2E}">
      <dsp:nvSpPr>
        <dsp:cNvPr id="0" name=""/>
        <dsp:cNvSpPr/>
      </dsp:nvSpPr>
      <dsp:spPr>
        <a:xfrm>
          <a:off x="4031" y="627295"/>
          <a:ext cx="2424167" cy="1988409"/>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glow rad="228600">
            <a:schemeClr val="accent4">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Tx/>
            <a:buChar char="••"/>
          </a:pPr>
          <a:r>
            <a:rPr lang="en-US" sz="2000" b="0" i="0" kern="1200" dirty="0"/>
            <a:t>    Select when you are recording a fresh transaction, to generate a new bill for the party.</a:t>
          </a:r>
          <a:endParaRPr lang="en-IN" sz="2000" kern="1200" dirty="0"/>
        </a:p>
      </dsp:txBody>
      <dsp:txXfrm>
        <a:off x="4031" y="627295"/>
        <a:ext cx="2424167" cy="1988409"/>
      </dsp:txXfrm>
    </dsp:sp>
    <dsp:sp modelId="{D0A668D6-7943-4647-B2FC-E3539452C60C}">
      <dsp:nvSpPr>
        <dsp:cNvPr id="0" name=""/>
        <dsp:cNvSpPr/>
      </dsp:nvSpPr>
      <dsp:spPr>
        <a:xfrm>
          <a:off x="2767582" y="51295"/>
          <a:ext cx="2424167" cy="576000"/>
        </a:xfrm>
        <a:prstGeom prst="rect">
          <a:avLst/>
        </a:prstGeom>
        <a:gradFill rotWithShape="0">
          <a:gsLst>
            <a:gs pos="0">
              <a:schemeClr val="accent4">
                <a:hueOff val="3266964"/>
                <a:satOff val="-13592"/>
                <a:lumOff val="3203"/>
                <a:alphaOff val="0"/>
                <a:lumMod val="110000"/>
                <a:satMod val="105000"/>
                <a:tint val="67000"/>
              </a:schemeClr>
            </a:gs>
            <a:gs pos="50000">
              <a:schemeClr val="accent4">
                <a:hueOff val="3266964"/>
                <a:satOff val="-13592"/>
                <a:lumOff val="3203"/>
                <a:alphaOff val="0"/>
                <a:lumMod val="105000"/>
                <a:satMod val="103000"/>
                <a:tint val="73000"/>
              </a:schemeClr>
            </a:gs>
            <a:gs pos="100000">
              <a:schemeClr val="accent4">
                <a:hueOff val="3266964"/>
                <a:satOff val="-13592"/>
                <a:lumOff val="3203"/>
                <a:alphaOff val="0"/>
                <a:lumMod val="105000"/>
                <a:satMod val="109000"/>
                <a:tint val="81000"/>
              </a:schemeClr>
            </a:gs>
          </a:gsLst>
          <a:lin ang="5400000" scaled="0"/>
        </a:gradFill>
        <a:ln w="6350" cap="flat" cmpd="sng" algn="ctr">
          <a:solidFill>
            <a:schemeClr val="accent4">
              <a:hueOff val="3266964"/>
              <a:satOff val="-13592"/>
              <a:lumOff val="3203"/>
              <a:alphaOff val="0"/>
            </a:schemeClr>
          </a:solidFill>
          <a:prstDash val="solid"/>
          <a:miter lim="800000"/>
        </a:ln>
        <a:effectLst>
          <a:glow rad="228600">
            <a:schemeClr val="accent6">
              <a:satMod val="175000"/>
              <a:alpha val="40000"/>
            </a:schemeClr>
          </a:glow>
        </a:effectLst>
      </dsp:spPr>
      <dsp:style>
        <a:lnRef idx="1">
          <a:scrgbClr r="0" g="0" b="0"/>
        </a:lnRef>
        <a:fillRef idx="2">
          <a:scrgbClr r="0" g="0" b="0"/>
        </a:fillRef>
        <a:effectRef idx="1">
          <a:scrgbClr r="0" g="0" b="0"/>
        </a:effectRef>
        <a:fontRef idx="minor">
          <a:schemeClr val="dk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a:t>Advance</a:t>
          </a:r>
          <a:endParaRPr lang="en-IN" sz="2000" kern="1200" dirty="0"/>
        </a:p>
      </dsp:txBody>
      <dsp:txXfrm>
        <a:off x="2767582" y="51295"/>
        <a:ext cx="2424167" cy="576000"/>
      </dsp:txXfrm>
    </dsp:sp>
    <dsp:sp modelId="{1F5271C4-6995-4AD0-A971-3439103AA049}">
      <dsp:nvSpPr>
        <dsp:cNvPr id="0" name=""/>
        <dsp:cNvSpPr/>
      </dsp:nvSpPr>
      <dsp:spPr>
        <a:xfrm>
          <a:off x="2767582" y="627295"/>
          <a:ext cx="2424167" cy="1988409"/>
        </a:xfrm>
        <a:prstGeom prst="rect">
          <a:avLst/>
        </a:prstGeom>
        <a:solidFill>
          <a:schemeClr val="accent4">
            <a:tint val="40000"/>
            <a:alpha val="90000"/>
            <a:hueOff val="3620642"/>
            <a:satOff val="-17082"/>
            <a:lumOff val="-617"/>
            <a:alphaOff val="0"/>
          </a:schemeClr>
        </a:solidFill>
        <a:ln w="6350" cap="flat" cmpd="sng" algn="ctr">
          <a:solidFill>
            <a:schemeClr val="accent4">
              <a:tint val="40000"/>
              <a:alpha val="90000"/>
              <a:hueOff val="3620642"/>
              <a:satOff val="-17082"/>
              <a:lumOff val="-617"/>
              <a:alphaOff val="0"/>
            </a:schemeClr>
          </a:solidFill>
          <a:prstDash val="solid"/>
          <a:miter lim="800000"/>
        </a:ln>
        <a:effectLst>
          <a:glow rad="228600">
            <a:schemeClr val="accent6">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Tx/>
            <a:buChar char="••"/>
          </a:pPr>
          <a:r>
            <a:rPr lang="en-US" sz="2000" kern="1200" dirty="0"/>
            <a:t>    Select in payment or receipt to account advance payment paid or received</a:t>
          </a:r>
          <a:endParaRPr lang="en-IN" sz="2000" kern="1200" dirty="0"/>
        </a:p>
      </dsp:txBody>
      <dsp:txXfrm>
        <a:off x="2767582" y="627295"/>
        <a:ext cx="2424167" cy="1988409"/>
      </dsp:txXfrm>
    </dsp:sp>
    <dsp:sp modelId="{DD89218E-7190-4658-BB08-1F5E630B5586}">
      <dsp:nvSpPr>
        <dsp:cNvPr id="0" name=""/>
        <dsp:cNvSpPr/>
      </dsp:nvSpPr>
      <dsp:spPr>
        <a:xfrm>
          <a:off x="5531133" y="51295"/>
          <a:ext cx="2424167" cy="576000"/>
        </a:xfrm>
        <a:prstGeom prst="rect">
          <a:avLst/>
        </a:prstGeom>
        <a:gradFill rotWithShape="0">
          <a:gsLst>
            <a:gs pos="0">
              <a:schemeClr val="accent4">
                <a:hueOff val="6533927"/>
                <a:satOff val="-27185"/>
                <a:lumOff val="6405"/>
                <a:alphaOff val="0"/>
                <a:lumMod val="110000"/>
                <a:satMod val="105000"/>
                <a:tint val="67000"/>
              </a:schemeClr>
            </a:gs>
            <a:gs pos="50000">
              <a:schemeClr val="accent4">
                <a:hueOff val="6533927"/>
                <a:satOff val="-27185"/>
                <a:lumOff val="6405"/>
                <a:alphaOff val="0"/>
                <a:lumMod val="105000"/>
                <a:satMod val="103000"/>
                <a:tint val="73000"/>
              </a:schemeClr>
            </a:gs>
            <a:gs pos="100000">
              <a:schemeClr val="accent4">
                <a:hueOff val="6533927"/>
                <a:satOff val="-27185"/>
                <a:lumOff val="6405"/>
                <a:alphaOff val="0"/>
                <a:lumMod val="105000"/>
                <a:satMod val="109000"/>
                <a:tint val="81000"/>
              </a:schemeClr>
            </a:gs>
          </a:gsLst>
          <a:lin ang="5400000" scaled="0"/>
        </a:gradFill>
        <a:ln w="6350" cap="flat" cmpd="sng" algn="ctr">
          <a:solidFill>
            <a:schemeClr val="accent4">
              <a:hueOff val="6533927"/>
              <a:satOff val="-27185"/>
              <a:lumOff val="6405"/>
              <a:alphaOff val="0"/>
            </a:schemeClr>
          </a:solidFill>
          <a:prstDash val="solid"/>
          <a:miter lim="800000"/>
        </a:ln>
        <a:effectLst>
          <a:glow rad="228600">
            <a:srgbClr val="66FFCC">
              <a:alpha val="40000"/>
            </a:srgbClr>
          </a:glow>
        </a:effectLst>
      </dsp:spPr>
      <dsp:style>
        <a:lnRef idx="1">
          <a:scrgbClr r="0" g="0" b="0"/>
        </a:lnRef>
        <a:fillRef idx="2">
          <a:scrgbClr r="0" g="0" b="0"/>
        </a:fillRef>
        <a:effectRef idx="1">
          <a:scrgbClr r="0" g="0" b="0"/>
        </a:effectRef>
        <a:fontRef idx="minor">
          <a:schemeClr val="dk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a:t>Against</a:t>
          </a:r>
          <a:endParaRPr lang="en-IN" sz="2000" kern="1200" dirty="0"/>
        </a:p>
      </dsp:txBody>
      <dsp:txXfrm>
        <a:off x="5531133" y="51295"/>
        <a:ext cx="2424167" cy="576000"/>
      </dsp:txXfrm>
    </dsp:sp>
    <dsp:sp modelId="{C1AA2256-9675-404D-949F-040B6123726B}">
      <dsp:nvSpPr>
        <dsp:cNvPr id="0" name=""/>
        <dsp:cNvSpPr/>
      </dsp:nvSpPr>
      <dsp:spPr>
        <a:xfrm>
          <a:off x="5531133" y="627295"/>
          <a:ext cx="2424167" cy="1988409"/>
        </a:xfrm>
        <a:prstGeom prst="rect">
          <a:avLst/>
        </a:prstGeom>
        <a:solidFill>
          <a:schemeClr val="accent4">
            <a:tint val="40000"/>
            <a:alpha val="90000"/>
            <a:hueOff val="7241284"/>
            <a:satOff val="-34163"/>
            <a:lumOff val="-1234"/>
            <a:alphaOff val="0"/>
          </a:schemeClr>
        </a:solidFill>
        <a:ln w="6350" cap="flat" cmpd="sng" algn="ctr">
          <a:solidFill>
            <a:schemeClr val="accent4">
              <a:tint val="40000"/>
              <a:alpha val="90000"/>
              <a:hueOff val="7241284"/>
              <a:satOff val="-34163"/>
              <a:lumOff val="-1234"/>
              <a:alphaOff val="0"/>
            </a:schemeClr>
          </a:solidFill>
          <a:prstDash val="solid"/>
          <a:miter lim="800000"/>
        </a:ln>
        <a:effectLst>
          <a:glow rad="228600">
            <a:srgbClr val="66FFCC">
              <a:alpha val="40000"/>
            </a:srgbClr>
          </a:glow>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Tx/>
            <a:buChar char="••"/>
          </a:pPr>
          <a:r>
            <a:rPr lang="en-US" sz="2000" b="0" i="0" kern="1200" dirty="0"/>
            <a:t>    Select when you need to adjust the transaction against a bill (advance received, credit note, etc.).</a:t>
          </a:r>
          <a:endParaRPr lang="en-IN" sz="2000" kern="1200" dirty="0"/>
        </a:p>
      </dsp:txBody>
      <dsp:txXfrm>
        <a:off x="5531133" y="627295"/>
        <a:ext cx="2424167" cy="1988409"/>
      </dsp:txXfrm>
    </dsp:sp>
    <dsp:sp modelId="{C8DB5B19-3735-47F4-91BB-083ACF76430D}">
      <dsp:nvSpPr>
        <dsp:cNvPr id="0" name=""/>
        <dsp:cNvSpPr/>
      </dsp:nvSpPr>
      <dsp:spPr>
        <a:xfrm>
          <a:off x="8294684" y="51295"/>
          <a:ext cx="2424167" cy="576000"/>
        </a:xfrm>
        <a:prstGeom prst="rect">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w="6350" cap="flat" cmpd="sng" algn="ctr">
          <a:solidFill>
            <a:schemeClr val="accent4">
              <a:hueOff val="9800891"/>
              <a:satOff val="-40777"/>
              <a:lumOff val="9608"/>
              <a:alphaOff val="0"/>
            </a:schemeClr>
          </a:solidFill>
          <a:prstDash val="solid"/>
          <a:miter lim="800000"/>
        </a:ln>
        <a:effectLst>
          <a:glow rad="228600">
            <a:schemeClr val="accent5">
              <a:satMod val="175000"/>
              <a:alpha val="40000"/>
            </a:schemeClr>
          </a:glow>
        </a:effectLst>
      </dsp:spPr>
      <dsp:style>
        <a:lnRef idx="1">
          <a:scrgbClr r="0" g="0" b="0"/>
        </a:lnRef>
        <a:fillRef idx="2">
          <a:scrgbClr r="0" g="0" b="0"/>
        </a:fillRef>
        <a:effectRef idx="1">
          <a:scrgbClr r="0" g="0" b="0"/>
        </a:effectRef>
        <a:fontRef idx="minor">
          <a:schemeClr val="dk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a:t>On-account</a:t>
          </a:r>
          <a:endParaRPr lang="en-IN" sz="2000" kern="1200" dirty="0"/>
        </a:p>
      </dsp:txBody>
      <dsp:txXfrm>
        <a:off x="8294684" y="51295"/>
        <a:ext cx="2424167" cy="576000"/>
      </dsp:txXfrm>
    </dsp:sp>
    <dsp:sp modelId="{89FCF026-EC83-494A-8581-31218A514C7E}">
      <dsp:nvSpPr>
        <dsp:cNvPr id="0" name=""/>
        <dsp:cNvSpPr/>
      </dsp:nvSpPr>
      <dsp:spPr>
        <a:xfrm>
          <a:off x="8294684" y="627295"/>
          <a:ext cx="2424167" cy="1988409"/>
        </a:xfrm>
        <a:prstGeom prst="rect">
          <a:avLst/>
        </a:prstGeom>
        <a:solidFill>
          <a:schemeClr val="accent4">
            <a:tint val="40000"/>
            <a:alpha val="90000"/>
            <a:hueOff val="10861925"/>
            <a:satOff val="-51245"/>
            <a:lumOff val="-1851"/>
            <a:alphaOff val="0"/>
          </a:schemeClr>
        </a:solidFill>
        <a:ln w="6350" cap="flat" cmpd="sng" algn="ctr">
          <a:solidFill>
            <a:schemeClr val="accent4">
              <a:tint val="40000"/>
              <a:alpha val="90000"/>
              <a:hueOff val="10861925"/>
              <a:satOff val="-51245"/>
              <a:lumOff val="-1851"/>
              <a:alphaOff val="0"/>
            </a:schemeClr>
          </a:solidFill>
          <a:prstDash val="solid"/>
          <a:miter lim="800000"/>
        </a:ln>
        <a:effectLst>
          <a:glow rad="228600">
            <a:schemeClr val="accent5">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Tx/>
            <a:buChar char="••"/>
          </a:pPr>
          <a:r>
            <a:rPr lang="en-US" sz="2000" b="0" i="0" kern="1200" dirty="0"/>
            <a:t>    Select when you want to save the sales invoice without any bill reference.</a:t>
          </a:r>
          <a:endParaRPr lang="en-IN" sz="2000" kern="1200" dirty="0"/>
        </a:p>
      </dsp:txBody>
      <dsp:txXfrm>
        <a:off x="8294684" y="627295"/>
        <a:ext cx="2424167" cy="198840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4276E-5AE8-4975-872C-BB27406BFFCC}">
      <dsp:nvSpPr>
        <dsp:cNvPr id="0" name=""/>
        <dsp:cNvSpPr/>
      </dsp:nvSpPr>
      <dsp:spPr>
        <a:xfrm>
          <a:off x="3008" y="619590"/>
          <a:ext cx="2733292" cy="683323"/>
        </a:xfrm>
        <a:prstGeom prst="roundRect">
          <a:avLst>
            <a:gd name="adj" fmla="val 10000"/>
          </a:avLst>
        </a:prstGeom>
        <a:solidFill>
          <a:srgbClr val="DDDDFF"/>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a:t>CREDIT LIMIT</a:t>
          </a:r>
          <a:endParaRPr lang="en-IN" sz="2000" b="1" kern="1200" dirty="0"/>
        </a:p>
      </dsp:txBody>
      <dsp:txXfrm>
        <a:off x="23022" y="639604"/>
        <a:ext cx="2693264" cy="643295"/>
      </dsp:txXfrm>
    </dsp:sp>
    <dsp:sp modelId="{270159DB-1D31-420D-8E00-E4556BA82384}">
      <dsp:nvSpPr>
        <dsp:cNvPr id="0" name=""/>
        <dsp:cNvSpPr/>
      </dsp:nvSpPr>
      <dsp:spPr>
        <a:xfrm rot="5400000">
          <a:off x="1309863" y="1362704"/>
          <a:ext cx="119581" cy="119581"/>
        </a:xfrm>
        <a:prstGeom prst="rightArrow">
          <a:avLst>
            <a:gd name="adj1" fmla="val 66700"/>
            <a:gd name="adj2" fmla="val 50000"/>
          </a:avLst>
        </a:prstGeom>
        <a:gradFill rotWithShape="0">
          <a:gsLst>
            <a:gs pos="0">
              <a:schemeClr val="dk1">
                <a:tint val="60000"/>
                <a:hueOff val="0"/>
                <a:satOff val="0"/>
                <a:lumOff val="0"/>
                <a:alphaOff val="0"/>
                <a:satMod val="103000"/>
                <a:lumMod val="102000"/>
                <a:tint val="94000"/>
              </a:schemeClr>
            </a:gs>
            <a:gs pos="50000">
              <a:schemeClr val="dk1">
                <a:tint val="60000"/>
                <a:hueOff val="0"/>
                <a:satOff val="0"/>
                <a:lumOff val="0"/>
                <a:alphaOff val="0"/>
                <a:satMod val="110000"/>
                <a:lumMod val="100000"/>
                <a:shade val="100000"/>
              </a:schemeClr>
            </a:gs>
            <a:gs pos="100000">
              <a:schemeClr val="dk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9FEE24C-23A5-4040-A657-6A6F4BEAE4FF}">
      <dsp:nvSpPr>
        <dsp:cNvPr id="0" name=""/>
        <dsp:cNvSpPr/>
      </dsp:nvSpPr>
      <dsp:spPr>
        <a:xfrm>
          <a:off x="3008" y="1542076"/>
          <a:ext cx="2733292" cy="775448"/>
        </a:xfrm>
        <a:prstGeom prst="roundRect">
          <a:avLst>
            <a:gd name="adj" fmla="val 1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en-US" sz="1800" b="1" kern="1200" dirty="0"/>
            <a:t>Total amount of credit allowed for a customer</a:t>
          </a:r>
        </a:p>
      </dsp:txBody>
      <dsp:txXfrm>
        <a:off x="25720" y="1564788"/>
        <a:ext cx="2687868" cy="730024"/>
      </dsp:txXfrm>
    </dsp:sp>
    <dsp:sp modelId="{E7FFF777-5416-4461-AD50-9D7D149818BD}">
      <dsp:nvSpPr>
        <dsp:cNvPr id="0" name=""/>
        <dsp:cNvSpPr/>
      </dsp:nvSpPr>
      <dsp:spPr>
        <a:xfrm rot="5400000">
          <a:off x="1309863" y="2377316"/>
          <a:ext cx="119581" cy="119581"/>
        </a:xfrm>
        <a:prstGeom prst="rightArrow">
          <a:avLst>
            <a:gd name="adj1" fmla="val 66700"/>
            <a:gd name="adj2" fmla="val 50000"/>
          </a:avLst>
        </a:prstGeom>
        <a:gradFill rotWithShape="0">
          <a:gsLst>
            <a:gs pos="0">
              <a:schemeClr val="dk1">
                <a:tint val="60000"/>
                <a:hueOff val="0"/>
                <a:satOff val="0"/>
                <a:lumOff val="0"/>
                <a:alphaOff val="0"/>
                <a:satMod val="103000"/>
                <a:lumMod val="102000"/>
                <a:tint val="94000"/>
              </a:schemeClr>
            </a:gs>
            <a:gs pos="50000">
              <a:schemeClr val="dk1">
                <a:tint val="60000"/>
                <a:hueOff val="0"/>
                <a:satOff val="0"/>
                <a:lumOff val="0"/>
                <a:alphaOff val="0"/>
                <a:satMod val="110000"/>
                <a:lumMod val="100000"/>
                <a:shade val="100000"/>
              </a:schemeClr>
            </a:gs>
            <a:gs pos="100000">
              <a:schemeClr val="dk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F24408B8-306B-43E3-90E0-A1B2B63075EC}">
      <dsp:nvSpPr>
        <dsp:cNvPr id="0" name=""/>
        <dsp:cNvSpPr/>
      </dsp:nvSpPr>
      <dsp:spPr>
        <a:xfrm>
          <a:off x="3008" y="2556688"/>
          <a:ext cx="2733292" cy="1292642"/>
        </a:xfrm>
        <a:prstGeom prst="roundRect">
          <a:avLst>
            <a:gd name="adj" fmla="val 1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en-US" sz="1800" b="1" kern="1200" dirty="0"/>
            <a:t>Ex: National traders allowing total credit of 1 lakh to Roshan enterprises for the year</a:t>
          </a:r>
        </a:p>
      </dsp:txBody>
      <dsp:txXfrm>
        <a:off x="40868" y="2594548"/>
        <a:ext cx="2657572" cy="1216922"/>
      </dsp:txXfrm>
    </dsp:sp>
    <dsp:sp modelId="{3C6C243D-CC03-446F-A1C6-9372C004FA3D}">
      <dsp:nvSpPr>
        <dsp:cNvPr id="0" name=""/>
        <dsp:cNvSpPr/>
      </dsp:nvSpPr>
      <dsp:spPr>
        <a:xfrm>
          <a:off x="3118961" y="619590"/>
          <a:ext cx="2733292" cy="683323"/>
        </a:xfrm>
        <a:prstGeom prst="roundRect">
          <a:avLst>
            <a:gd name="adj" fmla="val 10000"/>
          </a:avLst>
        </a:prstGeom>
        <a:solidFill>
          <a:srgbClr val="DDDDFF"/>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a:t>CREDIT PERIOD</a:t>
          </a:r>
          <a:endParaRPr lang="en-IN" sz="2000" b="1" kern="1200" dirty="0"/>
        </a:p>
      </dsp:txBody>
      <dsp:txXfrm>
        <a:off x="3138975" y="639604"/>
        <a:ext cx="2693264" cy="643295"/>
      </dsp:txXfrm>
    </dsp:sp>
    <dsp:sp modelId="{17ED638F-3E44-4012-805C-44E56BD7F534}">
      <dsp:nvSpPr>
        <dsp:cNvPr id="0" name=""/>
        <dsp:cNvSpPr/>
      </dsp:nvSpPr>
      <dsp:spPr>
        <a:xfrm rot="5400000">
          <a:off x="4425817" y="1362704"/>
          <a:ext cx="119581" cy="119581"/>
        </a:xfrm>
        <a:prstGeom prst="rightArrow">
          <a:avLst>
            <a:gd name="adj1" fmla="val 66700"/>
            <a:gd name="adj2" fmla="val 50000"/>
          </a:avLst>
        </a:prstGeom>
        <a:gradFill rotWithShape="0">
          <a:gsLst>
            <a:gs pos="0">
              <a:schemeClr val="dk1">
                <a:tint val="60000"/>
                <a:hueOff val="0"/>
                <a:satOff val="0"/>
                <a:lumOff val="0"/>
                <a:alphaOff val="0"/>
                <a:satMod val="103000"/>
                <a:lumMod val="102000"/>
                <a:tint val="94000"/>
              </a:schemeClr>
            </a:gs>
            <a:gs pos="50000">
              <a:schemeClr val="dk1">
                <a:tint val="60000"/>
                <a:hueOff val="0"/>
                <a:satOff val="0"/>
                <a:lumOff val="0"/>
                <a:alphaOff val="0"/>
                <a:satMod val="110000"/>
                <a:lumMod val="100000"/>
                <a:shade val="100000"/>
              </a:schemeClr>
            </a:gs>
            <a:gs pos="100000">
              <a:schemeClr val="dk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DF77914-62D8-401B-8E41-82577576E906}">
      <dsp:nvSpPr>
        <dsp:cNvPr id="0" name=""/>
        <dsp:cNvSpPr/>
      </dsp:nvSpPr>
      <dsp:spPr>
        <a:xfrm>
          <a:off x="3118961" y="1542076"/>
          <a:ext cx="2733292" cy="1346214"/>
        </a:xfrm>
        <a:prstGeom prst="roundRect">
          <a:avLst>
            <a:gd name="adj" fmla="val 1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en-IN" sz="1800" b="1" kern="1200" dirty="0"/>
            <a:t>Duration given by supplier to buyer to pay the amount against the goods/services purchased on credit basis.</a:t>
          </a:r>
        </a:p>
      </dsp:txBody>
      <dsp:txXfrm>
        <a:off x="3158390" y="1581505"/>
        <a:ext cx="2654434" cy="1267356"/>
      </dsp:txXfrm>
    </dsp:sp>
    <dsp:sp modelId="{12699EF9-8F5B-40C0-8A7F-664E284D3EF2}">
      <dsp:nvSpPr>
        <dsp:cNvPr id="0" name=""/>
        <dsp:cNvSpPr/>
      </dsp:nvSpPr>
      <dsp:spPr>
        <a:xfrm rot="5400000">
          <a:off x="4425817" y="2948082"/>
          <a:ext cx="119581" cy="119581"/>
        </a:xfrm>
        <a:prstGeom prst="rightArrow">
          <a:avLst>
            <a:gd name="adj1" fmla="val 66700"/>
            <a:gd name="adj2" fmla="val 50000"/>
          </a:avLst>
        </a:prstGeom>
        <a:gradFill rotWithShape="0">
          <a:gsLst>
            <a:gs pos="0">
              <a:schemeClr val="dk1">
                <a:tint val="60000"/>
                <a:hueOff val="0"/>
                <a:satOff val="0"/>
                <a:lumOff val="0"/>
                <a:alphaOff val="0"/>
                <a:satMod val="103000"/>
                <a:lumMod val="102000"/>
                <a:tint val="94000"/>
              </a:schemeClr>
            </a:gs>
            <a:gs pos="50000">
              <a:schemeClr val="dk1">
                <a:tint val="60000"/>
                <a:hueOff val="0"/>
                <a:satOff val="0"/>
                <a:lumOff val="0"/>
                <a:alphaOff val="0"/>
                <a:satMod val="110000"/>
                <a:lumMod val="100000"/>
                <a:shade val="100000"/>
              </a:schemeClr>
            </a:gs>
            <a:gs pos="100000">
              <a:schemeClr val="dk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6D4C0E4-3476-46B3-A4E3-8613A7C2CE3E}">
      <dsp:nvSpPr>
        <dsp:cNvPr id="0" name=""/>
        <dsp:cNvSpPr/>
      </dsp:nvSpPr>
      <dsp:spPr>
        <a:xfrm>
          <a:off x="3118961" y="3127455"/>
          <a:ext cx="2733292" cy="949081"/>
        </a:xfrm>
        <a:prstGeom prst="roundRect">
          <a:avLst>
            <a:gd name="adj" fmla="val 1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en-IN" sz="1800" b="1" kern="1200" dirty="0"/>
            <a:t>Ex: National traders allowing credit days as 5 days from date of invoice</a:t>
          </a:r>
        </a:p>
      </dsp:txBody>
      <dsp:txXfrm>
        <a:off x="3146759" y="3155253"/>
        <a:ext cx="2677696" cy="893485"/>
      </dsp:txXfrm>
    </dsp:sp>
    <dsp:sp modelId="{2274D5E3-F035-4573-A31E-EEFD1B8A2B20}">
      <dsp:nvSpPr>
        <dsp:cNvPr id="0" name=""/>
        <dsp:cNvSpPr/>
      </dsp:nvSpPr>
      <dsp:spPr>
        <a:xfrm>
          <a:off x="6234915" y="619590"/>
          <a:ext cx="2733292" cy="683323"/>
        </a:xfrm>
        <a:prstGeom prst="roundRect">
          <a:avLst>
            <a:gd name="adj" fmla="val 10000"/>
          </a:avLst>
        </a:prstGeom>
        <a:solidFill>
          <a:srgbClr val="DDDDFF"/>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a:t>CHECK FOR CREDIT DAYS</a:t>
          </a:r>
          <a:endParaRPr lang="en-IN" sz="2000" b="1" kern="1200" dirty="0"/>
        </a:p>
      </dsp:txBody>
      <dsp:txXfrm>
        <a:off x="6254929" y="639604"/>
        <a:ext cx="2693264" cy="643295"/>
      </dsp:txXfrm>
    </dsp:sp>
    <dsp:sp modelId="{BB595C92-ADA7-4664-A584-A42539383796}">
      <dsp:nvSpPr>
        <dsp:cNvPr id="0" name=""/>
        <dsp:cNvSpPr/>
      </dsp:nvSpPr>
      <dsp:spPr>
        <a:xfrm rot="5400000">
          <a:off x="7541770" y="1362704"/>
          <a:ext cx="119581" cy="119581"/>
        </a:xfrm>
        <a:prstGeom prst="rightArrow">
          <a:avLst>
            <a:gd name="adj1" fmla="val 66700"/>
            <a:gd name="adj2" fmla="val 50000"/>
          </a:avLst>
        </a:prstGeom>
        <a:gradFill rotWithShape="0">
          <a:gsLst>
            <a:gs pos="0">
              <a:schemeClr val="dk1">
                <a:tint val="60000"/>
                <a:hueOff val="0"/>
                <a:satOff val="0"/>
                <a:lumOff val="0"/>
                <a:alphaOff val="0"/>
                <a:satMod val="103000"/>
                <a:lumMod val="102000"/>
                <a:tint val="94000"/>
              </a:schemeClr>
            </a:gs>
            <a:gs pos="50000">
              <a:schemeClr val="dk1">
                <a:tint val="60000"/>
                <a:hueOff val="0"/>
                <a:satOff val="0"/>
                <a:lumOff val="0"/>
                <a:alphaOff val="0"/>
                <a:satMod val="110000"/>
                <a:lumMod val="100000"/>
                <a:shade val="100000"/>
              </a:schemeClr>
            </a:gs>
            <a:gs pos="100000">
              <a:schemeClr val="dk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F66E44E-88E9-432A-A8AD-74C3492FE21E}">
      <dsp:nvSpPr>
        <dsp:cNvPr id="0" name=""/>
        <dsp:cNvSpPr/>
      </dsp:nvSpPr>
      <dsp:spPr>
        <a:xfrm>
          <a:off x="6234915" y="1542076"/>
          <a:ext cx="2733292" cy="1065820"/>
        </a:xfrm>
        <a:prstGeom prst="roundRect">
          <a:avLst>
            <a:gd name="adj" fmla="val 1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en-IN" sz="1800" b="1" kern="1200" dirty="0"/>
            <a:t>Enabled to check if credit limit is exceeded for the ledger</a:t>
          </a:r>
        </a:p>
      </dsp:txBody>
      <dsp:txXfrm>
        <a:off x="6266132" y="1573293"/>
        <a:ext cx="2670858" cy="1003386"/>
      </dsp:txXfrm>
    </dsp:sp>
    <dsp:sp modelId="{9FCC10A6-42EE-4F2B-AA27-74C93EB09F00}">
      <dsp:nvSpPr>
        <dsp:cNvPr id="0" name=""/>
        <dsp:cNvSpPr/>
      </dsp:nvSpPr>
      <dsp:spPr>
        <a:xfrm rot="5400000">
          <a:off x="7541770" y="2667687"/>
          <a:ext cx="119581" cy="119581"/>
        </a:xfrm>
        <a:prstGeom prst="rightArrow">
          <a:avLst>
            <a:gd name="adj1" fmla="val 66700"/>
            <a:gd name="adj2" fmla="val 50000"/>
          </a:avLst>
        </a:prstGeom>
        <a:gradFill rotWithShape="0">
          <a:gsLst>
            <a:gs pos="0">
              <a:schemeClr val="dk1">
                <a:tint val="60000"/>
                <a:hueOff val="0"/>
                <a:satOff val="0"/>
                <a:lumOff val="0"/>
                <a:alphaOff val="0"/>
                <a:satMod val="103000"/>
                <a:lumMod val="102000"/>
                <a:tint val="94000"/>
              </a:schemeClr>
            </a:gs>
            <a:gs pos="50000">
              <a:schemeClr val="dk1">
                <a:tint val="60000"/>
                <a:hueOff val="0"/>
                <a:satOff val="0"/>
                <a:lumOff val="0"/>
                <a:alphaOff val="0"/>
                <a:satMod val="110000"/>
                <a:lumMod val="100000"/>
                <a:shade val="100000"/>
              </a:schemeClr>
            </a:gs>
            <a:gs pos="100000">
              <a:schemeClr val="dk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ACF327D-E8FE-4688-A749-9A2BF76CA432}">
      <dsp:nvSpPr>
        <dsp:cNvPr id="0" name=""/>
        <dsp:cNvSpPr/>
      </dsp:nvSpPr>
      <dsp:spPr>
        <a:xfrm>
          <a:off x="6234915" y="2847060"/>
          <a:ext cx="2733292" cy="768690"/>
        </a:xfrm>
        <a:prstGeom prst="roundRect">
          <a:avLst>
            <a:gd name="adj" fmla="val 10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en-IN" sz="1800" b="1" kern="1200" dirty="0"/>
            <a:t>Also shows the amount that has been exceeded</a:t>
          </a:r>
        </a:p>
      </dsp:txBody>
      <dsp:txXfrm>
        <a:off x="6257429" y="2869574"/>
        <a:ext cx="2688264" cy="7236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402DD-95BB-4AAD-A503-B93FAC788544}">
      <dsp:nvSpPr>
        <dsp:cNvPr id="0" name=""/>
        <dsp:cNvSpPr/>
      </dsp:nvSpPr>
      <dsp:spPr>
        <a:xfrm>
          <a:off x="0" y="0"/>
          <a:ext cx="4108732" cy="3183876"/>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IN" sz="4400" kern="1200" dirty="0"/>
            <a:t>ASSETS</a:t>
          </a:r>
        </a:p>
      </dsp:txBody>
      <dsp:txXfrm>
        <a:off x="0" y="0"/>
        <a:ext cx="4108732" cy="955162"/>
      </dsp:txXfrm>
    </dsp:sp>
    <dsp:sp modelId="{F0AF9A9A-4141-4F46-B228-ED8180B2B9EF}">
      <dsp:nvSpPr>
        <dsp:cNvPr id="0" name=""/>
        <dsp:cNvSpPr/>
      </dsp:nvSpPr>
      <dsp:spPr>
        <a:xfrm>
          <a:off x="410873" y="955434"/>
          <a:ext cx="3286985" cy="62550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IN" sz="1800" kern="1200" dirty="0"/>
            <a:t>Resources owned &amp; controlled by the business enterprise</a:t>
          </a:r>
        </a:p>
      </dsp:txBody>
      <dsp:txXfrm>
        <a:off x="429193" y="973754"/>
        <a:ext cx="3250345" cy="588864"/>
      </dsp:txXfrm>
    </dsp:sp>
    <dsp:sp modelId="{5072C1B4-F6C4-4CD7-9D6A-CFD44E90D0CE}">
      <dsp:nvSpPr>
        <dsp:cNvPr id="0" name=""/>
        <dsp:cNvSpPr/>
      </dsp:nvSpPr>
      <dsp:spPr>
        <a:xfrm>
          <a:off x="410873" y="1677170"/>
          <a:ext cx="3286985" cy="62550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IN" sz="1800" kern="1200" dirty="0"/>
            <a:t>E.g.: Land, machinery, furniture, stock, cash &amp; bank balance</a:t>
          </a:r>
        </a:p>
      </dsp:txBody>
      <dsp:txXfrm>
        <a:off x="429193" y="1695490"/>
        <a:ext cx="3250345" cy="588864"/>
      </dsp:txXfrm>
    </dsp:sp>
    <dsp:sp modelId="{6CF6873B-35B6-4014-A642-4DCE8D17841C}">
      <dsp:nvSpPr>
        <dsp:cNvPr id="0" name=""/>
        <dsp:cNvSpPr/>
      </dsp:nvSpPr>
      <dsp:spPr>
        <a:xfrm>
          <a:off x="410873" y="2398905"/>
          <a:ext cx="3286985" cy="62550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IN" sz="1800" kern="1200" dirty="0"/>
            <a:t>Types of Assets – Fixed assets, Current assets, Investments</a:t>
          </a:r>
        </a:p>
      </dsp:txBody>
      <dsp:txXfrm>
        <a:off x="429193" y="2417225"/>
        <a:ext cx="3250345" cy="58886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F7922-E70D-4C33-A652-1806B3D1ABA7}">
      <dsp:nvSpPr>
        <dsp:cNvPr id="0" name=""/>
        <dsp:cNvSpPr/>
      </dsp:nvSpPr>
      <dsp:spPr>
        <a:xfrm>
          <a:off x="0" y="80430"/>
          <a:ext cx="4792783" cy="2549288"/>
        </a:xfrm>
        <a:prstGeom prst="fram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IN" sz="2300" b="1" kern="1200" dirty="0"/>
            <a:t>Simple Interest</a:t>
          </a:r>
        </a:p>
        <a:p>
          <a:pPr lvl="0" algn="ctr" defTabSz="1022350">
            <a:lnSpc>
              <a:spcPct val="90000"/>
            </a:lnSpc>
            <a:spcBef>
              <a:spcPct val="0"/>
            </a:spcBef>
            <a:spcAft>
              <a:spcPct val="35000"/>
            </a:spcAft>
          </a:pPr>
          <a:r>
            <a:rPr lang="en-IN" sz="2300" kern="1200" dirty="0"/>
            <a:t>Calculates interest on the principal amount at a fixed interest rate</a:t>
          </a:r>
          <a:endParaRPr lang="en-IN" sz="2300" b="1" kern="1200" dirty="0"/>
        </a:p>
      </dsp:txBody>
      <dsp:txXfrm>
        <a:off x="669262" y="381046"/>
        <a:ext cx="2763406" cy="1948056"/>
      </dsp:txXfrm>
    </dsp:sp>
    <dsp:sp modelId="{76FF2F15-B7B5-49C4-8819-9D5F961D18CC}">
      <dsp:nvSpPr>
        <dsp:cNvPr id="0" name=""/>
        <dsp:cNvSpPr/>
      </dsp:nvSpPr>
      <dsp:spPr>
        <a:xfrm>
          <a:off x="5915999" y="44837"/>
          <a:ext cx="4483917" cy="2620474"/>
        </a:xfrm>
        <a:prstGeom prst="fram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977900">
            <a:lnSpc>
              <a:spcPct val="90000"/>
            </a:lnSpc>
            <a:spcBef>
              <a:spcPct val="0"/>
            </a:spcBef>
            <a:spcAft>
              <a:spcPct val="35000"/>
            </a:spcAft>
          </a:pPr>
          <a:r>
            <a:rPr lang="en-IN" sz="2200" b="1" kern="1200" dirty="0"/>
            <a:t>Compound Interest</a:t>
          </a:r>
        </a:p>
        <a:p>
          <a:pPr lvl="0" algn="ctr" defTabSz="977900">
            <a:lnSpc>
              <a:spcPct val="90000"/>
            </a:lnSpc>
            <a:spcBef>
              <a:spcPct val="0"/>
            </a:spcBef>
            <a:spcAft>
              <a:spcPct val="35000"/>
            </a:spcAft>
          </a:pPr>
          <a:r>
            <a:rPr lang="en-IN" sz="2200" kern="1200" dirty="0"/>
            <a:t>Calculates interest on the Principal amount &amp; the accumulated interest</a:t>
          </a:r>
          <a:endParaRPr lang="en-IN" sz="2200" b="1" kern="1200" dirty="0"/>
        </a:p>
      </dsp:txBody>
      <dsp:txXfrm>
        <a:off x="7188462" y="353848"/>
        <a:ext cx="2585321" cy="200245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C6666-7E8B-40E9-A586-79F19B3959B0}">
      <dsp:nvSpPr>
        <dsp:cNvPr id="0" name=""/>
        <dsp:cNvSpPr/>
      </dsp:nvSpPr>
      <dsp:spPr>
        <a:xfrm>
          <a:off x="1936" y="177921"/>
          <a:ext cx="2658744" cy="1329372"/>
        </a:xfrm>
        <a:prstGeom prst="roundRect">
          <a:avLst>
            <a:gd name="adj" fmla="val 10000"/>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IN" sz="2700" kern="1200" dirty="0"/>
            <a:t>Calculate Interest transaction-by-transaction</a:t>
          </a:r>
          <a:endParaRPr lang="en-US" sz="2700" kern="1200" dirty="0"/>
        </a:p>
      </dsp:txBody>
      <dsp:txXfrm>
        <a:off x="40872" y="216857"/>
        <a:ext cx="2580872" cy="1251500"/>
      </dsp:txXfrm>
    </dsp:sp>
    <dsp:sp modelId="{5A02E0AB-F9AC-473F-980E-A8F9290446B4}">
      <dsp:nvSpPr>
        <dsp:cNvPr id="0" name=""/>
        <dsp:cNvSpPr/>
      </dsp:nvSpPr>
      <dsp:spPr>
        <a:xfrm>
          <a:off x="267811" y="1507294"/>
          <a:ext cx="265874" cy="997029"/>
        </a:xfrm>
        <a:custGeom>
          <a:avLst/>
          <a:gdLst/>
          <a:ahLst/>
          <a:cxnLst/>
          <a:rect l="0" t="0" r="0" b="0"/>
          <a:pathLst>
            <a:path>
              <a:moveTo>
                <a:pt x="0" y="0"/>
              </a:moveTo>
              <a:lnTo>
                <a:pt x="0" y="997029"/>
              </a:lnTo>
              <a:lnTo>
                <a:pt x="265874" y="997029"/>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CDFFC0C-0514-455A-9431-48785ACD9D22}">
      <dsp:nvSpPr>
        <dsp:cNvPr id="0" name=""/>
        <dsp:cNvSpPr/>
      </dsp:nvSpPr>
      <dsp:spPr>
        <a:xfrm>
          <a:off x="533685" y="1839637"/>
          <a:ext cx="2126995" cy="1329372"/>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kern="1200" dirty="0"/>
            <a:t>Enabled when user wants to apply interest calculation on every invoice raised for the customer</a:t>
          </a:r>
          <a:endParaRPr lang="en-US" sz="1600" kern="1200" dirty="0"/>
        </a:p>
      </dsp:txBody>
      <dsp:txXfrm>
        <a:off x="572621" y="1878573"/>
        <a:ext cx="2049123" cy="1251500"/>
      </dsp:txXfrm>
    </dsp:sp>
    <dsp:sp modelId="{96BFBCF0-05C1-448C-BA5D-50B48E482888}">
      <dsp:nvSpPr>
        <dsp:cNvPr id="0" name=""/>
        <dsp:cNvSpPr/>
      </dsp:nvSpPr>
      <dsp:spPr>
        <a:xfrm>
          <a:off x="3325367" y="177921"/>
          <a:ext cx="2658744" cy="1329372"/>
        </a:xfrm>
        <a:prstGeom prst="roundRect">
          <a:avLst>
            <a:gd name="adj" fmla="val 10000"/>
          </a:avLst>
        </a:prstGeom>
        <a:gradFill rotWithShape="0">
          <a:gsLst>
            <a:gs pos="0">
              <a:schemeClr val="accent2">
                <a:alpha val="90000"/>
                <a:hueOff val="0"/>
                <a:satOff val="0"/>
                <a:lumOff val="0"/>
                <a:alphaOff val="-20000"/>
                <a:satMod val="103000"/>
                <a:lumMod val="102000"/>
                <a:tint val="94000"/>
              </a:schemeClr>
            </a:gs>
            <a:gs pos="50000">
              <a:schemeClr val="accent2">
                <a:alpha val="90000"/>
                <a:hueOff val="0"/>
                <a:satOff val="0"/>
                <a:lumOff val="0"/>
                <a:alphaOff val="-20000"/>
                <a:satMod val="110000"/>
                <a:lumMod val="100000"/>
                <a:shade val="100000"/>
              </a:schemeClr>
            </a:gs>
            <a:gs pos="100000">
              <a:schemeClr val="accent2">
                <a:alpha val="90000"/>
                <a:hueOff val="0"/>
                <a:satOff val="0"/>
                <a:lumOff val="0"/>
                <a:alphaOff val="-2000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IN" sz="2700" kern="1200" dirty="0"/>
            <a:t>Override parameters for each transaction </a:t>
          </a:r>
          <a:endParaRPr lang="en-US" sz="2700" kern="1200" dirty="0"/>
        </a:p>
      </dsp:txBody>
      <dsp:txXfrm>
        <a:off x="3364303" y="216857"/>
        <a:ext cx="2580872" cy="1251500"/>
      </dsp:txXfrm>
    </dsp:sp>
    <dsp:sp modelId="{4A3011D6-A22C-4EE9-84FC-1F43C312D717}">
      <dsp:nvSpPr>
        <dsp:cNvPr id="0" name=""/>
        <dsp:cNvSpPr/>
      </dsp:nvSpPr>
      <dsp:spPr>
        <a:xfrm>
          <a:off x="3591242" y="1507294"/>
          <a:ext cx="265874" cy="997029"/>
        </a:xfrm>
        <a:custGeom>
          <a:avLst/>
          <a:gdLst/>
          <a:ahLst/>
          <a:cxnLst/>
          <a:rect l="0" t="0" r="0" b="0"/>
          <a:pathLst>
            <a:path>
              <a:moveTo>
                <a:pt x="0" y="0"/>
              </a:moveTo>
              <a:lnTo>
                <a:pt x="0" y="997029"/>
              </a:lnTo>
              <a:lnTo>
                <a:pt x="265874" y="997029"/>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498A070-18D9-4029-90B3-686100AA8EFF}">
      <dsp:nvSpPr>
        <dsp:cNvPr id="0" name=""/>
        <dsp:cNvSpPr/>
      </dsp:nvSpPr>
      <dsp:spPr>
        <a:xfrm>
          <a:off x="3857116" y="1839637"/>
          <a:ext cx="2126995" cy="1329372"/>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13333"/>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kern="1200" dirty="0"/>
            <a:t>Allows user to modify/change the interest parameters at transaction level</a:t>
          </a:r>
          <a:endParaRPr lang="en-US" sz="1600" kern="1200" dirty="0"/>
        </a:p>
      </dsp:txBody>
      <dsp:txXfrm>
        <a:off x="3896052" y="1878573"/>
        <a:ext cx="2049123" cy="1251500"/>
      </dsp:txXfrm>
    </dsp:sp>
    <dsp:sp modelId="{4318673B-80A6-423A-A870-9E50C434BBEF}">
      <dsp:nvSpPr>
        <dsp:cNvPr id="0" name=""/>
        <dsp:cNvSpPr/>
      </dsp:nvSpPr>
      <dsp:spPr>
        <a:xfrm>
          <a:off x="6648798" y="177921"/>
          <a:ext cx="3949272" cy="1329372"/>
        </a:xfrm>
        <a:prstGeom prst="roundRect">
          <a:avLst>
            <a:gd name="adj" fmla="val 10000"/>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IN" sz="2700" kern="1200" dirty="0"/>
            <a:t>Include transaction date for interest calculation </a:t>
          </a:r>
          <a:endParaRPr lang="en-US" sz="2700" kern="1200" dirty="0"/>
        </a:p>
      </dsp:txBody>
      <dsp:txXfrm>
        <a:off x="6687734" y="216857"/>
        <a:ext cx="3871400" cy="1251500"/>
      </dsp:txXfrm>
    </dsp:sp>
    <dsp:sp modelId="{1323B162-2761-45FF-B0CA-CA089105EFEF}">
      <dsp:nvSpPr>
        <dsp:cNvPr id="0" name=""/>
        <dsp:cNvSpPr/>
      </dsp:nvSpPr>
      <dsp:spPr>
        <a:xfrm>
          <a:off x="7043725" y="1507294"/>
          <a:ext cx="394927" cy="823227"/>
        </a:xfrm>
        <a:custGeom>
          <a:avLst/>
          <a:gdLst/>
          <a:ahLst/>
          <a:cxnLst/>
          <a:rect l="0" t="0" r="0" b="0"/>
          <a:pathLst>
            <a:path>
              <a:moveTo>
                <a:pt x="0" y="0"/>
              </a:moveTo>
              <a:lnTo>
                <a:pt x="0" y="823227"/>
              </a:lnTo>
              <a:lnTo>
                <a:pt x="394927" y="823227"/>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1360857-5E6D-4C21-8B65-0D73AEB1C094}">
      <dsp:nvSpPr>
        <dsp:cNvPr id="0" name=""/>
        <dsp:cNvSpPr/>
      </dsp:nvSpPr>
      <dsp:spPr>
        <a:xfrm>
          <a:off x="7438653" y="1839637"/>
          <a:ext cx="3950852" cy="981768"/>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26667"/>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kern="1200" dirty="0"/>
            <a:t>Enabled by user when the interest must be charged on the payable amount only.</a:t>
          </a:r>
          <a:endParaRPr lang="en-US" sz="1600" kern="1200" dirty="0"/>
        </a:p>
      </dsp:txBody>
      <dsp:txXfrm>
        <a:off x="7467408" y="1868392"/>
        <a:ext cx="3893342" cy="924258"/>
      </dsp:txXfrm>
    </dsp:sp>
    <dsp:sp modelId="{97F15E4E-BB41-44F7-BC65-36BA46885CE2}">
      <dsp:nvSpPr>
        <dsp:cNvPr id="0" name=""/>
        <dsp:cNvSpPr/>
      </dsp:nvSpPr>
      <dsp:spPr>
        <a:xfrm>
          <a:off x="7043725" y="1507294"/>
          <a:ext cx="394927" cy="2657335"/>
        </a:xfrm>
        <a:custGeom>
          <a:avLst/>
          <a:gdLst/>
          <a:ahLst/>
          <a:cxnLst/>
          <a:rect l="0" t="0" r="0" b="0"/>
          <a:pathLst>
            <a:path>
              <a:moveTo>
                <a:pt x="0" y="0"/>
              </a:moveTo>
              <a:lnTo>
                <a:pt x="0" y="2657335"/>
              </a:lnTo>
              <a:lnTo>
                <a:pt x="394927" y="2657335"/>
              </a:lnTo>
            </a:path>
          </a:pathLst>
        </a:custGeom>
        <a:noFill/>
        <a:ln w="12700" cap="flat" cmpd="sng" algn="ctr">
          <a:solidFill>
            <a:schemeClr val="accent2">
              <a:tint val="9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8CE6FF2-BD35-4AF8-82A1-E8BF5CFB5684}">
      <dsp:nvSpPr>
        <dsp:cNvPr id="0" name=""/>
        <dsp:cNvSpPr/>
      </dsp:nvSpPr>
      <dsp:spPr>
        <a:xfrm>
          <a:off x="7438653" y="3153748"/>
          <a:ext cx="3950852" cy="2021762"/>
        </a:xfrm>
        <a:prstGeom prst="roundRect">
          <a:avLst>
            <a:gd name="adj" fmla="val 10000"/>
          </a:avLst>
        </a:prstGeom>
        <a:solidFill>
          <a:schemeClr val="lt1">
            <a:alpha val="90000"/>
            <a:hueOff val="0"/>
            <a:satOff val="0"/>
            <a:lumOff val="0"/>
            <a:alphaOff val="0"/>
          </a:schemeClr>
        </a:solidFill>
        <a:ln w="6350" cap="flat" cmpd="sng" algn="ctr">
          <a:solidFill>
            <a:schemeClr val="accent2">
              <a:alpha val="90000"/>
              <a:hueOff val="0"/>
              <a:satOff val="0"/>
              <a:lumOff val="0"/>
              <a:alphaOff val="-4000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0480" tIns="20320" rIns="30480" bIns="20320" numCol="1" spcCol="1270" anchor="ctr" anchorCtr="0">
          <a:noAutofit/>
        </a:bodyPr>
        <a:lstStyle/>
        <a:p>
          <a:pPr lvl="0" algn="l" defTabSz="711200">
            <a:lnSpc>
              <a:spcPct val="90000"/>
            </a:lnSpc>
            <a:spcBef>
              <a:spcPct val="0"/>
            </a:spcBef>
            <a:spcAft>
              <a:spcPct val="35000"/>
            </a:spcAft>
          </a:pPr>
          <a:r>
            <a:rPr lang="en-IN" sz="1600" kern="1200" dirty="0"/>
            <a:t>Ex: </a:t>
          </a:r>
          <a:r>
            <a:rPr lang="en-US" sz="1600" b="0" i="0" kern="1200" dirty="0"/>
            <a:t>For a customer, an invoice was raised for Rs. 50,000 on the 1st of April 2024, against which Rs. 20,000 was received on the same day. Now you may want to include the invoice amount and exclude the received amount, for the purpose of calculating interest on 1st April 2024.</a:t>
          </a:r>
          <a:endParaRPr lang="en-US" sz="1600" kern="1200" dirty="0"/>
        </a:p>
      </dsp:txBody>
      <dsp:txXfrm>
        <a:off x="7497868" y="3212963"/>
        <a:ext cx="3832422" cy="190333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75DE5-F466-4387-8FB6-1563E4206FDB}">
      <dsp:nvSpPr>
        <dsp:cNvPr id="0" name=""/>
        <dsp:cNvSpPr/>
      </dsp:nvSpPr>
      <dsp:spPr>
        <a:xfrm>
          <a:off x="590174" y="2892"/>
          <a:ext cx="2383532" cy="2383532"/>
        </a:xfrm>
        <a:prstGeom prst="ellipse">
          <a:avLst/>
        </a:prstGeom>
        <a:solidFill>
          <a:schemeClr val="lt1">
            <a:hueOff val="0"/>
            <a:satOff val="0"/>
            <a:lumOff val="0"/>
            <a:alphaOff val="0"/>
          </a:schemeClr>
        </a:solidFill>
        <a:ln>
          <a:noFill/>
        </a:ln>
        <a:effectLst>
          <a:glow rad="228600">
            <a:schemeClr val="accent6">
              <a:satMod val="175000"/>
              <a:alpha val="40000"/>
            </a:schemeClr>
          </a:glow>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IN" sz="3400" kern="1200" dirty="0"/>
            <a:t>Currency creation</a:t>
          </a:r>
          <a:endParaRPr lang="en-US" sz="3400" kern="1200" dirty="0"/>
        </a:p>
      </dsp:txBody>
      <dsp:txXfrm>
        <a:off x="939234" y="351952"/>
        <a:ext cx="1685412" cy="1685412"/>
      </dsp:txXfrm>
    </dsp:sp>
    <dsp:sp modelId="{354AE7FC-981A-4764-A130-C2FA93D1C1AE}">
      <dsp:nvSpPr>
        <dsp:cNvPr id="0" name=""/>
        <dsp:cNvSpPr/>
      </dsp:nvSpPr>
      <dsp:spPr>
        <a:xfrm rot="10800000">
          <a:off x="1364822" y="2694197"/>
          <a:ext cx="834236" cy="652480"/>
        </a:xfrm>
        <a:prstGeom prst="triangle">
          <a:avLst/>
        </a:prstGeom>
        <a:solidFill>
          <a:srgbClr val="CCFF99"/>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EDDF7C48-7432-4188-A28D-250807391BD5}">
      <dsp:nvSpPr>
        <dsp:cNvPr id="0" name=""/>
        <dsp:cNvSpPr/>
      </dsp:nvSpPr>
      <dsp:spPr>
        <a:xfrm>
          <a:off x="987032" y="3617518"/>
          <a:ext cx="1589815" cy="1589815"/>
        </a:xfrm>
        <a:prstGeom prst="ellipse">
          <a:avLst/>
        </a:prstGeom>
        <a:solidFill>
          <a:schemeClr val="lt1">
            <a:hueOff val="0"/>
            <a:satOff val="0"/>
            <a:lumOff val="0"/>
            <a:alphaOff val="0"/>
          </a:schemeClr>
        </a:solidFill>
        <a:ln>
          <a:noFill/>
        </a:ln>
        <a:effectLst>
          <a:glow rad="228600">
            <a:schemeClr val="accent6">
              <a:satMod val="175000"/>
              <a:alpha val="40000"/>
            </a:schemeClr>
          </a:glow>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IN" sz="1800" kern="1200" dirty="0"/>
            <a:t>Set rate of exchange in currency &lt;optional&gt;</a:t>
          </a:r>
          <a:endParaRPr lang="en-US" sz="1800" kern="1200" dirty="0"/>
        </a:p>
      </dsp:txBody>
      <dsp:txXfrm>
        <a:off x="1219855" y="3850341"/>
        <a:ext cx="1124169" cy="1124169"/>
      </dsp:txXfrm>
    </dsp:sp>
    <dsp:sp modelId="{452D9865-8AA0-4E37-9FE9-66838CBDF962}">
      <dsp:nvSpPr>
        <dsp:cNvPr id="0" name=""/>
        <dsp:cNvSpPr/>
      </dsp:nvSpPr>
      <dsp:spPr>
        <a:xfrm rot="5400000">
          <a:off x="2972508" y="4086186"/>
          <a:ext cx="834236" cy="652480"/>
        </a:xfrm>
        <a:prstGeom prst="triangle">
          <a:avLst/>
        </a:prstGeom>
        <a:solidFill>
          <a:srgbClr val="CCFF99"/>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3939CF2C-3D28-4ECB-9EA3-5EEEC0CCC96B}">
      <dsp:nvSpPr>
        <dsp:cNvPr id="0" name=""/>
        <dsp:cNvSpPr/>
      </dsp:nvSpPr>
      <dsp:spPr>
        <a:xfrm>
          <a:off x="4165472" y="3369666"/>
          <a:ext cx="2433054" cy="2085520"/>
        </a:xfrm>
        <a:prstGeom prst="ellipse">
          <a:avLst/>
        </a:prstGeom>
        <a:solidFill>
          <a:schemeClr val="lt1">
            <a:hueOff val="0"/>
            <a:satOff val="0"/>
            <a:lumOff val="0"/>
            <a:alphaOff val="0"/>
          </a:schemeClr>
        </a:solidFill>
        <a:ln>
          <a:noFill/>
        </a:ln>
        <a:effectLst>
          <a:glow rad="228600">
            <a:schemeClr val="accent6">
              <a:satMod val="175000"/>
              <a:alpha val="40000"/>
            </a:schemeClr>
          </a:glow>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IN" sz="2400" b="0" kern="1200" dirty="0"/>
            <a:t>Voucher with currency in rate field</a:t>
          </a:r>
          <a:endParaRPr lang="en-US" sz="2400" b="0" kern="1200" dirty="0"/>
        </a:p>
      </dsp:txBody>
      <dsp:txXfrm>
        <a:off x="4521785" y="3675083"/>
        <a:ext cx="1720428" cy="1474686"/>
      </dsp:txXfrm>
    </dsp:sp>
    <dsp:sp modelId="{28D2E852-A50B-4E18-9EF1-38A5CF19D08B}">
      <dsp:nvSpPr>
        <dsp:cNvPr id="0" name=""/>
        <dsp:cNvSpPr/>
      </dsp:nvSpPr>
      <dsp:spPr>
        <a:xfrm>
          <a:off x="4964881" y="2334909"/>
          <a:ext cx="834236" cy="652480"/>
        </a:xfrm>
        <a:prstGeom prst="triangle">
          <a:avLst/>
        </a:prstGeom>
        <a:solidFill>
          <a:srgbClr val="CCFF99"/>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0646F5B7-19A2-48C6-A311-DA0F7F769A28}">
      <dsp:nvSpPr>
        <dsp:cNvPr id="0" name=""/>
        <dsp:cNvSpPr/>
      </dsp:nvSpPr>
      <dsp:spPr>
        <a:xfrm>
          <a:off x="4587092" y="399750"/>
          <a:ext cx="1589815" cy="1589815"/>
        </a:xfrm>
        <a:prstGeom prst="ellipse">
          <a:avLst/>
        </a:prstGeom>
        <a:solidFill>
          <a:schemeClr val="lt1">
            <a:hueOff val="0"/>
            <a:satOff val="0"/>
            <a:lumOff val="0"/>
            <a:alphaOff val="0"/>
          </a:schemeClr>
        </a:solidFill>
        <a:ln>
          <a:noFill/>
        </a:ln>
        <a:effectLst>
          <a:glow rad="228600">
            <a:schemeClr val="accent6">
              <a:satMod val="175000"/>
              <a:alpha val="40000"/>
            </a:schemeClr>
          </a:glow>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IN" sz="1800" kern="1200" dirty="0"/>
            <a:t>Provide rate of exchange</a:t>
          </a:r>
          <a:endParaRPr lang="en-US" sz="1800" kern="1200" dirty="0"/>
        </a:p>
      </dsp:txBody>
      <dsp:txXfrm>
        <a:off x="4819915" y="632573"/>
        <a:ext cx="1124169" cy="1124169"/>
      </dsp:txXfrm>
    </dsp:sp>
    <dsp:sp modelId="{D6A85B3E-E1FC-45A5-9199-8567315882A0}">
      <dsp:nvSpPr>
        <dsp:cNvPr id="0" name=""/>
        <dsp:cNvSpPr/>
      </dsp:nvSpPr>
      <dsp:spPr>
        <a:xfrm rot="5400000">
          <a:off x="6584948" y="868418"/>
          <a:ext cx="834236" cy="652480"/>
        </a:xfrm>
        <a:prstGeom prst="triangle">
          <a:avLst/>
        </a:prstGeom>
        <a:solidFill>
          <a:srgbClr val="CCFF99"/>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5439155-1106-4FD0-B093-408EF7587FAF}">
      <dsp:nvSpPr>
        <dsp:cNvPr id="0" name=""/>
        <dsp:cNvSpPr/>
      </dsp:nvSpPr>
      <dsp:spPr>
        <a:xfrm>
          <a:off x="7790293" y="2892"/>
          <a:ext cx="2383532" cy="2383532"/>
        </a:xfrm>
        <a:prstGeom prst="ellipse">
          <a:avLst/>
        </a:prstGeom>
        <a:solidFill>
          <a:schemeClr val="lt1">
            <a:hueOff val="0"/>
            <a:satOff val="0"/>
            <a:lumOff val="0"/>
            <a:alphaOff val="0"/>
          </a:schemeClr>
        </a:solidFill>
        <a:ln>
          <a:noFill/>
        </a:ln>
        <a:effectLst>
          <a:glow rad="228600">
            <a:schemeClr val="accent6">
              <a:satMod val="175000"/>
              <a:alpha val="40000"/>
            </a:schemeClr>
          </a:glow>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a:lnSpc>
              <a:spcPct val="90000"/>
            </a:lnSpc>
            <a:spcBef>
              <a:spcPct val="0"/>
            </a:spcBef>
            <a:spcAft>
              <a:spcPct val="35000"/>
            </a:spcAft>
          </a:pPr>
          <a:r>
            <a:rPr lang="en-IN" sz="3400" kern="1200" dirty="0"/>
            <a:t>Print the invoice</a:t>
          </a:r>
          <a:endParaRPr lang="en-US" sz="3400" kern="1200" dirty="0"/>
        </a:p>
      </dsp:txBody>
      <dsp:txXfrm>
        <a:off x="8139353" y="351952"/>
        <a:ext cx="1685412" cy="168541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56C17-24B3-4628-AE44-E98B75AD795A}">
      <dsp:nvSpPr>
        <dsp:cNvPr id="0" name=""/>
        <dsp:cNvSpPr/>
      </dsp:nvSpPr>
      <dsp:spPr>
        <a:xfrm>
          <a:off x="0" y="0"/>
          <a:ext cx="11116019"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1661CC7-C62B-4CE3-97CB-77EBCD0405A1}">
      <dsp:nvSpPr>
        <dsp:cNvPr id="0" name=""/>
        <dsp:cNvSpPr/>
      </dsp:nvSpPr>
      <dsp:spPr>
        <a:xfrm>
          <a:off x="0" y="0"/>
          <a:ext cx="4125507" cy="1388125"/>
        </a:xfrm>
        <a:solidFill>
          <a:srgbClr val="CCECFF"/>
        </a:solidFill>
        <a:ln>
          <a:noFill/>
          <a:extLst>
            <a:ext uri="{C807C97D-BFC1-408E-A445-0C87EB9F89A2}">
              <ask:lineSketchStyleProps xmlns:ask="http://schemas.microsoft.com/office/drawing/2018/sketchyshapes" xmlns="">
                <ask:type>
                  <ask:lineSketchScribble/>
                </ask:type>
              </ask:lineSketchStyleProps>
            </a:ext>
          </a:extLst>
        </a:ln>
        <a:effectLst>
          <a:reflection blurRad="6350" stA="50000" endA="300" endPos="38500" dist="5080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What is exchange rate?</a:t>
          </a:r>
        </a:p>
      </dsp:txBody>
      <dsp:txXfrm>
        <a:off x="0" y="0"/>
        <a:ext cx="4125507" cy="1388125"/>
      </dsp:txXfrm>
    </dsp:sp>
    <dsp:sp modelId="{D8EC4790-C554-448C-8A04-92C0BF6C20F8}">
      <dsp:nvSpPr>
        <dsp:cNvPr id="0" name=""/>
        <dsp:cNvSpPr/>
      </dsp:nvSpPr>
      <dsp:spPr>
        <a:xfrm>
          <a:off x="4201789" y="54298"/>
          <a:ext cx="6847741" cy="645261"/>
        </a:xfrm>
        <a:prstGeom prst="rect">
          <a:avLst/>
        </a:prstGeom>
        <a:solidFill>
          <a:schemeClr val="bg1">
            <a:lumMod val="95000"/>
          </a:schemeClr>
        </a:solidFill>
        <a:ln>
          <a:noFill/>
        </a:ln>
        <a:effectLst>
          <a:reflection blurRad="6350" stA="50000" endA="300" endPos="38500" dist="5080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a:t>Rate at which one currency can be exchanged for another</a:t>
          </a:r>
        </a:p>
      </dsp:txBody>
      <dsp:txXfrm>
        <a:off x="4201789" y="54298"/>
        <a:ext cx="6847741" cy="645261"/>
      </dsp:txXfrm>
    </dsp:sp>
    <dsp:sp modelId="{72496938-1984-4204-A906-836CD8DC1D27}">
      <dsp:nvSpPr>
        <dsp:cNvPr id="0" name=""/>
        <dsp:cNvSpPr/>
      </dsp:nvSpPr>
      <dsp:spPr>
        <a:xfrm>
          <a:off x="4125507" y="677524"/>
          <a:ext cx="6886721"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F33B8173-F12C-423D-9460-A228D15CE01E}">
      <dsp:nvSpPr>
        <dsp:cNvPr id="0" name=""/>
        <dsp:cNvSpPr/>
      </dsp:nvSpPr>
      <dsp:spPr>
        <a:xfrm>
          <a:off x="4201789" y="731823"/>
          <a:ext cx="6847741" cy="645261"/>
        </a:xfrm>
        <a:prstGeom prst="rect">
          <a:avLst/>
        </a:prstGeom>
        <a:solidFill>
          <a:schemeClr val="bg1">
            <a:lumMod val="95000"/>
          </a:schemeClr>
        </a:solidFill>
        <a:ln>
          <a:noFill/>
        </a:ln>
        <a:effectLst>
          <a:reflection blurRad="6350" stA="50000" endA="300" endPos="55500" dist="5080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a:t>Ex: 1 US$ = 83.46 ₹</a:t>
          </a:r>
        </a:p>
      </dsp:txBody>
      <dsp:txXfrm>
        <a:off x="4201789" y="731823"/>
        <a:ext cx="6847741" cy="645261"/>
      </dsp:txXfrm>
    </dsp:sp>
    <dsp:sp modelId="{A1E5976E-1D6F-4920-A54C-390CAD12E506}">
      <dsp:nvSpPr>
        <dsp:cNvPr id="0" name=""/>
        <dsp:cNvSpPr/>
      </dsp:nvSpPr>
      <dsp:spPr>
        <a:xfrm>
          <a:off x="4125507" y="1355048"/>
          <a:ext cx="6886721"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56C17-24B3-4628-AE44-E98B75AD795A}">
      <dsp:nvSpPr>
        <dsp:cNvPr id="0" name=""/>
        <dsp:cNvSpPr/>
      </dsp:nvSpPr>
      <dsp:spPr>
        <a:xfrm>
          <a:off x="0" y="0"/>
          <a:ext cx="11116019"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1661CC7-C62B-4CE3-97CB-77EBCD0405A1}">
      <dsp:nvSpPr>
        <dsp:cNvPr id="0" name=""/>
        <dsp:cNvSpPr/>
      </dsp:nvSpPr>
      <dsp:spPr>
        <a:xfrm>
          <a:off x="0" y="0"/>
          <a:ext cx="4125507" cy="1388125"/>
        </a:xfrm>
        <a:solidFill>
          <a:schemeClr val="accent4">
            <a:lumMod val="20000"/>
            <a:lumOff val="80000"/>
          </a:schemeClr>
        </a:solidFill>
        <a:ln>
          <a:noFill/>
          <a:extLst>
            <a:ext uri="{C807C97D-BFC1-408E-A445-0C87EB9F89A2}">
              <ask:lineSketchStyleProps xmlns:ask="http://schemas.microsoft.com/office/drawing/2018/sketchyshapes" xmlns="">
                <ask:type>
                  <ask:lineSketchScribble/>
                </ask:type>
              </ask:lineSketchStyleProps>
            </a:ext>
          </a:extLst>
        </a:ln>
        <a:effectLst>
          <a:reflection blurRad="6350" stA="50000" endA="300" endPos="38500" dist="5080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Why are exchange rate used in voucher?</a:t>
          </a:r>
        </a:p>
      </dsp:txBody>
      <dsp:txXfrm>
        <a:off x="0" y="0"/>
        <a:ext cx="4125507" cy="1388125"/>
      </dsp:txXfrm>
    </dsp:sp>
    <dsp:sp modelId="{D8EC4790-C554-448C-8A04-92C0BF6C20F8}">
      <dsp:nvSpPr>
        <dsp:cNvPr id="0" name=""/>
        <dsp:cNvSpPr/>
      </dsp:nvSpPr>
      <dsp:spPr>
        <a:xfrm>
          <a:off x="4201789" y="106087"/>
          <a:ext cx="6847741" cy="1260699"/>
        </a:xfrm>
        <a:prstGeom prst="rect">
          <a:avLst/>
        </a:prstGeom>
        <a:solidFill>
          <a:schemeClr val="bg1">
            <a:lumMod val="95000"/>
          </a:schemeClr>
        </a:solidFill>
        <a:ln>
          <a:noFill/>
        </a:ln>
        <a:effectLst>
          <a:reflection blurRad="6350" stA="50000" endA="300" endPos="38500" dist="5080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a:t>To determine the cost of purchase or the revenue likely to earn from sales</a:t>
          </a:r>
        </a:p>
      </dsp:txBody>
      <dsp:txXfrm>
        <a:off x="4201789" y="106087"/>
        <a:ext cx="6847741" cy="1260699"/>
      </dsp:txXfrm>
    </dsp:sp>
    <dsp:sp modelId="{72496938-1984-4204-A906-836CD8DC1D27}">
      <dsp:nvSpPr>
        <dsp:cNvPr id="0" name=""/>
        <dsp:cNvSpPr/>
      </dsp:nvSpPr>
      <dsp:spPr>
        <a:xfrm>
          <a:off x="4125507" y="1323734"/>
          <a:ext cx="6886721"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56C17-24B3-4628-AE44-E98B75AD795A}">
      <dsp:nvSpPr>
        <dsp:cNvPr id="0" name=""/>
        <dsp:cNvSpPr/>
      </dsp:nvSpPr>
      <dsp:spPr>
        <a:xfrm>
          <a:off x="0" y="0"/>
          <a:ext cx="11116019"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1661CC7-C62B-4CE3-97CB-77EBCD0405A1}">
      <dsp:nvSpPr>
        <dsp:cNvPr id="0" name=""/>
        <dsp:cNvSpPr/>
      </dsp:nvSpPr>
      <dsp:spPr>
        <a:xfrm>
          <a:off x="0" y="0"/>
          <a:ext cx="4125507" cy="1388125"/>
        </a:xfrm>
        <a:solidFill>
          <a:schemeClr val="accent2">
            <a:lumMod val="20000"/>
            <a:lumOff val="80000"/>
          </a:schemeClr>
        </a:solidFill>
        <a:ln>
          <a:noFill/>
          <a:extLst>
            <a:ext uri="{C807C97D-BFC1-408E-A445-0C87EB9F89A2}">
              <ask:lineSketchStyleProps xmlns:ask="http://schemas.microsoft.com/office/drawing/2018/sketchyshapes" xmlns="">
                <ask:type>
                  <ask:lineSketchScribble/>
                </ask:type>
              </ask:lineSketchStyleProps>
            </a:ext>
          </a:extLst>
        </a:ln>
        <a:effectLst>
          <a:reflection blurRad="6350" stA="50000" endA="300" endPos="38500" dist="5080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What is Standard Rate of Exchange? </a:t>
          </a:r>
        </a:p>
      </dsp:txBody>
      <dsp:txXfrm>
        <a:off x="0" y="0"/>
        <a:ext cx="4125507" cy="1388125"/>
      </dsp:txXfrm>
    </dsp:sp>
    <dsp:sp modelId="{D8EC4790-C554-448C-8A04-92C0BF6C20F8}">
      <dsp:nvSpPr>
        <dsp:cNvPr id="0" name=""/>
        <dsp:cNvSpPr/>
      </dsp:nvSpPr>
      <dsp:spPr>
        <a:xfrm>
          <a:off x="4201789" y="106087"/>
          <a:ext cx="6847741" cy="1260699"/>
        </a:xfrm>
        <a:prstGeom prst="rect">
          <a:avLst/>
        </a:prstGeom>
        <a:solidFill>
          <a:schemeClr val="bg1">
            <a:lumMod val="95000"/>
          </a:schemeClr>
        </a:solidFill>
        <a:ln>
          <a:noFill/>
        </a:ln>
        <a:effectLst>
          <a:reflection blurRad="6350" stA="50000" endA="300" endPos="38500" dist="5080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a:t>Rate at which one currency can be exchanged for another in FOREX Market</a:t>
          </a:r>
        </a:p>
      </dsp:txBody>
      <dsp:txXfrm>
        <a:off x="4201789" y="106087"/>
        <a:ext cx="6847741" cy="1260699"/>
      </dsp:txXfrm>
    </dsp:sp>
    <dsp:sp modelId="{72496938-1984-4204-A906-836CD8DC1D27}">
      <dsp:nvSpPr>
        <dsp:cNvPr id="0" name=""/>
        <dsp:cNvSpPr/>
      </dsp:nvSpPr>
      <dsp:spPr>
        <a:xfrm>
          <a:off x="4125507" y="1323734"/>
          <a:ext cx="6886721"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56C17-24B3-4628-AE44-E98B75AD795A}">
      <dsp:nvSpPr>
        <dsp:cNvPr id="0" name=""/>
        <dsp:cNvSpPr/>
      </dsp:nvSpPr>
      <dsp:spPr>
        <a:xfrm>
          <a:off x="0" y="0"/>
          <a:ext cx="11116019"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1661CC7-C62B-4CE3-97CB-77EBCD0405A1}">
      <dsp:nvSpPr>
        <dsp:cNvPr id="0" name=""/>
        <dsp:cNvSpPr/>
      </dsp:nvSpPr>
      <dsp:spPr>
        <a:xfrm>
          <a:off x="0" y="0"/>
          <a:ext cx="4125507" cy="1388125"/>
        </a:xfrm>
        <a:solidFill>
          <a:srgbClr val="CCECFF"/>
        </a:solidFill>
        <a:ln>
          <a:noFill/>
          <a:extLst>
            <a:ext uri="{C807C97D-BFC1-408E-A445-0C87EB9F89A2}">
              <ask:lineSketchStyleProps xmlns:ask="http://schemas.microsoft.com/office/drawing/2018/sketchyshapes" xmlns="">
                <ask:type>
                  <ask:lineSketchScribble/>
                </ask:type>
              </ask:lineSketchStyleProps>
            </a:ext>
          </a:extLst>
        </a:ln>
        <a:effectLst>
          <a:reflection blurRad="6350" stA="50000" endA="300" endPos="38500" dist="5080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dirty="0"/>
            <a:t>Selling rate of exchange</a:t>
          </a:r>
        </a:p>
      </dsp:txBody>
      <dsp:txXfrm>
        <a:off x="0" y="0"/>
        <a:ext cx="4125507" cy="1388125"/>
      </dsp:txXfrm>
    </dsp:sp>
    <dsp:sp modelId="{D8EC4790-C554-448C-8A04-92C0BF6C20F8}">
      <dsp:nvSpPr>
        <dsp:cNvPr id="0" name=""/>
        <dsp:cNvSpPr/>
      </dsp:nvSpPr>
      <dsp:spPr>
        <a:xfrm>
          <a:off x="4201789" y="106087"/>
          <a:ext cx="6847741" cy="1260699"/>
        </a:xfrm>
        <a:prstGeom prst="rect">
          <a:avLst/>
        </a:prstGeom>
        <a:solidFill>
          <a:schemeClr val="bg1">
            <a:lumMod val="95000"/>
          </a:schemeClr>
        </a:solidFill>
        <a:ln>
          <a:noFill/>
        </a:ln>
        <a:effectLst>
          <a:reflection blurRad="6350" stA="50000" endA="300" endPos="38500" dist="5080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kern="1200" dirty="0"/>
            <a:t>Rate at which Bank or Forex dealer wants to sell one currency for ₹</a:t>
          </a:r>
        </a:p>
      </dsp:txBody>
      <dsp:txXfrm>
        <a:off x="4201789" y="106087"/>
        <a:ext cx="6847741" cy="1260699"/>
      </dsp:txXfrm>
    </dsp:sp>
    <dsp:sp modelId="{72496938-1984-4204-A906-836CD8DC1D27}">
      <dsp:nvSpPr>
        <dsp:cNvPr id="0" name=""/>
        <dsp:cNvSpPr/>
      </dsp:nvSpPr>
      <dsp:spPr>
        <a:xfrm>
          <a:off x="4125507" y="1323734"/>
          <a:ext cx="6886721"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56C17-24B3-4628-AE44-E98B75AD795A}">
      <dsp:nvSpPr>
        <dsp:cNvPr id="0" name=""/>
        <dsp:cNvSpPr/>
      </dsp:nvSpPr>
      <dsp:spPr>
        <a:xfrm>
          <a:off x="0" y="0"/>
          <a:ext cx="11116019"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1661CC7-C62B-4CE3-97CB-77EBCD0405A1}">
      <dsp:nvSpPr>
        <dsp:cNvPr id="0" name=""/>
        <dsp:cNvSpPr/>
      </dsp:nvSpPr>
      <dsp:spPr>
        <a:xfrm>
          <a:off x="0" y="0"/>
          <a:ext cx="4125507" cy="1388125"/>
        </a:xfrm>
        <a:solidFill>
          <a:schemeClr val="accent4">
            <a:lumMod val="20000"/>
            <a:lumOff val="80000"/>
          </a:schemeClr>
        </a:solidFill>
        <a:ln>
          <a:noFill/>
          <a:extLst>
            <a:ext uri="{C807C97D-BFC1-408E-A445-0C87EB9F89A2}">
              <ask:lineSketchStyleProps xmlns:ask="http://schemas.microsoft.com/office/drawing/2018/sketchyshapes" xmlns="">
                <ask:type>
                  <ask:lineSketchScribble/>
                </ask:type>
              </ask:lineSketchStyleProps>
            </a:ext>
          </a:extLst>
        </a:ln>
        <a:effectLst>
          <a:reflection blurRad="6350" stA="50000" endA="300" endPos="38500" dist="5080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IN" sz="3200" kern="1200" dirty="0"/>
            <a:t>Buying rate of exchange</a:t>
          </a:r>
          <a:endParaRPr lang="en-US" sz="3200" kern="1200" dirty="0"/>
        </a:p>
      </dsp:txBody>
      <dsp:txXfrm>
        <a:off x="0" y="0"/>
        <a:ext cx="4125507" cy="1388125"/>
      </dsp:txXfrm>
    </dsp:sp>
    <dsp:sp modelId="{D8EC4790-C554-448C-8A04-92C0BF6C20F8}">
      <dsp:nvSpPr>
        <dsp:cNvPr id="0" name=""/>
        <dsp:cNvSpPr/>
      </dsp:nvSpPr>
      <dsp:spPr>
        <a:xfrm>
          <a:off x="4201789" y="106087"/>
          <a:ext cx="6847741" cy="1260699"/>
        </a:xfrm>
        <a:prstGeom prst="rect">
          <a:avLst/>
        </a:prstGeom>
        <a:solidFill>
          <a:schemeClr val="bg1">
            <a:lumMod val="95000"/>
          </a:schemeClr>
        </a:solidFill>
        <a:ln>
          <a:noFill/>
        </a:ln>
        <a:effectLst>
          <a:reflection blurRad="6350" stA="50000" endA="300" endPos="38500" dist="50800" dir="5400000" sy="-100000" algn="bl" rotWithShape="0"/>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a:t>Rate at which Bank or Forex dealer wants to buy a foreign currency paying in ₹</a:t>
          </a:r>
        </a:p>
      </dsp:txBody>
      <dsp:txXfrm>
        <a:off x="4201789" y="106087"/>
        <a:ext cx="6847741" cy="1260699"/>
      </dsp:txXfrm>
    </dsp:sp>
    <dsp:sp modelId="{72496938-1984-4204-A906-836CD8DC1D27}">
      <dsp:nvSpPr>
        <dsp:cNvPr id="0" name=""/>
        <dsp:cNvSpPr/>
      </dsp:nvSpPr>
      <dsp:spPr>
        <a:xfrm>
          <a:off x="4125507" y="1323734"/>
          <a:ext cx="6886721" cy="0"/>
        </a:xfrm>
        <a:prstGeom prst="line">
          <a:avLst/>
        </a:prstGeom>
        <a:noFill/>
        <a:ln w="6350" cap="flat" cmpd="sng" algn="ctr">
          <a:solidFill>
            <a:schemeClr val="accent1">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597FB-D845-4538-A134-734EC4A6807A}">
      <dsp:nvSpPr>
        <dsp:cNvPr id="0" name=""/>
        <dsp:cNvSpPr/>
      </dsp:nvSpPr>
      <dsp:spPr>
        <a:xfrm>
          <a:off x="0" y="319668"/>
          <a:ext cx="8780659" cy="81663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1477" tIns="354076" rIns="681477"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TRUE</a:t>
          </a:r>
        </a:p>
      </dsp:txBody>
      <dsp:txXfrm>
        <a:off x="39865" y="359533"/>
        <a:ext cx="8700929" cy="736907"/>
      </dsp:txXfrm>
    </dsp:sp>
    <dsp:sp modelId="{9A2B532C-81D2-438F-8600-DB27CDA35BD5}">
      <dsp:nvSpPr>
        <dsp:cNvPr id="0" name=""/>
        <dsp:cNvSpPr/>
      </dsp:nvSpPr>
      <dsp:spPr>
        <a:xfrm>
          <a:off x="439032" y="68748"/>
          <a:ext cx="7884864" cy="501840"/>
        </a:xfrm>
        <a:prstGeom prst="roundRect">
          <a:avLst/>
        </a:prstGeom>
        <a:solidFill>
          <a:srgbClr val="D0ECE7"/>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322" tIns="0" rIns="232322" bIns="0" numCol="1" spcCol="1270" anchor="ctr" anchorCtr="0">
          <a:noAutofit/>
        </a:bodyPr>
        <a:lstStyle/>
        <a:p>
          <a:pPr lvl="0" algn="l" defTabSz="889000">
            <a:lnSpc>
              <a:spcPct val="90000"/>
            </a:lnSpc>
            <a:spcBef>
              <a:spcPct val="0"/>
            </a:spcBef>
            <a:spcAft>
              <a:spcPct val="35000"/>
            </a:spcAft>
          </a:pPr>
          <a:r>
            <a:rPr lang="en-US" sz="2000" kern="1200" dirty="0">
              <a:solidFill>
                <a:schemeClr val="tx1"/>
              </a:solidFill>
            </a:rPr>
            <a:t>1. Tally calculates Forex gain/loss on pending bills </a:t>
          </a:r>
        </a:p>
      </dsp:txBody>
      <dsp:txXfrm>
        <a:off x="463530" y="93246"/>
        <a:ext cx="7835868" cy="452844"/>
      </dsp:txXfrm>
    </dsp:sp>
    <dsp:sp modelId="{70D5451D-A56B-4F7F-877E-BFAD1DF91543}">
      <dsp:nvSpPr>
        <dsp:cNvPr id="0" name=""/>
        <dsp:cNvSpPr/>
      </dsp:nvSpPr>
      <dsp:spPr>
        <a:xfrm>
          <a:off x="0" y="1479025"/>
          <a:ext cx="8780659" cy="81663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1477" tIns="354076" rIns="681477"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FALSE</a:t>
          </a:r>
        </a:p>
      </dsp:txBody>
      <dsp:txXfrm>
        <a:off x="39865" y="1518890"/>
        <a:ext cx="8700929" cy="736907"/>
      </dsp:txXfrm>
    </dsp:sp>
    <dsp:sp modelId="{29655EAD-BFBC-46BB-BCEA-DA9ECA72E137}">
      <dsp:nvSpPr>
        <dsp:cNvPr id="0" name=""/>
        <dsp:cNvSpPr/>
      </dsp:nvSpPr>
      <dsp:spPr>
        <a:xfrm>
          <a:off x="439032" y="1228105"/>
          <a:ext cx="7884864" cy="501840"/>
        </a:xfrm>
        <a:prstGeom prst="roundRect">
          <a:avLst/>
        </a:prstGeom>
        <a:solidFill>
          <a:srgbClr val="D0ECE7"/>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322" tIns="0" rIns="232322" bIns="0" numCol="1" spcCol="1270" anchor="ctr" anchorCtr="0">
          <a:noAutofit/>
        </a:bodyPr>
        <a:lstStyle/>
        <a:p>
          <a:pPr lvl="0" algn="l" defTabSz="889000">
            <a:lnSpc>
              <a:spcPct val="90000"/>
            </a:lnSpc>
            <a:spcBef>
              <a:spcPct val="0"/>
            </a:spcBef>
            <a:spcAft>
              <a:spcPct val="35000"/>
            </a:spcAft>
          </a:pPr>
          <a:r>
            <a:rPr lang="en-US" sz="2000" kern="1200" dirty="0">
              <a:solidFill>
                <a:schemeClr val="tx1"/>
              </a:solidFill>
            </a:rPr>
            <a:t>2. Accounting forex gain/loss is optional for the business</a:t>
          </a:r>
        </a:p>
      </dsp:txBody>
      <dsp:txXfrm>
        <a:off x="463530" y="1252603"/>
        <a:ext cx="7835868" cy="452844"/>
      </dsp:txXfrm>
    </dsp:sp>
    <dsp:sp modelId="{C83CB107-AB7D-4447-8C50-735C2D912178}">
      <dsp:nvSpPr>
        <dsp:cNvPr id="0" name=""/>
        <dsp:cNvSpPr/>
      </dsp:nvSpPr>
      <dsp:spPr>
        <a:xfrm>
          <a:off x="0" y="2638383"/>
          <a:ext cx="8780659" cy="816637"/>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1477" tIns="354076" rIns="681477"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TRUE</a:t>
          </a:r>
        </a:p>
      </dsp:txBody>
      <dsp:txXfrm>
        <a:off x="39865" y="2678248"/>
        <a:ext cx="8700929" cy="736907"/>
      </dsp:txXfrm>
    </dsp:sp>
    <dsp:sp modelId="{32545E7E-C3D5-4707-BF43-FDF7B60A0F8E}">
      <dsp:nvSpPr>
        <dsp:cNvPr id="0" name=""/>
        <dsp:cNvSpPr/>
      </dsp:nvSpPr>
      <dsp:spPr>
        <a:xfrm>
          <a:off x="439032" y="2387463"/>
          <a:ext cx="7884864" cy="501840"/>
        </a:xfrm>
        <a:prstGeom prst="roundRect">
          <a:avLst/>
        </a:prstGeom>
        <a:solidFill>
          <a:srgbClr val="D0ECE7"/>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322" tIns="0" rIns="232322" bIns="0" numCol="1" spcCol="1270" anchor="ctr" anchorCtr="0">
          <a:noAutofit/>
        </a:bodyPr>
        <a:lstStyle/>
        <a:p>
          <a:pPr lvl="0" algn="l" defTabSz="889000">
            <a:lnSpc>
              <a:spcPct val="90000"/>
            </a:lnSpc>
            <a:spcBef>
              <a:spcPct val="0"/>
            </a:spcBef>
            <a:spcAft>
              <a:spcPct val="35000"/>
            </a:spcAft>
          </a:pPr>
          <a:r>
            <a:rPr lang="en-US" sz="2000" kern="1200" dirty="0">
              <a:solidFill>
                <a:schemeClr val="tx1"/>
              </a:solidFill>
            </a:rPr>
            <a:t>3. You can maintain single ledger to account gain/loss</a:t>
          </a:r>
        </a:p>
      </dsp:txBody>
      <dsp:txXfrm>
        <a:off x="463530" y="2411961"/>
        <a:ext cx="7835868" cy="452844"/>
      </dsp:txXfrm>
    </dsp:sp>
    <dsp:sp modelId="{635D3F60-1794-4103-9249-600073A391BE}">
      <dsp:nvSpPr>
        <dsp:cNvPr id="0" name=""/>
        <dsp:cNvSpPr/>
      </dsp:nvSpPr>
      <dsp:spPr>
        <a:xfrm>
          <a:off x="0" y="3797740"/>
          <a:ext cx="8780659" cy="1097775"/>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1477" tIns="354076" rIns="681477"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Latest rate of exchange entered in any voucher to calculate gain/loss on the pending bills</a:t>
          </a:r>
        </a:p>
      </dsp:txBody>
      <dsp:txXfrm>
        <a:off x="53589" y="3851329"/>
        <a:ext cx="8673481" cy="990597"/>
      </dsp:txXfrm>
    </dsp:sp>
    <dsp:sp modelId="{A7DDFB64-D103-4D84-BDEE-F26BDFF5517D}">
      <dsp:nvSpPr>
        <dsp:cNvPr id="0" name=""/>
        <dsp:cNvSpPr/>
      </dsp:nvSpPr>
      <dsp:spPr>
        <a:xfrm>
          <a:off x="439032" y="3546820"/>
          <a:ext cx="7884864" cy="501840"/>
        </a:xfrm>
        <a:prstGeom prst="roundRect">
          <a:avLst/>
        </a:prstGeom>
        <a:solidFill>
          <a:srgbClr val="D0ECE7"/>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322" tIns="0" rIns="232322" bIns="0" numCol="1" spcCol="1270" anchor="ctr" anchorCtr="0">
          <a:noAutofit/>
        </a:bodyPr>
        <a:lstStyle/>
        <a:p>
          <a:pPr lvl="0" algn="l" defTabSz="889000">
            <a:lnSpc>
              <a:spcPct val="90000"/>
            </a:lnSpc>
            <a:spcBef>
              <a:spcPct val="0"/>
            </a:spcBef>
            <a:spcAft>
              <a:spcPct val="35000"/>
            </a:spcAft>
          </a:pPr>
          <a:r>
            <a:rPr lang="en-US" sz="2000" kern="1200" dirty="0">
              <a:solidFill>
                <a:schemeClr val="tx1"/>
              </a:solidFill>
            </a:rPr>
            <a:t>4. If Standard rate of exchange is unavailable, Tally considers which rate of exchange?</a:t>
          </a:r>
        </a:p>
      </dsp:txBody>
      <dsp:txXfrm>
        <a:off x="463530" y="3571318"/>
        <a:ext cx="7835868" cy="45284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597FB-D845-4538-A134-734EC4A6807A}">
      <dsp:nvSpPr>
        <dsp:cNvPr id="0" name=""/>
        <dsp:cNvSpPr/>
      </dsp:nvSpPr>
      <dsp:spPr>
        <a:xfrm>
          <a:off x="0" y="309987"/>
          <a:ext cx="8694050" cy="882000"/>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4755" tIns="416560" rIns="674755"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NO</a:t>
          </a:r>
        </a:p>
      </dsp:txBody>
      <dsp:txXfrm>
        <a:off x="43056" y="353043"/>
        <a:ext cx="8607938" cy="795888"/>
      </dsp:txXfrm>
    </dsp:sp>
    <dsp:sp modelId="{9A2B532C-81D2-438F-8600-DB27CDA35BD5}">
      <dsp:nvSpPr>
        <dsp:cNvPr id="0" name=""/>
        <dsp:cNvSpPr/>
      </dsp:nvSpPr>
      <dsp:spPr>
        <a:xfrm>
          <a:off x="434702" y="14787"/>
          <a:ext cx="8090326" cy="590400"/>
        </a:xfrm>
        <a:prstGeom prst="roundRect">
          <a:avLst/>
        </a:prstGeom>
        <a:solidFill>
          <a:srgbClr val="D0ECE7"/>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030" tIns="0" rIns="230030" bIns="0" numCol="1" spcCol="1270" anchor="ctr" anchorCtr="0">
          <a:noAutofit/>
        </a:bodyPr>
        <a:lstStyle/>
        <a:p>
          <a:pPr lvl="0" algn="l" defTabSz="889000">
            <a:lnSpc>
              <a:spcPct val="90000"/>
            </a:lnSpc>
            <a:spcBef>
              <a:spcPct val="0"/>
            </a:spcBef>
            <a:spcAft>
              <a:spcPct val="35000"/>
            </a:spcAft>
          </a:pPr>
          <a:r>
            <a:rPr lang="en-US" sz="2000" kern="1200" dirty="0">
              <a:solidFill>
                <a:schemeClr val="tx1"/>
              </a:solidFill>
            </a:rPr>
            <a:t>5.Do Tally has provision to calculate forex gain/loss only on realized bills?</a:t>
          </a:r>
        </a:p>
      </dsp:txBody>
      <dsp:txXfrm>
        <a:off x="463523" y="43608"/>
        <a:ext cx="8032684" cy="532758"/>
      </dsp:txXfrm>
    </dsp:sp>
    <dsp:sp modelId="{70D5451D-A56B-4F7F-877E-BFAD1DF91543}">
      <dsp:nvSpPr>
        <dsp:cNvPr id="0" name=""/>
        <dsp:cNvSpPr/>
      </dsp:nvSpPr>
      <dsp:spPr>
        <a:xfrm>
          <a:off x="0" y="1595187"/>
          <a:ext cx="8694050" cy="882000"/>
        </a:xfrm>
        <a:prstGeom prst="round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4755" tIns="416560" rIns="674755"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TRUE</a:t>
          </a:r>
        </a:p>
      </dsp:txBody>
      <dsp:txXfrm>
        <a:off x="43056" y="1638243"/>
        <a:ext cx="8607938" cy="795888"/>
      </dsp:txXfrm>
    </dsp:sp>
    <dsp:sp modelId="{29655EAD-BFBC-46BB-BCEA-DA9ECA72E137}">
      <dsp:nvSpPr>
        <dsp:cNvPr id="0" name=""/>
        <dsp:cNvSpPr/>
      </dsp:nvSpPr>
      <dsp:spPr>
        <a:xfrm>
          <a:off x="434702" y="1299987"/>
          <a:ext cx="8147168" cy="590400"/>
        </a:xfrm>
        <a:prstGeom prst="roundRect">
          <a:avLst/>
        </a:prstGeom>
        <a:solidFill>
          <a:srgbClr val="D0ECE7"/>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0030" tIns="0" rIns="230030" bIns="0" numCol="1" spcCol="1270" anchor="ctr" anchorCtr="0">
          <a:noAutofit/>
        </a:bodyPr>
        <a:lstStyle/>
        <a:p>
          <a:pPr lvl="0" algn="l" defTabSz="889000">
            <a:lnSpc>
              <a:spcPct val="90000"/>
            </a:lnSpc>
            <a:spcBef>
              <a:spcPct val="0"/>
            </a:spcBef>
            <a:spcAft>
              <a:spcPct val="35000"/>
            </a:spcAft>
          </a:pPr>
          <a:r>
            <a:rPr lang="en-IN" sz="2000" kern="1200" dirty="0">
              <a:solidFill>
                <a:schemeClr val="tx1"/>
              </a:solidFill>
            </a:rPr>
            <a:t>6. User should close the adjustments before moving to new financial year</a:t>
          </a:r>
          <a:endParaRPr lang="en-US" sz="2000" kern="1200" dirty="0">
            <a:solidFill>
              <a:schemeClr val="tx1"/>
            </a:solidFill>
          </a:endParaRPr>
        </a:p>
      </dsp:txBody>
      <dsp:txXfrm>
        <a:off x="463523" y="1328808"/>
        <a:ext cx="8089526" cy="532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DC2E9-DBD5-4C2C-9A25-3E2B3448C5D1}">
      <dsp:nvSpPr>
        <dsp:cNvPr id="0" name=""/>
        <dsp:cNvSpPr/>
      </dsp:nvSpPr>
      <dsp:spPr>
        <a:xfrm>
          <a:off x="0" y="0"/>
          <a:ext cx="4032171" cy="318387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IN" sz="4400" kern="1200" dirty="0"/>
            <a:t>LIABILITIES</a:t>
          </a:r>
        </a:p>
      </dsp:txBody>
      <dsp:txXfrm>
        <a:off x="0" y="0"/>
        <a:ext cx="4032171" cy="955163"/>
      </dsp:txXfrm>
    </dsp:sp>
    <dsp:sp modelId="{C184B0B8-0FE6-4620-B0A7-3D9FE08D74AB}">
      <dsp:nvSpPr>
        <dsp:cNvPr id="0" name=""/>
        <dsp:cNvSpPr/>
      </dsp:nvSpPr>
      <dsp:spPr>
        <a:xfrm>
          <a:off x="403217" y="956095"/>
          <a:ext cx="3225736" cy="95998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IN" sz="1900" kern="1200" dirty="0"/>
            <a:t>Obligations of the company, payable to outsiders &amp; to the owners</a:t>
          </a:r>
        </a:p>
      </dsp:txBody>
      <dsp:txXfrm>
        <a:off x="431334" y="984212"/>
        <a:ext cx="3169502" cy="903748"/>
      </dsp:txXfrm>
    </dsp:sp>
    <dsp:sp modelId="{72A568F4-1691-434E-AC3F-015D72833B6D}">
      <dsp:nvSpPr>
        <dsp:cNvPr id="0" name=""/>
        <dsp:cNvSpPr/>
      </dsp:nvSpPr>
      <dsp:spPr>
        <a:xfrm>
          <a:off x="403217" y="2063767"/>
          <a:ext cx="3225736" cy="95998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IN" sz="1900" kern="1200" dirty="0"/>
            <a:t>Ex: Owner’s capital, Borrowings, payments to suppliers, etc</a:t>
          </a:r>
        </a:p>
      </dsp:txBody>
      <dsp:txXfrm>
        <a:off x="431334" y="2091884"/>
        <a:ext cx="3169502" cy="90374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9456B-7843-4B4A-8C6B-D50745EF5EF5}">
      <dsp:nvSpPr>
        <dsp:cNvPr id="0" name=""/>
        <dsp:cNvSpPr/>
      </dsp:nvSpPr>
      <dsp:spPr>
        <a:xfrm>
          <a:off x="0" y="217910"/>
          <a:ext cx="11688896" cy="2097306"/>
        </a:xfrm>
        <a:prstGeom prst="notchedRightArrow">
          <a:avLst/>
        </a:prstGeom>
        <a:solidFill>
          <a:schemeClr val="accent2">
            <a:lumMod val="20000"/>
            <a:lumOff val="8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27B864CC-75F0-49C8-B776-CF06C263BA0A}">
      <dsp:nvSpPr>
        <dsp:cNvPr id="0" name=""/>
        <dsp:cNvSpPr/>
      </dsp:nvSpPr>
      <dsp:spPr>
        <a:xfrm>
          <a:off x="39071" y="1956136"/>
          <a:ext cx="1610362" cy="20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IN" sz="2000" kern="1200" dirty="0"/>
            <a:t>Enable in F11&gt; Company features</a:t>
          </a:r>
          <a:endParaRPr lang="en-US" sz="2000" kern="1200" dirty="0"/>
        </a:p>
      </dsp:txBody>
      <dsp:txXfrm>
        <a:off x="39071" y="1956136"/>
        <a:ext cx="1610362" cy="2097306"/>
      </dsp:txXfrm>
    </dsp:sp>
    <dsp:sp modelId="{46E5B407-CFA3-446F-87AA-8E958B1AB41F}">
      <dsp:nvSpPr>
        <dsp:cNvPr id="0" name=""/>
        <dsp:cNvSpPr/>
      </dsp:nvSpPr>
      <dsp:spPr>
        <a:xfrm>
          <a:off x="548835" y="1004394"/>
          <a:ext cx="524326" cy="524326"/>
        </a:xfrm>
        <a:prstGeom prst="ellipse">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A2E4A1E-B015-4EA6-A319-860C977656C2}">
      <dsp:nvSpPr>
        <dsp:cNvPr id="0" name=""/>
        <dsp:cNvSpPr/>
      </dsp:nvSpPr>
      <dsp:spPr>
        <a:xfrm>
          <a:off x="1696698" y="1956136"/>
          <a:ext cx="2053968" cy="20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IN" sz="2000" kern="1200" dirty="0"/>
            <a:t>Cost Category</a:t>
          </a:r>
          <a:endParaRPr lang="en-US" sz="2000" kern="1200" dirty="0"/>
        </a:p>
        <a:p>
          <a:pPr marL="171450" lvl="1" indent="-171450" algn="l" defTabSz="711200">
            <a:lnSpc>
              <a:spcPct val="90000"/>
            </a:lnSpc>
            <a:spcBef>
              <a:spcPct val="0"/>
            </a:spcBef>
            <a:spcAft>
              <a:spcPct val="15000"/>
            </a:spcAft>
            <a:buChar char="••"/>
          </a:pPr>
          <a:r>
            <a:rPr lang="en-IN" sz="1600" kern="1200" dirty="0"/>
            <a:t>Used for parallel allocation</a:t>
          </a:r>
          <a:endParaRPr lang="en-US" sz="1600" kern="1200" dirty="0"/>
        </a:p>
        <a:p>
          <a:pPr marL="171450" lvl="1" indent="-171450" algn="l" defTabSz="711200">
            <a:lnSpc>
              <a:spcPct val="90000"/>
            </a:lnSpc>
            <a:spcBef>
              <a:spcPct val="0"/>
            </a:spcBef>
            <a:spcAft>
              <a:spcPct val="15000"/>
            </a:spcAft>
            <a:buChar char="••"/>
          </a:pPr>
          <a:r>
            <a:rPr lang="en-IN" sz="1600" kern="1200" dirty="0"/>
            <a:t>Ex: Production dept &amp; associated cost like materials cost, supplies, labour, etc</a:t>
          </a:r>
          <a:endParaRPr lang="en-US" sz="1600" kern="1200" dirty="0"/>
        </a:p>
        <a:p>
          <a:pPr marL="171450" lvl="1" indent="-171450" algn="l" defTabSz="711200">
            <a:lnSpc>
              <a:spcPct val="90000"/>
            </a:lnSpc>
            <a:spcBef>
              <a:spcPct val="0"/>
            </a:spcBef>
            <a:spcAft>
              <a:spcPct val="15000"/>
            </a:spcAft>
            <a:buChar char="••"/>
          </a:pPr>
          <a:r>
            <a:rPr lang="en-IN" sz="1600" kern="1200" dirty="0"/>
            <a:t>Optional to enable</a:t>
          </a:r>
          <a:endParaRPr lang="en-US" sz="1100" kern="1200" dirty="0"/>
        </a:p>
      </dsp:txBody>
      <dsp:txXfrm>
        <a:off x="1696698" y="1956136"/>
        <a:ext cx="2053968" cy="2097306"/>
      </dsp:txXfrm>
    </dsp:sp>
    <dsp:sp modelId="{8EF0AFE0-2FBD-49CF-9E27-61C3DD56CBB2}">
      <dsp:nvSpPr>
        <dsp:cNvPr id="0" name=""/>
        <dsp:cNvSpPr/>
      </dsp:nvSpPr>
      <dsp:spPr>
        <a:xfrm>
          <a:off x="2461519" y="1004394"/>
          <a:ext cx="524326" cy="524326"/>
        </a:xfrm>
        <a:prstGeom prst="ellipse">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335C342-A7A4-446F-8B0F-084EEC3B0467}">
      <dsp:nvSpPr>
        <dsp:cNvPr id="0" name=""/>
        <dsp:cNvSpPr/>
      </dsp:nvSpPr>
      <dsp:spPr>
        <a:xfrm>
          <a:off x="3873360" y="1956136"/>
          <a:ext cx="1610362" cy="20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IN" sz="2000" kern="1200" dirty="0"/>
            <a:t>Cost Centre</a:t>
          </a:r>
          <a:endParaRPr lang="en-US" sz="2000" kern="1200" dirty="0"/>
        </a:p>
        <a:p>
          <a:pPr marL="171450" lvl="1" indent="-171450" algn="l" defTabSz="711200">
            <a:lnSpc>
              <a:spcPct val="90000"/>
            </a:lnSpc>
            <a:spcBef>
              <a:spcPct val="0"/>
            </a:spcBef>
            <a:spcAft>
              <a:spcPct val="15000"/>
            </a:spcAft>
            <a:buChar char="••"/>
          </a:pPr>
          <a:r>
            <a:rPr lang="en-IN" sz="1600" kern="1200" dirty="0"/>
            <a:t>Create cost centres</a:t>
          </a:r>
          <a:endParaRPr lang="en-US" sz="1600" kern="1200" dirty="0"/>
        </a:p>
      </dsp:txBody>
      <dsp:txXfrm>
        <a:off x="3873360" y="1956136"/>
        <a:ext cx="1610362" cy="2097306"/>
      </dsp:txXfrm>
    </dsp:sp>
    <dsp:sp modelId="{D883B7B5-54D4-4FB9-B6FC-17A638DC0825}">
      <dsp:nvSpPr>
        <dsp:cNvPr id="0" name=""/>
        <dsp:cNvSpPr/>
      </dsp:nvSpPr>
      <dsp:spPr>
        <a:xfrm>
          <a:off x="4374203" y="1004394"/>
          <a:ext cx="524326" cy="524326"/>
        </a:xfrm>
        <a:prstGeom prst="ellipse">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C7FD86-C1A0-4FC7-974D-EF8906039DAA}">
      <dsp:nvSpPr>
        <dsp:cNvPr id="0" name=""/>
        <dsp:cNvSpPr/>
      </dsp:nvSpPr>
      <dsp:spPr>
        <a:xfrm>
          <a:off x="5522065" y="1956136"/>
          <a:ext cx="1610362" cy="20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1">
          <a:noAutofit/>
        </a:bodyPr>
        <a:lstStyle/>
        <a:p>
          <a:pPr lvl="0" algn="l" defTabSz="889000">
            <a:lnSpc>
              <a:spcPct val="90000"/>
            </a:lnSpc>
            <a:spcBef>
              <a:spcPct val="0"/>
            </a:spcBef>
            <a:spcAft>
              <a:spcPct val="35000"/>
            </a:spcAft>
          </a:pPr>
          <a:r>
            <a:rPr lang="en-IN" sz="2000" kern="1200" dirty="0"/>
            <a:t>Enabling cost centres in ledgers</a:t>
          </a:r>
          <a:endParaRPr lang="en-US" sz="2000" kern="1200" dirty="0"/>
        </a:p>
        <a:p>
          <a:pPr marL="171450" lvl="1" indent="-171450" algn="l" defTabSz="711200">
            <a:lnSpc>
              <a:spcPct val="90000"/>
            </a:lnSpc>
            <a:spcBef>
              <a:spcPct val="0"/>
            </a:spcBef>
            <a:spcAft>
              <a:spcPct val="15000"/>
            </a:spcAft>
            <a:buChar char="••"/>
          </a:pPr>
          <a:r>
            <a:rPr lang="en-IN" sz="1600" kern="1200" dirty="0"/>
            <a:t>By default, Income &amp; Expense ledgers</a:t>
          </a:r>
          <a:endParaRPr lang="en-US" sz="1600" kern="1200" dirty="0"/>
        </a:p>
      </dsp:txBody>
      <dsp:txXfrm>
        <a:off x="5522065" y="1956136"/>
        <a:ext cx="1610362" cy="2097306"/>
      </dsp:txXfrm>
    </dsp:sp>
    <dsp:sp modelId="{FA2763AD-F582-4DBD-A4E7-104187484474}">
      <dsp:nvSpPr>
        <dsp:cNvPr id="0" name=""/>
        <dsp:cNvSpPr/>
      </dsp:nvSpPr>
      <dsp:spPr>
        <a:xfrm>
          <a:off x="6065083" y="1004394"/>
          <a:ext cx="524326" cy="524326"/>
        </a:xfrm>
        <a:prstGeom prst="ellipse">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9D02524-AF99-4553-96B7-77B3BE9509BC}">
      <dsp:nvSpPr>
        <dsp:cNvPr id="0" name=""/>
        <dsp:cNvSpPr/>
      </dsp:nvSpPr>
      <dsp:spPr>
        <a:xfrm>
          <a:off x="7276217" y="1956136"/>
          <a:ext cx="1610362" cy="20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IN" sz="2000" kern="1200" dirty="0"/>
            <a:t>Cost Centre allocation in Vouchers</a:t>
          </a:r>
          <a:endParaRPr lang="en-US" sz="2000" kern="1200" dirty="0"/>
        </a:p>
      </dsp:txBody>
      <dsp:txXfrm>
        <a:off x="7276217" y="1956136"/>
        <a:ext cx="1610362" cy="2097306"/>
      </dsp:txXfrm>
    </dsp:sp>
    <dsp:sp modelId="{C9449177-6094-434F-978A-04DC0FC54720}">
      <dsp:nvSpPr>
        <dsp:cNvPr id="0" name=""/>
        <dsp:cNvSpPr/>
      </dsp:nvSpPr>
      <dsp:spPr>
        <a:xfrm>
          <a:off x="7755964" y="1004394"/>
          <a:ext cx="524326" cy="524326"/>
        </a:xfrm>
        <a:prstGeom prst="ellipse">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12E5232-636F-4B42-9119-280E111086B1}">
      <dsp:nvSpPr>
        <dsp:cNvPr id="0" name=""/>
        <dsp:cNvSpPr/>
      </dsp:nvSpPr>
      <dsp:spPr>
        <a:xfrm>
          <a:off x="8903827" y="1956136"/>
          <a:ext cx="1610362" cy="2097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lvl="0" algn="ctr" defTabSz="889000">
            <a:lnSpc>
              <a:spcPct val="90000"/>
            </a:lnSpc>
            <a:spcBef>
              <a:spcPct val="0"/>
            </a:spcBef>
            <a:spcAft>
              <a:spcPct val="35000"/>
            </a:spcAft>
          </a:pPr>
          <a:r>
            <a:rPr lang="en-IN" sz="2000" kern="1200" dirty="0"/>
            <a:t>Cost Centre report</a:t>
          </a:r>
          <a:endParaRPr lang="en-US" sz="2000" kern="1200" dirty="0"/>
        </a:p>
      </dsp:txBody>
      <dsp:txXfrm>
        <a:off x="8903827" y="1956136"/>
        <a:ext cx="1610362" cy="2097306"/>
      </dsp:txXfrm>
    </dsp:sp>
    <dsp:sp modelId="{517540B5-3408-42D6-856F-F4D6036339A9}">
      <dsp:nvSpPr>
        <dsp:cNvPr id="0" name=""/>
        <dsp:cNvSpPr/>
      </dsp:nvSpPr>
      <dsp:spPr>
        <a:xfrm>
          <a:off x="9446845" y="1004394"/>
          <a:ext cx="524326" cy="524326"/>
        </a:xfrm>
        <a:prstGeom prst="ellipse">
          <a:avLst/>
        </a:prstGeom>
        <a:solidFill>
          <a:srgbClr val="7030A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B02E4-DA66-4AB8-91CE-08C8255F3AC4}">
      <dsp:nvSpPr>
        <dsp:cNvPr id="0" name=""/>
        <dsp:cNvSpPr/>
      </dsp:nvSpPr>
      <dsp:spPr>
        <a:xfrm>
          <a:off x="0" y="864512"/>
          <a:ext cx="5376232" cy="895439"/>
        </a:xfrm>
        <a:prstGeom prst="rect">
          <a:avLst/>
        </a:prstGeom>
        <a:solidFill>
          <a:schemeClr val="accent6">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50800" rIns="50800" bIns="50800" numCol="1" spcCol="1270" anchor="ctr" anchorCtr="0">
          <a:noAutofit/>
        </a:bodyPr>
        <a:lstStyle/>
        <a:p>
          <a:pPr lvl="0" algn="l" defTabSz="889000">
            <a:lnSpc>
              <a:spcPct val="90000"/>
            </a:lnSpc>
            <a:spcBef>
              <a:spcPct val="0"/>
            </a:spcBef>
            <a:spcAft>
              <a:spcPct val="35000"/>
            </a:spcAft>
          </a:pPr>
          <a:r>
            <a:rPr lang="en-US" sz="2000" kern="1200" dirty="0"/>
            <a:t>Create Sales department as Cost Centre</a:t>
          </a:r>
        </a:p>
      </dsp:txBody>
      <dsp:txXfrm>
        <a:off x="0" y="864512"/>
        <a:ext cx="5376232" cy="895439"/>
      </dsp:txXfrm>
    </dsp:sp>
    <dsp:sp modelId="{4A0AD636-28A5-42FC-B4B2-0B03C5C6C189}">
      <dsp:nvSpPr>
        <dsp:cNvPr id="0" name=""/>
        <dsp:cNvSpPr/>
      </dsp:nvSpPr>
      <dsp:spPr>
        <a:xfrm>
          <a:off x="0" y="1948156"/>
          <a:ext cx="5376232" cy="955100"/>
        </a:xfrm>
        <a:prstGeom prst="rect">
          <a:avLst/>
        </a:prstGeom>
        <a:solidFill>
          <a:schemeClr val="accent6">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50800" rIns="50800" bIns="50800" numCol="1" spcCol="1270" anchor="ctr" anchorCtr="0">
          <a:noAutofit/>
        </a:bodyPr>
        <a:lstStyle/>
        <a:p>
          <a:pPr lvl="0" algn="l" defTabSz="889000">
            <a:lnSpc>
              <a:spcPct val="90000"/>
            </a:lnSpc>
            <a:spcBef>
              <a:spcPct val="0"/>
            </a:spcBef>
            <a:spcAft>
              <a:spcPct val="35000"/>
            </a:spcAft>
          </a:pPr>
          <a:r>
            <a:rPr lang="en-US" sz="2000" kern="1200" dirty="0"/>
            <a:t>Allocate cost center in Payment\Journal\Sales\Purchases\Receipt vouchers</a:t>
          </a:r>
        </a:p>
      </dsp:txBody>
      <dsp:txXfrm>
        <a:off x="0" y="1948156"/>
        <a:ext cx="5376232" cy="9551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1EA35-F611-49A3-8A2B-6ADDF48A8F88}">
      <dsp:nvSpPr>
        <dsp:cNvPr id="0" name=""/>
        <dsp:cNvSpPr/>
      </dsp:nvSpPr>
      <dsp:spPr>
        <a:xfrm>
          <a:off x="4475573" y="2248842"/>
          <a:ext cx="768936" cy="365943"/>
        </a:xfrm>
        <a:custGeom>
          <a:avLst/>
          <a:gdLst/>
          <a:ahLst/>
          <a:cxnLst/>
          <a:rect l="0" t="0" r="0" b="0"/>
          <a:pathLst>
            <a:path>
              <a:moveTo>
                <a:pt x="0" y="0"/>
              </a:moveTo>
              <a:lnTo>
                <a:pt x="0" y="249380"/>
              </a:lnTo>
              <a:lnTo>
                <a:pt x="768936" y="249380"/>
              </a:lnTo>
              <a:lnTo>
                <a:pt x="768936" y="3659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31CF55-9986-4904-8F65-CC530605B581}">
      <dsp:nvSpPr>
        <dsp:cNvPr id="0" name=""/>
        <dsp:cNvSpPr/>
      </dsp:nvSpPr>
      <dsp:spPr>
        <a:xfrm>
          <a:off x="3706637" y="2248842"/>
          <a:ext cx="768936" cy="365943"/>
        </a:xfrm>
        <a:custGeom>
          <a:avLst/>
          <a:gdLst/>
          <a:ahLst/>
          <a:cxnLst/>
          <a:rect l="0" t="0" r="0" b="0"/>
          <a:pathLst>
            <a:path>
              <a:moveTo>
                <a:pt x="768936" y="0"/>
              </a:moveTo>
              <a:lnTo>
                <a:pt x="768936" y="249380"/>
              </a:lnTo>
              <a:lnTo>
                <a:pt x="0" y="249380"/>
              </a:lnTo>
              <a:lnTo>
                <a:pt x="0" y="3659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D4C537-3E3C-45FF-81D1-F4E71277DFC7}">
      <dsp:nvSpPr>
        <dsp:cNvPr id="0" name=""/>
        <dsp:cNvSpPr/>
      </dsp:nvSpPr>
      <dsp:spPr>
        <a:xfrm>
          <a:off x="2937701" y="1083903"/>
          <a:ext cx="1537872" cy="365943"/>
        </a:xfrm>
        <a:custGeom>
          <a:avLst/>
          <a:gdLst/>
          <a:ahLst/>
          <a:cxnLst/>
          <a:rect l="0" t="0" r="0" b="0"/>
          <a:pathLst>
            <a:path>
              <a:moveTo>
                <a:pt x="0" y="0"/>
              </a:moveTo>
              <a:lnTo>
                <a:pt x="0" y="249380"/>
              </a:lnTo>
              <a:lnTo>
                <a:pt x="1537872" y="249380"/>
              </a:lnTo>
              <a:lnTo>
                <a:pt x="1537872" y="36594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296819-54FE-46F9-B819-5400B36DE697}">
      <dsp:nvSpPr>
        <dsp:cNvPr id="0" name=""/>
        <dsp:cNvSpPr/>
      </dsp:nvSpPr>
      <dsp:spPr>
        <a:xfrm>
          <a:off x="1399828" y="2248842"/>
          <a:ext cx="768936" cy="365943"/>
        </a:xfrm>
        <a:custGeom>
          <a:avLst/>
          <a:gdLst/>
          <a:ahLst/>
          <a:cxnLst/>
          <a:rect l="0" t="0" r="0" b="0"/>
          <a:pathLst>
            <a:path>
              <a:moveTo>
                <a:pt x="0" y="0"/>
              </a:moveTo>
              <a:lnTo>
                <a:pt x="0" y="249380"/>
              </a:lnTo>
              <a:lnTo>
                <a:pt x="768936" y="249380"/>
              </a:lnTo>
              <a:lnTo>
                <a:pt x="768936" y="3659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DA5EBF-13EA-49C6-960A-0F6E3ED1C365}">
      <dsp:nvSpPr>
        <dsp:cNvPr id="0" name=""/>
        <dsp:cNvSpPr/>
      </dsp:nvSpPr>
      <dsp:spPr>
        <a:xfrm>
          <a:off x="630892" y="2248842"/>
          <a:ext cx="768936" cy="365943"/>
        </a:xfrm>
        <a:custGeom>
          <a:avLst/>
          <a:gdLst/>
          <a:ahLst/>
          <a:cxnLst/>
          <a:rect l="0" t="0" r="0" b="0"/>
          <a:pathLst>
            <a:path>
              <a:moveTo>
                <a:pt x="768936" y="0"/>
              </a:moveTo>
              <a:lnTo>
                <a:pt x="768936" y="249380"/>
              </a:lnTo>
              <a:lnTo>
                <a:pt x="0" y="249380"/>
              </a:lnTo>
              <a:lnTo>
                <a:pt x="0" y="3659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5E3C71-4A2A-4CF8-BB4E-9112EFBF103D}">
      <dsp:nvSpPr>
        <dsp:cNvPr id="0" name=""/>
        <dsp:cNvSpPr/>
      </dsp:nvSpPr>
      <dsp:spPr>
        <a:xfrm>
          <a:off x="1399828" y="1083903"/>
          <a:ext cx="1537872" cy="365943"/>
        </a:xfrm>
        <a:custGeom>
          <a:avLst/>
          <a:gdLst/>
          <a:ahLst/>
          <a:cxnLst/>
          <a:rect l="0" t="0" r="0" b="0"/>
          <a:pathLst>
            <a:path>
              <a:moveTo>
                <a:pt x="1537872" y="0"/>
              </a:moveTo>
              <a:lnTo>
                <a:pt x="1537872" y="249380"/>
              </a:lnTo>
              <a:lnTo>
                <a:pt x="0" y="249380"/>
              </a:lnTo>
              <a:lnTo>
                <a:pt x="0" y="36594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D4AC78-B664-4920-A563-9AD2133EB015}">
      <dsp:nvSpPr>
        <dsp:cNvPr id="0" name=""/>
        <dsp:cNvSpPr/>
      </dsp:nvSpPr>
      <dsp:spPr>
        <a:xfrm>
          <a:off x="2308571" y="284908"/>
          <a:ext cx="1258259" cy="798994"/>
        </a:xfrm>
        <a:prstGeom prst="roundRect">
          <a:avLst>
            <a:gd name="adj" fmla="val 10000"/>
          </a:avLst>
        </a:prstGeom>
        <a:solidFill>
          <a:srgbClr val="0099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D89165-1758-41BB-B77D-7CD64590603A}">
      <dsp:nvSpPr>
        <dsp:cNvPr id="0" name=""/>
        <dsp:cNvSpPr/>
      </dsp:nvSpPr>
      <dsp:spPr>
        <a:xfrm>
          <a:off x="2448378" y="417725"/>
          <a:ext cx="1258259" cy="79899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Cost Centre</a:t>
          </a:r>
        </a:p>
      </dsp:txBody>
      <dsp:txXfrm>
        <a:off x="2471780" y="441127"/>
        <a:ext cx="1211455" cy="752190"/>
      </dsp:txXfrm>
    </dsp:sp>
    <dsp:sp modelId="{2D7E6DC1-8B7A-4F98-AE88-C6B2CACE92AD}">
      <dsp:nvSpPr>
        <dsp:cNvPr id="0" name=""/>
        <dsp:cNvSpPr/>
      </dsp:nvSpPr>
      <dsp:spPr>
        <a:xfrm>
          <a:off x="770698" y="1449847"/>
          <a:ext cx="1258259" cy="798994"/>
        </a:xfrm>
        <a:prstGeom prst="roundRect">
          <a:avLst>
            <a:gd name="adj" fmla="val 10000"/>
          </a:avLst>
        </a:prstGeom>
        <a:solidFill>
          <a:schemeClr val="accent5">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1EB52A-78BD-4EBA-A659-3C419DA8D35D}">
      <dsp:nvSpPr>
        <dsp:cNvPr id="0" name=""/>
        <dsp:cNvSpPr/>
      </dsp:nvSpPr>
      <dsp:spPr>
        <a:xfrm>
          <a:off x="910505" y="1582663"/>
          <a:ext cx="1258259" cy="79899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Retail store 1 (Primary CC)</a:t>
          </a:r>
        </a:p>
      </dsp:txBody>
      <dsp:txXfrm>
        <a:off x="933907" y="1606065"/>
        <a:ext cx="1211455" cy="752190"/>
      </dsp:txXfrm>
    </dsp:sp>
    <dsp:sp modelId="{BCC978CE-FF37-4B2D-AB64-AB07AAECE89A}">
      <dsp:nvSpPr>
        <dsp:cNvPr id="0" name=""/>
        <dsp:cNvSpPr/>
      </dsp:nvSpPr>
      <dsp:spPr>
        <a:xfrm>
          <a:off x="1762" y="2614786"/>
          <a:ext cx="1258259" cy="798994"/>
        </a:xfrm>
        <a:prstGeom prst="roundRect">
          <a:avLst>
            <a:gd name="adj" fmla="val 10000"/>
          </a:avLst>
        </a:prstGeom>
        <a:solidFill>
          <a:srgbClr val="92D05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0AA7FE-CE70-4548-8FE5-4DCCE1E73B34}">
      <dsp:nvSpPr>
        <dsp:cNvPr id="0" name=""/>
        <dsp:cNvSpPr/>
      </dsp:nvSpPr>
      <dsp:spPr>
        <a:xfrm>
          <a:off x="141568" y="2747602"/>
          <a:ext cx="1258259" cy="79899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Ramesh</a:t>
          </a:r>
        </a:p>
        <a:p>
          <a:pPr lvl="0" algn="ctr" defTabSz="666750">
            <a:lnSpc>
              <a:spcPct val="90000"/>
            </a:lnSpc>
            <a:spcBef>
              <a:spcPct val="0"/>
            </a:spcBef>
            <a:spcAft>
              <a:spcPct val="35000"/>
            </a:spcAft>
          </a:pPr>
          <a:r>
            <a:rPr lang="en-US" sz="1500" kern="1200" dirty="0"/>
            <a:t>(Sub-CC)</a:t>
          </a:r>
        </a:p>
      </dsp:txBody>
      <dsp:txXfrm>
        <a:off x="164970" y="2771004"/>
        <a:ext cx="1211455" cy="752190"/>
      </dsp:txXfrm>
    </dsp:sp>
    <dsp:sp modelId="{48FEAF24-9736-4BAE-B6B5-3525A481428A}">
      <dsp:nvSpPr>
        <dsp:cNvPr id="0" name=""/>
        <dsp:cNvSpPr/>
      </dsp:nvSpPr>
      <dsp:spPr>
        <a:xfrm>
          <a:off x="1539635" y="2614786"/>
          <a:ext cx="1258259" cy="798994"/>
        </a:xfrm>
        <a:prstGeom prst="roundRect">
          <a:avLst>
            <a:gd name="adj" fmla="val 10000"/>
          </a:avLst>
        </a:prstGeom>
        <a:solidFill>
          <a:srgbClr val="92D050"/>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C3D415-2EA6-4FB6-B637-429711A83DA6}">
      <dsp:nvSpPr>
        <dsp:cNvPr id="0" name=""/>
        <dsp:cNvSpPr/>
      </dsp:nvSpPr>
      <dsp:spPr>
        <a:xfrm>
          <a:off x="1679441" y="2747602"/>
          <a:ext cx="1258259" cy="79899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Suresh</a:t>
          </a:r>
        </a:p>
        <a:p>
          <a:pPr lvl="0" algn="ctr" defTabSz="666750">
            <a:lnSpc>
              <a:spcPct val="90000"/>
            </a:lnSpc>
            <a:spcBef>
              <a:spcPct val="0"/>
            </a:spcBef>
            <a:spcAft>
              <a:spcPct val="35000"/>
            </a:spcAft>
          </a:pPr>
          <a:r>
            <a:rPr lang="en-US" sz="1500" kern="1200" dirty="0"/>
            <a:t>(Sub-CC)</a:t>
          </a:r>
        </a:p>
      </dsp:txBody>
      <dsp:txXfrm>
        <a:off x="1702843" y="2771004"/>
        <a:ext cx="1211455" cy="752190"/>
      </dsp:txXfrm>
    </dsp:sp>
    <dsp:sp modelId="{8B015C60-F6AD-418F-9749-5E04F66584B3}">
      <dsp:nvSpPr>
        <dsp:cNvPr id="0" name=""/>
        <dsp:cNvSpPr/>
      </dsp:nvSpPr>
      <dsp:spPr>
        <a:xfrm>
          <a:off x="3846444" y="1449847"/>
          <a:ext cx="1258259" cy="798994"/>
        </a:xfrm>
        <a:prstGeom prst="roundRect">
          <a:avLst>
            <a:gd name="adj" fmla="val 10000"/>
          </a:avLst>
        </a:prstGeom>
        <a:solidFill>
          <a:schemeClr val="accent5">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1E56C-7543-4466-A53D-C117684D520B}">
      <dsp:nvSpPr>
        <dsp:cNvPr id="0" name=""/>
        <dsp:cNvSpPr/>
      </dsp:nvSpPr>
      <dsp:spPr>
        <a:xfrm>
          <a:off x="3986250" y="1582663"/>
          <a:ext cx="1258259" cy="79899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Retail store 2(Primary CC)</a:t>
          </a:r>
        </a:p>
      </dsp:txBody>
      <dsp:txXfrm>
        <a:off x="4009652" y="1606065"/>
        <a:ext cx="1211455" cy="752190"/>
      </dsp:txXfrm>
    </dsp:sp>
    <dsp:sp modelId="{41189BA4-585F-4490-989D-FADAB0C88ED0}">
      <dsp:nvSpPr>
        <dsp:cNvPr id="0" name=""/>
        <dsp:cNvSpPr/>
      </dsp:nvSpPr>
      <dsp:spPr>
        <a:xfrm>
          <a:off x="3077507" y="2614786"/>
          <a:ext cx="1258259" cy="798994"/>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A23F82-8992-46D6-9B60-A5479897B4B7}">
      <dsp:nvSpPr>
        <dsp:cNvPr id="0" name=""/>
        <dsp:cNvSpPr/>
      </dsp:nvSpPr>
      <dsp:spPr>
        <a:xfrm>
          <a:off x="3217314" y="2747602"/>
          <a:ext cx="1258259" cy="79899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Anil</a:t>
          </a:r>
        </a:p>
        <a:p>
          <a:pPr lvl="0" algn="ctr" defTabSz="666750">
            <a:lnSpc>
              <a:spcPct val="90000"/>
            </a:lnSpc>
            <a:spcBef>
              <a:spcPct val="0"/>
            </a:spcBef>
            <a:spcAft>
              <a:spcPct val="35000"/>
            </a:spcAft>
          </a:pPr>
          <a:r>
            <a:rPr lang="en-US" sz="1500" kern="1200" dirty="0"/>
            <a:t>(Sub-CC) </a:t>
          </a:r>
        </a:p>
      </dsp:txBody>
      <dsp:txXfrm>
        <a:off x="3240716" y="2771004"/>
        <a:ext cx="1211455" cy="752190"/>
      </dsp:txXfrm>
    </dsp:sp>
    <dsp:sp modelId="{1D05CF9D-48AC-4570-A45C-929EC28CCC86}">
      <dsp:nvSpPr>
        <dsp:cNvPr id="0" name=""/>
        <dsp:cNvSpPr/>
      </dsp:nvSpPr>
      <dsp:spPr>
        <a:xfrm>
          <a:off x="4615380" y="2614786"/>
          <a:ext cx="1258259" cy="798994"/>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A4F1D1-DB81-467A-8182-9B4FC256E421}">
      <dsp:nvSpPr>
        <dsp:cNvPr id="0" name=""/>
        <dsp:cNvSpPr/>
      </dsp:nvSpPr>
      <dsp:spPr>
        <a:xfrm>
          <a:off x="4755187" y="2747602"/>
          <a:ext cx="1258259" cy="79899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Sunil</a:t>
          </a:r>
        </a:p>
        <a:p>
          <a:pPr lvl="0" algn="ctr" defTabSz="666750">
            <a:lnSpc>
              <a:spcPct val="90000"/>
            </a:lnSpc>
            <a:spcBef>
              <a:spcPct val="0"/>
            </a:spcBef>
            <a:spcAft>
              <a:spcPct val="35000"/>
            </a:spcAft>
          </a:pPr>
          <a:r>
            <a:rPr lang="en-US" sz="1500" kern="1200" dirty="0"/>
            <a:t>(Sub-CC)</a:t>
          </a:r>
        </a:p>
      </dsp:txBody>
      <dsp:txXfrm>
        <a:off x="4778589" y="2771004"/>
        <a:ext cx="1211455" cy="75219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5C9C6-35BB-4B5C-8CD2-738D99E196A2}">
      <dsp:nvSpPr>
        <dsp:cNvPr id="0" name=""/>
        <dsp:cNvSpPr/>
      </dsp:nvSpPr>
      <dsp:spPr>
        <a:xfrm>
          <a:off x="5105" y="1052245"/>
          <a:ext cx="1755279" cy="87763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b="1" kern="1200" dirty="0"/>
            <a:t>Scenario 1</a:t>
          </a:r>
          <a:endParaRPr lang="en-US" sz="1800" b="1" kern="1200" dirty="0"/>
        </a:p>
      </dsp:txBody>
      <dsp:txXfrm>
        <a:off x="30810" y="1077950"/>
        <a:ext cx="1703869" cy="826229"/>
      </dsp:txXfrm>
    </dsp:sp>
    <dsp:sp modelId="{75498429-3429-4A29-97F6-F18BDFC4A169}">
      <dsp:nvSpPr>
        <dsp:cNvPr id="0" name=""/>
        <dsp:cNvSpPr/>
      </dsp:nvSpPr>
      <dsp:spPr>
        <a:xfrm>
          <a:off x="1760385" y="1473701"/>
          <a:ext cx="702111" cy="34726"/>
        </a:xfrm>
        <a:custGeom>
          <a:avLst/>
          <a:gdLst/>
          <a:ahLst/>
          <a:cxnLst/>
          <a:rect l="0" t="0" r="0" b="0"/>
          <a:pathLst>
            <a:path>
              <a:moveTo>
                <a:pt x="0" y="17363"/>
              </a:moveTo>
              <a:lnTo>
                <a:pt x="702111" y="173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dirty="0"/>
        </a:p>
      </dsp:txBody>
      <dsp:txXfrm>
        <a:off x="2093888" y="1473512"/>
        <a:ext cx="35105" cy="35105"/>
      </dsp:txXfrm>
    </dsp:sp>
    <dsp:sp modelId="{97CF281C-B40B-474D-AD43-C734E91B616E}">
      <dsp:nvSpPr>
        <dsp:cNvPr id="0" name=""/>
        <dsp:cNvSpPr/>
      </dsp:nvSpPr>
      <dsp:spPr>
        <a:xfrm>
          <a:off x="2462497" y="1052245"/>
          <a:ext cx="1755279" cy="87763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a:t>Want to disable for specific ledgers</a:t>
          </a:r>
        </a:p>
      </dsp:txBody>
      <dsp:txXfrm>
        <a:off x="2488202" y="1077950"/>
        <a:ext cx="1703869" cy="826229"/>
      </dsp:txXfrm>
    </dsp:sp>
    <dsp:sp modelId="{62DAE97B-9B1E-451D-9782-DD625F7EEC17}">
      <dsp:nvSpPr>
        <dsp:cNvPr id="0" name=""/>
        <dsp:cNvSpPr/>
      </dsp:nvSpPr>
      <dsp:spPr>
        <a:xfrm>
          <a:off x="4217776" y="1473701"/>
          <a:ext cx="702111" cy="34726"/>
        </a:xfrm>
        <a:custGeom>
          <a:avLst/>
          <a:gdLst/>
          <a:ahLst/>
          <a:cxnLst/>
          <a:rect l="0" t="0" r="0" b="0"/>
          <a:pathLst>
            <a:path>
              <a:moveTo>
                <a:pt x="0" y="17363"/>
              </a:moveTo>
              <a:lnTo>
                <a:pt x="702111" y="173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dirty="0"/>
        </a:p>
      </dsp:txBody>
      <dsp:txXfrm>
        <a:off x="4551280" y="1473512"/>
        <a:ext cx="35105" cy="35105"/>
      </dsp:txXfrm>
    </dsp:sp>
    <dsp:sp modelId="{92BA5610-F307-4B94-8016-DE10CB386659}">
      <dsp:nvSpPr>
        <dsp:cNvPr id="0" name=""/>
        <dsp:cNvSpPr/>
      </dsp:nvSpPr>
      <dsp:spPr>
        <a:xfrm>
          <a:off x="4919888" y="718039"/>
          <a:ext cx="2676643" cy="15460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a:t>Enquire the reason </a:t>
          </a:r>
          <a:r>
            <a:rPr lang="en-US" sz="1400" kern="1200" dirty="0">
              <a:sym typeface="Wingdings" panose="05000000000000000000" pitchFamily="2" charset="2"/>
            </a:rPr>
            <a:t></a:t>
          </a:r>
          <a:r>
            <a:rPr lang="en-US" sz="1400" kern="1200" dirty="0"/>
            <a:t> check for cost center report for transactions allocated</a:t>
          </a:r>
          <a:r>
            <a:rPr lang="en-US" sz="1400" kern="1200" dirty="0">
              <a:sym typeface="Wingdings" panose="05000000000000000000" pitchFamily="2" charset="2"/>
            </a:rPr>
            <a:t></a:t>
          </a:r>
          <a:r>
            <a:rPr lang="en-US" sz="1400" kern="1200" dirty="0"/>
            <a:t> inform to change the allocation</a:t>
          </a:r>
          <a:r>
            <a:rPr lang="en-US" sz="1400" kern="1200" dirty="0">
              <a:sym typeface="Wingdings" panose="05000000000000000000" pitchFamily="2" charset="2"/>
            </a:rPr>
            <a:t></a:t>
          </a:r>
          <a:r>
            <a:rPr lang="en-US" sz="1400" kern="1200" dirty="0"/>
            <a:t> disable cost center applicability in ledgers</a:t>
          </a:r>
        </a:p>
      </dsp:txBody>
      <dsp:txXfrm>
        <a:off x="4965170" y="763321"/>
        <a:ext cx="2586079" cy="1455486"/>
      </dsp:txXfrm>
    </dsp:sp>
    <dsp:sp modelId="{9AAA8CDF-7BD4-4084-B3A2-0648399AA55B}">
      <dsp:nvSpPr>
        <dsp:cNvPr id="0" name=""/>
        <dsp:cNvSpPr/>
      </dsp:nvSpPr>
      <dsp:spPr>
        <a:xfrm>
          <a:off x="5105" y="2674571"/>
          <a:ext cx="1755279" cy="87763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b="1" kern="1200" dirty="0"/>
            <a:t>Scenario 2</a:t>
          </a:r>
          <a:endParaRPr lang="en-US" sz="1800" b="1" kern="1200" dirty="0"/>
        </a:p>
      </dsp:txBody>
      <dsp:txXfrm>
        <a:off x="30810" y="2700276"/>
        <a:ext cx="1703869" cy="826229"/>
      </dsp:txXfrm>
    </dsp:sp>
    <dsp:sp modelId="{5C2B8885-9EEA-4626-BA34-DF203EA1851C}">
      <dsp:nvSpPr>
        <dsp:cNvPr id="0" name=""/>
        <dsp:cNvSpPr/>
      </dsp:nvSpPr>
      <dsp:spPr>
        <a:xfrm>
          <a:off x="1760385" y="3096027"/>
          <a:ext cx="702111" cy="34726"/>
        </a:xfrm>
        <a:custGeom>
          <a:avLst/>
          <a:gdLst/>
          <a:ahLst/>
          <a:cxnLst/>
          <a:rect l="0" t="0" r="0" b="0"/>
          <a:pathLst>
            <a:path>
              <a:moveTo>
                <a:pt x="0" y="17363"/>
              </a:moveTo>
              <a:lnTo>
                <a:pt x="702111" y="1736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dirty="0"/>
        </a:p>
      </dsp:txBody>
      <dsp:txXfrm>
        <a:off x="2093888" y="3095838"/>
        <a:ext cx="35105" cy="35105"/>
      </dsp:txXfrm>
    </dsp:sp>
    <dsp:sp modelId="{B00161B2-346C-4B5F-9657-1D2F378309E8}">
      <dsp:nvSpPr>
        <dsp:cNvPr id="0" name=""/>
        <dsp:cNvSpPr/>
      </dsp:nvSpPr>
      <dsp:spPr>
        <a:xfrm>
          <a:off x="2462497" y="2492719"/>
          <a:ext cx="1755279" cy="124134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a:t>Do not want cost center allocation for any ledgers &amp; wants to delete the cost centers</a:t>
          </a:r>
        </a:p>
      </dsp:txBody>
      <dsp:txXfrm>
        <a:off x="2498855" y="2529077"/>
        <a:ext cx="1682563" cy="1168626"/>
      </dsp:txXfrm>
    </dsp:sp>
    <dsp:sp modelId="{2AE51C1E-BD45-4D55-95B3-04732DE0FB8F}">
      <dsp:nvSpPr>
        <dsp:cNvPr id="0" name=""/>
        <dsp:cNvSpPr/>
      </dsp:nvSpPr>
      <dsp:spPr>
        <a:xfrm>
          <a:off x="4217776" y="3096027"/>
          <a:ext cx="702111" cy="34726"/>
        </a:xfrm>
        <a:custGeom>
          <a:avLst/>
          <a:gdLst/>
          <a:ahLst/>
          <a:cxnLst/>
          <a:rect l="0" t="0" r="0" b="0"/>
          <a:pathLst>
            <a:path>
              <a:moveTo>
                <a:pt x="0" y="17363"/>
              </a:moveTo>
              <a:lnTo>
                <a:pt x="702111" y="1736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dirty="0"/>
        </a:p>
      </dsp:txBody>
      <dsp:txXfrm>
        <a:off x="4551280" y="3095838"/>
        <a:ext cx="35105" cy="35105"/>
      </dsp:txXfrm>
    </dsp:sp>
    <dsp:sp modelId="{9D85906F-D805-4F3A-9B06-A43BCBD6377F}">
      <dsp:nvSpPr>
        <dsp:cNvPr id="0" name=""/>
        <dsp:cNvSpPr/>
      </dsp:nvSpPr>
      <dsp:spPr>
        <a:xfrm>
          <a:off x="4919888" y="2395736"/>
          <a:ext cx="2676643" cy="14353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sz="1400" kern="1200" dirty="0"/>
            <a:t>Check if transactions exists in CC report </a:t>
          </a:r>
          <a:r>
            <a:rPr lang="en-US" sz="1400" kern="1200" dirty="0">
              <a:sym typeface="Wingdings" panose="05000000000000000000" pitchFamily="2" charset="2"/>
            </a:rPr>
            <a:t> inform customer that CC cannot be deleted</a:t>
          </a:r>
          <a:endParaRPr lang="en-US" sz="1400" kern="1200" dirty="0"/>
        </a:p>
      </dsp:txBody>
      <dsp:txXfrm>
        <a:off x="4961927" y="2437775"/>
        <a:ext cx="2592565" cy="1351231"/>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2FFD7-5654-400F-8C85-CBD2ACA47C42}">
      <dsp:nvSpPr>
        <dsp:cNvPr id="0" name=""/>
        <dsp:cNvSpPr/>
      </dsp:nvSpPr>
      <dsp:spPr>
        <a:xfrm>
          <a:off x="264619" y="268052"/>
          <a:ext cx="4763146" cy="43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lvl="0" algn="l" defTabSz="844550">
            <a:lnSpc>
              <a:spcPct val="90000"/>
            </a:lnSpc>
            <a:spcBef>
              <a:spcPct val="0"/>
            </a:spcBef>
            <a:spcAft>
              <a:spcPct val="35000"/>
            </a:spcAft>
          </a:pPr>
          <a:r>
            <a:rPr lang="en-US" sz="1900" b="1" kern="1200" dirty="0"/>
            <a:t>Helps in managing the costs &amp; Cost reduction</a:t>
          </a:r>
        </a:p>
      </dsp:txBody>
      <dsp:txXfrm>
        <a:off x="264619" y="268052"/>
        <a:ext cx="4763146" cy="433013"/>
      </dsp:txXfrm>
    </dsp:sp>
    <dsp:sp modelId="{BD3CC0E6-4295-4CE1-87BE-5962A6B8F2EE}">
      <dsp:nvSpPr>
        <dsp:cNvPr id="0" name=""/>
        <dsp:cNvSpPr/>
      </dsp:nvSpPr>
      <dsp:spPr>
        <a:xfrm>
          <a:off x="264619" y="701066"/>
          <a:ext cx="635086" cy="105847"/>
        </a:xfrm>
        <a:prstGeom prst="parallelogram">
          <a:avLst>
            <a:gd name="adj" fmla="val 140840"/>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w="6350" cap="flat" cmpd="sng" algn="ctr">
          <a:solidFill>
            <a:schemeClr val="accent6">
              <a:alpha val="9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9852D82-568C-4CDD-BDC2-43D45E29A285}">
      <dsp:nvSpPr>
        <dsp:cNvPr id="0" name=""/>
        <dsp:cNvSpPr/>
      </dsp:nvSpPr>
      <dsp:spPr>
        <a:xfrm>
          <a:off x="936752" y="701066"/>
          <a:ext cx="635086" cy="105847"/>
        </a:xfrm>
        <a:prstGeom prst="parallelogram">
          <a:avLst>
            <a:gd name="adj" fmla="val 140840"/>
          </a:avLst>
        </a:prstGeom>
        <a:gradFill rotWithShape="0">
          <a:gsLst>
            <a:gs pos="0">
              <a:schemeClr val="accent6">
                <a:alpha val="90000"/>
                <a:hueOff val="0"/>
                <a:satOff val="0"/>
                <a:lumOff val="0"/>
                <a:alphaOff val="-2000"/>
                <a:satMod val="103000"/>
                <a:lumMod val="102000"/>
                <a:tint val="94000"/>
              </a:schemeClr>
            </a:gs>
            <a:gs pos="50000">
              <a:schemeClr val="accent6">
                <a:alpha val="90000"/>
                <a:hueOff val="0"/>
                <a:satOff val="0"/>
                <a:lumOff val="0"/>
                <a:alphaOff val="-2000"/>
                <a:satMod val="110000"/>
                <a:lumMod val="100000"/>
                <a:shade val="100000"/>
              </a:schemeClr>
            </a:gs>
            <a:gs pos="100000">
              <a:schemeClr val="accent6">
                <a:alpha val="90000"/>
                <a:hueOff val="0"/>
                <a:satOff val="0"/>
                <a:lumOff val="0"/>
                <a:alphaOff val="-2000"/>
                <a:lumMod val="99000"/>
                <a:satMod val="120000"/>
                <a:shade val="78000"/>
              </a:schemeClr>
            </a:gs>
          </a:gsLst>
          <a:lin ang="5400000" scaled="0"/>
        </a:gradFill>
        <a:ln w="6350" cap="flat" cmpd="sng" algn="ctr">
          <a:solidFill>
            <a:schemeClr val="accent6">
              <a:alpha val="90000"/>
              <a:hueOff val="0"/>
              <a:satOff val="0"/>
              <a:lumOff val="0"/>
              <a:alphaOff val="-2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40ED2E3-665D-4E28-887F-BA56BDCE1E2A}">
      <dsp:nvSpPr>
        <dsp:cNvPr id="0" name=""/>
        <dsp:cNvSpPr/>
      </dsp:nvSpPr>
      <dsp:spPr>
        <a:xfrm>
          <a:off x="1608885" y="701066"/>
          <a:ext cx="635086" cy="105847"/>
        </a:xfrm>
        <a:prstGeom prst="parallelogram">
          <a:avLst>
            <a:gd name="adj" fmla="val 140840"/>
          </a:avLst>
        </a:prstGeom>
        <a:gradFill rotWithShape="0">
          <a:gsLst>
            <a:gs pos="0">
              <a:schemeClr val="accent6">
                <a:alpha val="90000"/>
                <a:hueOff val="0"/>
                <a:satOff val="0"/>
                <a:lumOff val="0"/>
                <a:alphaOff val="-4000"/>
                <a:satMod val="103000"/>
                <a:lumMod val="102000"/>
                <a:tint val="94000"/>
              </a:schemeClr>
            </a:gs>
            <a:gs pos="50000">
              <a:schemeClr val="accent6">
                <a:alpha val="90000"/>
                <a:hueOff val="0"/>
                <a:satOff val="0"/>
                <a:lumOff val="0"/>
                <a:alphaOff val="-4000"/>
                <a:satMod val="110000"/>
                <a:lumMod val="100000"/>
                <a:shade val="100000"/>
              </a:schemeClr>
            </a:gs>
            <a:gs pos="100000">
              <a:schemeClr val="accent6">
                <a:alpha val="90000"/>
                <a:hueOff val="0"/>
                <a:satOff val="0"/>
                <a:lumOff val="0"/>
                <a:alphaOff val="-4000"/>
                <a:lumMod val="99000"/>
                <a:satMod val="120000"/>
                <a:shade val="78000"/>
              </a:schemeClr>
            </a:gs>
          </a:gsLst>
          <a:lin ang="5400000" scaled="0"/>
        </a:gradFill>
        <a:ln w="6350" cap="flat" cmpd="sng" algn="ctr">
          <a:solidFill>
            <a:schemeClr val="accent6">
              <a:alpha val="90000"/>
              <a:hueOff val="0"/>
              <a:satOff val="0"/>
              <a:lumOff val="0"/>
              <a:alphaOff val="-4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D511E9B-A849-4D86-B23A-326404A3E63F}">
      <dsp:nvSpPr>
        <dsp:cNvPr id="0" name=""/>
        <dsp:cNvSpPr/>
      </dsp:nvSpPr>
      <dsp:spPr>
        <a:xfrm>
          <a:off x="2281017" y="701066"/>
          <a:ext cx="635086" cy="105847"/>
        </a:xfrm>
        <a:prstGeom prst="parallelogram">
          <a:avLst>
            <a:gd name="adj" fmla="val 140840"/>
          </a:avLst>
        </a:prstGeom>
        <a:gradFill rotWithShape="0">
          <a:gsLst>
            <a:gs pos="0">
              <a:schemeClr val="accent6">
                <a:alpha val="90000"/>
                <a:hueOff val="0"/>
                <a:satOff val="0"/>
                <a:lumOff val="0"/>
                <a:alphaOff val="-6000"/>
                <a:satMod val="103000"/>
                <a:lumMod val="102000"/>
                <a:tint val="94000"/>
              </a:schemeClr>
            </a:gs>
            <a:gs pos="50000">
              <a:schemeClr val="accent6">
                <a:alpha val="90000"/>
                <a:hueOff val="0"/>
                <a:satOff val="0"/>
                <a:lumOff val="0"/>
                <a:alphaOff val="-6000"/>
                <a:satMod val="110000"/>
                <a:lumMod val="100000"/>
                <a:shade val="100000"/>
              </a:schemeClr>
            </a:gs>
            <a:gs pos="100000">
              <a:schemeClr val="accent6">
                <a:alpha val="90000"/>
                <a:hueOff val="0"/>
                <a:satOff val="0"/>
                <a:lumOff val="0"/>
                <a:alphaOff val="-6000"/>
                <a:lumMod val="99000"/>
                <a:satMod val="120000"/>
                <a:shade val="78000"/>
              </a:schemeClr>
            </a:gs>
          </a:gsLst>
          <a:lin ang="5400000" scaled="0"/>
        </a:gradFill>
        <a:ln w="6350" cap="flat" cmpd="sng" algn="ctr">
          <a:solidFill>
            <a:schemeClr val="accent6">
              <a:alpha val="90000"/>
              <a:hueOff val="0"/>
              <a:satOff val="0"/>
              <a:lumOff val="0"/>
              <a:alphaOff val="-6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8200031-FAAA-44F8-A975-E143EE7C472A}">
      <dsp:nvSpPr>
        <dsp:cNvPr id="0" name=""/>
        <dsp:cNvSpPr/>
      </dsp:nvSpPr>
      <dsp:spPr>
        <a:xfrm>
          <a:off x="2953150" y="701066"/>
          <a:ext cx="635086" cy="105847"/>
        </a:xfrm>
        <a:prstGeom prst="parallelogram">
          <a:avLst>
            <a:gd name="adj" fmla="val 140840"/>
          </a:avLst>
        </a:prstGeom>
        <a:gradFill rotWithShape="0">
          <a:gsLst>
            <a:gs pos="0">
              <a:schemeClr val="accent6">
                <a:alpha val="90000"/>
                <a:hueOff val="0"/>
                <a:satOff val="0"/>
                <a:lumOff val="0"/>
                <a:alphaOff val="-8000"/>
                <a:satMod val="103000"/>
                <a:lumMod val="102000"/>
                <a:tint val="94000"/>
              </a:schemeClr>
            </a:gs>
            <a:gs pos="50000">
              <a:schemeClr val="accent6">
                <a:alpha val="90000"/>
                <a:hueOff val="0"/>
                <a:satOff val="0"/>
                <a:lumOff val="0"/>
                <a:alphaOff val="-8000"/>
                <a:satMod val="110000"/>
                <a:lumMod val="100000"/>
                <a:shade val="100000"/>
              </a:schemeClr>
            </a:gs>
            <a:gs pos="100000">
              <a:schemeClr val="accent6">
                <a:alpha val="90000"/>
                <a:hueOff val="0"/>
                <a:satOff val="0"/>
                <a:lumOff val="0"/>
                <a:alphaOff val="-8000"/>
                <a:lumMod val="99000"/>
                <a:satMod val="120000"/>
                <a:shade val="78000"/>
              </a:schemeClr>
            </a:gs>
          </a:gsLst>
          <a:lin ang="5400000" scaled="0"/>
        </a:gradFill>
        <a:ln w="6350" cap="flat" cmpd="sng" algn="ctr">
          <a:solidFill>
            <a:schemeClr val="accent6">
              <a:alpha val="90000"/>
              <a:hueOff val="0"/>
              <a:satOff val="0"/>
              <a:lumOff val="0"/>
              <a:alphaOff val="-8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3A2FC34-7D55-4F55-ADB8-9D2F4A7009B6}">
      <dsp:nvSpPr>
        <dsp:cNvPr id="0" name=""/>
        <dsp:cNvSpPr/>
      </dsp:nvSpPr>
      <dsp:spPr>
        <a:xfrm>
          <a:off x="3625283" y="701066"/>
          <a:ext cx="635086" cy="105847"/>
        </a:xfrm>
        <a:prstGeom prst="parallelogram">
          <a:avLst>
            <a:gd name="adj" fmla="val 140840"/>
          </a:avLst>
        </a:prstGeom>
        <a:gradFill rotWithShape="0">
          <a:gsLst>
            <a:gs pos="0">
              <a:schemeClr val="accent6">
                <a:alpha val="90000"/>
                <a:hueOff val="0"/>
                <a:satOff val="0"/>
                <a:lumOff val="0"/>
                <a:alphaOff val="-10000"/>
                <a:satMod val="103000"/>
                <a:lumMod val="102000"/>
                <a:tint val="94000"/>
              </a:schemeClr>
            </a:gs>
            <a:gs pos="50000">
              <a:schemeClr val="accent6">
                <a:alpha val="90000"/>
                <a:hueOff val="0"/>
                <a:satOff val="0"/>
                <a:lumOff val="0"/>
                <a:alphaOff val="-10000"/>
                <a:satMod val="110000"/>
                <a:lumMod val="100000"/>
                <a:shade val="100000"/>
              </a:schemeClr>
            </a:gs>
            <a:gs pos="100000">
              <a:schemeClr val="accent6">
                <a:alpha val="90000"/>
                <a:hueOff val="0"/>
                <a:satOff val="0"/>
                <a:lumOff val="0"/>
                <a:alphaOff val="-10000"/>
                <a:lumMod val="99000"/>
                <a:satMod val="120000"/>
                <a:shade val="78000"/>
              </a:schemeClr>
            </a:gs>
          </a:gsLst>
          <a:lin ang="5400000" scaled="0"/>
        </a:gradFill>
        <a:ln w="6350" cap="flat" cmpd="sng" algn="ctr">
          <a:solidFill>
            <a:schemeClr val="accent6">
              <a:alpha val="90000"/>
              <a:hueOff val="0"/>
              <a:satOff val="0"/>
              <a:lumOff val="0"/>
              <a:alphaOff val="-10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2F0BC60-D105-489F-BF2C-1803A010E55D}">
      <dsp:nvSpPr>
        <dsp:cNvPr id="0" name=""/>
        <dsp:cNvSpPr/>
      </dsp:nvSpPr>
      <dsp:spPr>
        <a:xfrm>
          <a:off x="4297416" y="701066"/>
          <a:ext cx="635086" cy="105847"/>
        </a:xfrm>
        <a:prstGeom prst="parallelogram">
          <a:avLst>
            <a:gd name="adj" fmla="val 140840"/>
          </a:avLst>
        </a:prstGeom>
        <a:gradFill rotWithShape="0">
          <a:gsLst>
            <a:gs pos="0">
              <a:schemeClr val="accent6">
                <a:alpha val="90000"/>
                <a:hueOff val="0"/>
                <a:satOff val="0"/>
                <a:lumOff val="0"/>
                <a:alphaOff val="-12000"/>
                <a:satMod val="103000"/>
                <a:lumMod val="102000"/>
                <a:tint val="94000"/>
              </a:schemeClr>
            </a:gs>
            <a:gs pos="50000">
              <a:schemeClr val="accent6">
                <a:alpha val="90000"/>
                <a:hueOff val="0"/>
                <a:satOff val="0"/>
                <a:lumOff val="0"/>
                <a:alphaOff val="-12000"/>
                <a:satMod val="110000"/>
                <a:lumMod val="100000"/>
                <a:shade val="100000"/>
              </a:schemeClr>
            </a:gs>
            <a:gs pos="100000">
              <a:schemeClr val="accent6">
                <a:alpha val="90000"/>
                <a:hueOff val="0"/>
                <a:satOff val="0"/>
                <a:lumOff val="0"/>
                <a:alphaOff val="-12000"/>
                <a:lumMod val="99000"/>
                <a:satMod val="120000"/>
                <a:shade val="78000"/>
              </a:schemeClr>
            </a:gs>
          </a:gsLst>
          <a:lin ang="5400000" scaled="0"/>
        </a:gradFill>
        <a:ln w="6350" cap="flat" cmpd="sng" algn="ctr">
          <a:solidFill>
            <a:schemeClr val="accent6">
              <a:alpha val="90000"/>
              <a:hueOff val="0"/>
              <a:satOff val="0"/>
              <a:lumOff val="0"/>
              <a:alphaOff val="-12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8B0255B-830C-43C6-A569-29A2A08BA91B}">
      <dsp:nvSpPr>
        <dsp:cNvPr id="0" name=""/>
        <dsp:cNvSpPr/>
      </dsp:nvSpPr>
      <dsp:spPr>
        <a:xfrm>
          <a:off x="264619" y="851761"/>
          <a:ext cx="4763146" cy="43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lvl="0" algn="l" defTabSz="844550">
            <a:lnSpc>
              <a:spcPct val="90000"/>
            </a:lnSpc>
            <a:spcBef>
              <a:spcPct val="0"/>
            </a:spcBef>
            <a:spcAft>
              <a:spcPct val="35000"/>
            </a:spcAft>
          </a:pPr>
          <a:r>
            <a:rPr lang="en-US" sz="1900" b="1" kern="1200" dirty="0"/>
            <a:t>Helps in financial decision making</a:t>
          </a:r>
        </a:p>
      </dsp:txBody>
      <dsp:txXfrm>
        <a:off x="264619" y="851761"/>
        <a:ext cx="4763146" cy="433013"/>
      </dsp:txXfrm>
    </dsp:sp>
    <dsp:sp modelId="{E27F2951-7851-4D25-A571-25EEA5CC8459}">
      <dsp:nvSpPr>
        <dsp:cNvPr id="0" name=""/>
        <dsp:cNvSpPr/>
      </dsp:nvSpPr>
      <dsp:spPr>
        <a:xfrm>
          <a:off x="264619" y="1284774"/>
          <a:ext cx="635086" cy="105847"/>
        </a:xfrm>
        <a:prstGeom prst="parallelogram">
          <a:avLst>
            <a:gd name="adj" fmla="val 140840"/>
          </a:avLst>
        </a:prstGeom>
        <a:gradFill rotWithShape="0">
          <a:gsLst>
            <a:gs pos="0">
              <a:schemeClr val="accent6">
                <a:alpha val="90000"/>
                <a:hueOff val="0"/>
                <a:satOff val="0"/>
                <a:lumOff val="0"/>
                <a:alphaOff val="-14000"/>
                <a:satMod val="103000"/>
                <a:lumMod val="102000"/>
                <a:tint val="94000"/>
              </a:schemeClr>
            </a:gs>
            <a:gs pos="50000">
              <a:schemeClr val="accent6">
                <a:alpha val="90000"/>
                <a:hueOff val="0"/>
                <a:satOff val="0"/>
                <a:lumOff val="0"/>
                <a:alphaOff val="-14000"/>
                <a:satMod val="110000"/>
                <a:lumMod val="100000"/>
                <a:shade val="100000"/>
              </a:schemeClr>
            </a:gs>
            <a:gs pos="100000">
              <a:schemeClr val="accent6">
                <a:alpha val="90000"/>
                <a:hueOff val="0"/>
                <a:satOff val="0"/>
                <a:lumOff val="0"/>
                <a:alphaOff val="-14000"/>
                <a:lumMod val="99000"/>
                <a:satMod val="120000"/>
                <a:shade val="78000"/>
              </a:schemeClr>
            </a:gs>
          </a:gsLst>
          <a:lin ang="5400000" scaled="0"/>
        </a:gradFill>
        <a:ln w="6350" cap="flat" cmpd="sng" algn="ctr">
          <a:solidFill>
            <a:schemeClr val="accent6">
              <a:alpha val="90000"/>
              <a:hueOff val="0"/>
              <a:satOff val="0"/>
              <a:lumOff val="0"/>
              <a:alphaOff val="-14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F7BF99B-5215-4D94-A84B-773B5E221938}">
      <dsp:nvSpPr>
        <dsp:cNvPr id="0" name=""/>
        <dsp:cNvSpPr/>
      </dsp:nvSpPr>
      <dsp:spPr>
        <a:xfrm>
          <a:off x="936752" y="1284774"/>
          <a:ext cx="635086" cy="105847"/>
        </a:xfrm>
        <a:prstGeom prst="parallelogram">
          <a:avLst>
            <a:gd name="adj" fmla="val 140840"/>
          </a:avLst>
        </a:prstGeom>
        <a:gradFill rotWithShape="0">
          <a:gsLst>
            <a:gs pos="0">
              <a:schemeClr val="accent6">
                <a:alpha val="90000"/>
                <a:hueOff val="0"/>
                <a:satOff val="0"/>
                <a:lumOff val="0"/>
                <a:alphaOff val="-16000"/>
                <a:satMod val="103000"/>
                <a:lumMod val="102000"/>
                <a:tint val="94000"/>
              </a:schemeClr>
            </a:gs>
            <a:gs pos="50000">
              <a:schemeClr val="accent6">
                <a:alpha val="90000"/>
                <a:hueOff val="0"/>
                <a:satOff val="0"/>
                <a:lumOff val="0"/>
                <a:alphaOff val="-16000"/>
                <a:satMod val="110000"/>
                <a:lumMod val="100000"/>
                <a:shade val="100000"/>
              </a:schemeClr>
            </a:gs>
            <a:gs pos="100000">
              <a:schemeClr val="accent6">
                <a:alpha val="90000"/>
                <a:hueOff val="0"/>
                <a:satOff val="0"/>
                <a:lumOff val="0"/>
                <a:alphaOff val="-16000"/>
                <a:lumMod val="99000"/>
                <a:satMod val="120000"/>
                <a:shade val="78000"/>
              </a:schemeClr>
            </a:gs>
          </a:gsLst>
          <a:lin ang="5400000" scaled="0"/>
        </a:gradFill>
        <a:ln w="6350" cap="flat" cmpd="sng" algn="ctr">
          <a:solidFill>
            <a:schemeClr val="accent6">
              <a:alpha val="90000"/>
              <a:hueOff val="0"/>
              <a:satOff val="0"/>
              <a:lumOff val="0"/>
              <a:alphaOff val="-16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789CE33-123D-4CC5-B3B6-FEC5A70CEF75}">
      <dsp:nvSpPr>
        <dsp:cNvPr id="0" name=""/>
        <dsp:cNvSpPr/>
      </dsp:nvSpPr>
      <dsp:spPr>
        <a:xfrm>
          <a:off x="1608885" y="1284774"/>
          <a:ext cx="635086" cy="105847"/>
        </a:xfrm>
        <a:prstGeom prst="parallelogram">
          <a:avLst>
            <a:gd name="adj" fmla="val 140840"/>
          </a:avLst>
        </a:prstGeom>
        <a:gradFill rotWithShape="0">
          <a:gsLst>
            <a:gs pos="0">
              <a:schemeClr val="accent6">
                <a:alpha val="90000"/>
                <a:hueOff val="0"/>
                <a:satOff val="0"/>
                <a:lumOff val="0"/>
                <a:alphaOff val="-18000"/>
                <a:satMod val="103000"/>
                <a:lumMod val="102000"/>
                <a:tint val="94000"/>
              </a:schemeClr>
            </a:gs>
            <a:gs pos="50000">
              <a:schemeClr val="accent6">
                <a:alpha val="90000"/>
                <a:hueOff val="0"/>
                <a:satOff val="0"/>
                <a:lumOff val="0"/>
                <a:alphaOff val="-18000"/>
                <a:satMod val="110000"/>
                <a:lumMod val="100000"/>
                <a:shade val="100000"/>
              </a:schemeClr>
            </a:gs>
            <a:gs pos="100000">
              <a:schemeClr val="accent6">
                <a:alpha val="90000"/>
                <a:hueOff val="0"/>
                <a:satOff val="0"/>
                <a:lumOff val="0"/>
                <a:alphaOff val="-18000"/>
                <a:lumMod val="99000"/>
                <a:satMod val="120000"/>
                <a:shade val="78000"/>
              </a:schemeClr>
            </a:gs>
          </a:gsLst>
          <a:lin ang="5400000" scaled="0"/>
        </a:gradFill>
        <a:ln w="6350" cap="flat" cmpd="sng" algn="ctr">
          <a:solidFill>
            <a:schemeClr val="accent6">
              <a:alpha val="90000"/>
              <a:hueOff val="0"/>
              <a:satOff val="0"/>
              <a:lumOff val="0"/>
              <a:alphaOff val="-18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EAAF1FE-05EB-4610-B7EC-B3622BD4618B}">
      <dsp:nvSpPr>
        <dsp:cNvPr id="0" name=""/>
        <dsp:cNvSpPr/>
      </dsp:nvSpPr>
      <dsp:spPr>
        <a:xfrm>
          <a:off x="2281017" y="1284774"/>
          <a:ext cx="635086" cy="105847"/>
        </a:xfrm>
        <a:prstGeom prst="parallelogram">
          <a:avLst>
            <a:gd name="adj" fmla="val 140840"/>
          </a:avLst>
        </a:prstGeom>
        <a:gradFill rotWithShape="0">
          <a:gsLst>
            <a:gs pos="0">
              <a:schemeClr val="accent6">
                <a:alpha val="90000"/>
                <a:hueOff val="0"/>
                <a:satOff val="0"/>
                <a:lumOff val="0"/>
                <a:alphaOff val="-20000"/>
                <a:satMod val="103000"/>
                <a:lumMod val="102000"/>
                <a:tint val="94000"/>
              </a:schemeClr>
            </a:gs>
            <a:gs pos="50000">
              <a:schemeClr val="accent6">
                <a:alpha val="90000"/>
                <a:hueOff val="0"/>
                <a:satOff val="0"/>
                <a:lumOff val="0"/>
                <a:alphaOff val="-20000"/>
                <a:satMod val="110000"/>
                <a:lumMod val="100000"/>
                <a:shade val="100000"/>
              </a:schemeClr>
            </a:gs>
            <a:gs pos="100000">
              <a:schemeClr val="accent6">
                <a:alpha val="90000"/>
                <a:hueOff val="0"/>
                <a:satOff val="0"/>
                <a:lumOff val="0"/>
                <a:alphaOff val="-20000"/>
                <a:lumMod val="99000"/>
                <a:satMod val="120000"/>
                <a:shade val="78000"/>
              </a:schemeClr>
            </a:gs>
          </a:gsLst>
          <a:lin ang="5400000" scaled="0"/>
        </a:gradFill>
        <a:ln w="6350" cap="flat" cmpd="sng" algn="ctr">
          <a:solidFill>
            <a:schemeClr val="accent6">
              <a:alpha val="90000"/>
              <a:hueOff val="0"/>
              <a:satOff val="0"/>
              <a:lumOff val="0"/>
              <a:alphaOff val="-20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BDEBFA2-088F-419F-A221-9A9AD6DC9D6A}">
      <dsp:nvSpPr>
        <dsp:cNvPr id="0" name=""/>
        <dsp:cNvSpPr/>
      </dsp:nvSpPr>
      <dsp:spPr>
        <a:xfrm>
          <a:off x="2953150" y="1284774"/>
          <a:ext cx="635086" cy="105847"/>
        </a:xfrm>
        <a:prstGeom prst="parallelogram">
          <a:avLst>
            <a:gd name="adj" fmla="val 140840"/>
          </a:avLst>
        </a:prstGeom>
        <a:gradFill rotWithShape="0">
          <a:gsLst>
            <a:gs pos="0">
              <a:schemeClr val="accent6">
                <a:alpha val="90000"/>
                <a:hueOff val="0"/>
                <a:satOff val="0"/>
                <a:lumOff val="0"/>
                <a:alphaOff val="-22000"/>
                <a:satMod val="103000"/>
                <a:lumMod val="102000"/>
                <a:tint val="94000"/>
              </a:schemeClr>
            </a:gs>
            <a:gs pos="50000">
              <a:schemeClr val="accent6">
                <a:alpha val="90000"/>
                <a:hueOff val="0"/>
                <a:satOff val="0"/>
                <a:lumOff val="0"/>
                <a:alphaOff val="-22000"/>
                <a:satMod val="110000"/>
                <a:lumMod val="100000"/>
                <a:shade val="100000"/>
              </a:schemeClr>
            </a:gs>
            <a:gs pos="100000">
              <a:schemeClr val="accent6">
                <a:alpha val="90000"/>
                <a:hueOff val="0"/>
                <a:satOff val="0"/>
                <a:lumOff val="0"/>
                <a:alphaOff val="-22000"/>
                <a:lumMod val="99000"/>
                <a:satMod val="120000"/>
                <a:shade val="78000"/>
              </a:schemeClr>
            </a:gs>
          </a:gsLst>
          <a:lin ang="5400000" scaled="0"/>
        </a:gradFill>
        <a:ln w="6350" cap="flat" cmpd="sng" algn="ctr">
          <a:solidFill>
            <a:schemeClr val="accent6">
              <a:alpha val="90000"/>
              <a:hueOff val="0"/>
              <a:satOff val="0"/>
              <a:lumOff val="0"/>
              <a:alphaOff val="-22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10AC027-9483-4357-999B-E44644451370}">
      <dsp:nvSpPr>
        <dsp:cNvPr id="0" name=""/>
        <dsp:cNvSpPr/>
      </dsp:nvSpPr>
      <dsp:spPr>
        <a:xfrm>
          <a:off x="3625283" y="1284774"/>
          <a:ext cx="635086" cy="105847"/>
        </a:xfrm>
        <a:prstGeom prst="parallelogram">
          <a:avLst>
            <a:gd name="adj" fmla="val 140840"/>
          </a:avLst>
        </a:prstGeom>
        <a:gradFill rotWithShape="0">
          <a:gsLst>
            <a:gs pos="0">
              <a:schemeClr val="accent6">
                <a:alpha val="90000"/>
                <a:hueOff val="0"/>
                <a:satOff val="0"/>
                <a:lumOff val="0"/>
                <a:alphaOff val="-24000"/>
                <a:satMod val="103000"/>
                <a:lumMod val="102000"/>
                <a:tint val="94000"/>
              </a:schemeClr>
            </a:gs>
            <a:gs pos="50000">
              <a:schemeClr val="accent6">
                <a:alpha val="90000"/>
                <a:hueOff val="0"/>
                <a:satOff val="0"/>
                <a:lumOff val="0"/>
                <a:alphaOff val="-24000"/>
                <a:satMod val="110000"/>
                <a:lumMod val="100000"/>
                <a:shade val="100000"/>
              </a:schemeClr>
            </a:gs>
            <a:gs pos="100000">
              <a:schemeClr val="accent6">
                <a:alpha val="90000"/>
                <a:hueOff val="0"/>
                <a:satOff val="0"/>
                <a:lumOff val="0"/>
                <a:alphaOff val="-24000"/>
                <a:lumMod val="99000"/>
                <a:satMod val="120000"/>
                <a:shade val="78000"/>
              </a:schemeClr>
            </a:gs>
          </a:gsLst>
          <a:lin ang="5400000" scaled="0"/>
        </a:gradFill>
        <a:ln w="6350" cap="flat" cmpd="sng" algn="ctr">
          <a:solidFill>
            <a:schemeClr val="accent6">
              <a:alpha val="90000"/>
              <a:hueOff val="0"/>
              <a:satOff val="0"/>
              <a:lumOff val="0"/>
              <a:alphaOff val="-24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F07C289-FE0C-41A0-9666-3C62405C4BE6}">
      <dsp:nvSpPr>
        <dsp:cNvPr id="0" name=""/>
        <dsp:cNvSpPr/>
      </dsp:nvSpPr>
      <dsp:spPr>
        <a:xfrm>
          <a:off x="4297416" y="1284774"/>
          <a:ext cx="635086" cy="105847"/>
        </a:xfrm>
        <a:prstGeom prst="parallelogram">
          <a:avLst>
            <a:gd name="adj" fmla="val 140840"/>
          </a:avLst>
        </a:prstGeom>
        <a:gradFill rotWithShape="0">
          <a:gsLst>
            <a:gs pos="0">
              <a:schemeClr val="accent6">
                <a:alpha val="90000"/>
                <a:hueOff val="0"/>
                <a:satOff val="0"/>
                <a:lumOff val="0"/>
                <a:alphaOff val="-26000"/>
                <a:satMod val="103000"/>
                <a:lumMod val="102000"/>
                <a:tint val="94000"/>
              </a:schemeClr>
            </a:gs>
            <a:gs pos="50000">
              <a:schemeClr val="accent6">
                <a:alpha val="90000"/>
                <a:hueOff val="0"/>
                <a:satOff val="0"/>
                <a:lumOff val="0"/>
                <a:alphaOff val="-26000"/>
                <a:satMod val="110000"/>
                <a:lumMod val="100000"/>
                <a:shade val="100000"/>
              </a:schemeClr>
            </a:gs>
            <a:gs pos="100000">
              <a:schemeClr val="accent6">
                <a:alpha val="90000"/>
                <a:hueOff val="0"/>
                <a:satOff val="0"/>
                <a:lumOff val="0"/>
                <a:alphaOff val="-26000"/>
                <a:lumMod val="99000"/>
                <a:satMod val="120000"/>
                <a:shade val="78000"/>
              </a:schemeClr>
            </a:gs>
          </a:gsLst>
          <a:lin ang="5400000" scaled="0"/>
        </a:gradFill>
        <a:ln w="6350" cap="flat" cmpd="sng" algn="ctr">
          <a:solidFill>
            <a:schemeClr val="accent6">
              <a:alpha val="90000"/>
              <a:hueOff val="0"/>
              <a:satOff val="0"/>
              <a:lumOff val="0"/>
              <a:alphaOff val="-26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836C5B7-87FA-4F58-9570-524134B95786}">
      <dsp:nvSpPr>
        <dsp:cNvPr id="0" name=""/>
        <dsp:cNvSpPr/>
      </dsp:nvSpPr>
      <dsp:spPr>
        <a:xfrm>
          <a:off x="264619" y="1435470"/>
          <a:ext cx="4763146" cy="433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b" anchorCtr="0">
          <a:noAutofit/>
        </a:bodyPr>
        <a:lstStyle/>
        <a:p>
          <a:pPr lvl="0" algn="l" defTabSz="844550">
            <a:lnSpc>
              <a:spcPct val="90000"/>
            </a:lnSpc>
            <a:spcBef>
              <a:spcPct val="0"/>
            </a:spcBef>
            <a:spcAft>
              <a:spcPct val="35000"/>
            </a:spcAft>
          </a:pPr>
          <a:r>
            <a:rPr lang="en-US" sz="1900" b="1" kern="1200" dirty="0"/>
            <a:t>Performance measurement</a:t>
          </a:r>
        </a:p>
      </dsp:txBody>
      <dsp:txXfrm>
        <a:off x="264619" y="1435470"/>
        <a:ext cx="4763146" cy="433013"/>
      </dsp:txXfrm>
    </dsp:sp>
    <dsp:sp modelId="{36E22675-FE7A-4BE7-B755-7E3C193AD3D6}">
      <dsp:nvSpPr>
        <dsp:cNvPr id="0" name=""/>
        <dsp:cNvSpPr/>
      </dsp:nvSpPr>
      <dsp:spPr>
        <a:xfrm>
          <a:off x="264619" y="1868483"/>
          <a:ext cx="635086" cy="105847"/>
        </a:xfrm>
        <a:prstGeom prst="parallelogram">
          <a:avLst>
            <a:gd name="adj" fmla="val 140840"/>
          </a:avLst>
        </a:prstGeom>
        <a:gradFill rotWithShape="0">
          <a:gsLst>
            <a:gs pos="0">
              <a:schemeClr val="accent6">
                <a:alpha val="90000"/>
                <a:hueOff val="0"/>
                <a:satOff val="0"/>
                <a:lumOff val="0"/>
                <a:alphaOff val="-28000"/>
                <a:satMod val="103000"/>
                <a:lumMod val="102000"/>
                <a:tint val="94000"/>
              </a:schemeClr>
            </a:gs>
            <a:gs pos="50000">
              <a:schemeClr val="accent6">
                <a:alpha val="90000"/>
                <a:hueOff val="0"/>
                <a:satOff val="0"/>
                <a:lumOff val="0"/>
                <a:alphaOff val="-28000"/>
                <a:satMod val="110000"/>
                <a:lumMod val="100000"/>
                <a:shade val="100000"/>
              </a:schemeClr>
            </a:gs>
            <a:gs pos="100000">
              <a:schemeClr val="accent6">
                <a:alpha val="90000"/>
                <a:hueOff val="0"/>
                <a:satOff val="0"/>
                <a:lumOff val="0"/>
                <a:alphaOff val="-28000"/>
                <a:lumMod val="99000"/>
                <a:satMod val="120000"/>
                <a:shade val="78000"/>
              </a:schemeClr>
            </a:gs>
          </a:gsLst>
          <a:lin ang="5400000" scaled="0"/>
        </a:gradFill>
        <a:ln w="6350" cap="flat" cmpd="sng" algn="ctr">
          <a:solidFill>
            <a:schemeClr val="accent6">
              <a:alpha val="90000"/>
              <a:hueOff val="0"/>
              <a:satOff val="0"/>
              <a:lumOff val="0"/>
              <a:alphaOff val="-28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4C3B2E0-6067-4E10-B074-03E37557C8C7}">
      <dsp:nvSpPr>
        <dsp:cNvPr id="0" name=""/>
        <dsp:cNvSpPr/>
      </dsp:nvSpPr>
      <dsp:spPr>
        <a:xfrm>
          <a:off x="936752" y="1868483"/>
          <a:ext cx="635086" cy="105847"/>
        </a:xfrm>
        <a:prstGeom prst="parallelogram">
          <a:avLst>
            <a:gd name="adj" fmla="val 140840"/>
          </a:avLst>
        </a:prstGeom>
        <a:gradFill rotWithShape="0">
          <a:gsLst>
            <a:gs pos="0">
              <a:schemeClr val="accent6">
                <a:alpha val="90000"/>
                <a:hueOff val="0"/>
                <a:satOff val="0"/>
                <a:lumOff val="0"/>
                <a:alphaOff val="-30000"/>
                <a:satMod val="103000"/>
                <a:lumMod val="102000"/>
                <a:tint val="94000"/>
              </a:schemeClr>
            </a:gs>
            <a:gs pos="50000">
              <a:schemeClr val="accent6">
                <a:alpha val="90000"/>
                <a:hueOff val="0"/>
                <a:satOff val="0"/>
                <a:lumOff val="0"/>
                <a:alphaOff val="-30000"/>
                <a:satMod val="110000"/>
                <a:lumMod val="100000"/>
                <a:shade val="100000"/>
              </a:schemeClr>
            </a:gs>
            <a:gs pos="100000">
              <a:schemeClr val="accent6">
                <a:alpha val="90000"/>
                <a:hueOff val="0"/>
                <a:satOff val="0"/>
                <a:lumOff val="0"/>
                <a:alphaOff val="-30000"/>
                <a:lumMod val="99000"/>
                <a:satMod val="120000"/>
                <a:shade val="78000"/>
              </a:schemeClr>
            </a:gs>
          </a:gsLst>
          <a:lin ang="5400000" scaled="0"/>
        </a:gradFill>
        <a:ln w="6350" cap="flat" cmpd="sng" algn="ctr">
          <a:solidFill>
            <a:schemeClr val="accent6">
              <a:alpha val="90000"/>
              <a:hueOff val="0"/>
              <a:satOff val="0"/>
              <a:lumOff val="0"/>
              <a:alphaOff val="-30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56CB580-3C06-4650-A5D3-9B4E51AE4D5D}">
      <dsp:nvSpPr>
        <dsp:cNvPr id="0" name=""/>
        <dsp:cNvSpPr/>
      </dsp:nvSpPr>
      <dsp:spPr>
        <a:xfrm>
          <a:off x="1608885" y="1868483"/>
          <a:ext cx="635086" cy="105847"/>
        </a:xfrm>
        <a:prstGeom prst="parallelogram">
          <a:avLst>
            <a:gd name="adj" fmla="val 140840"/>
          </a:avLst>
        </a:prstGeom>
        <a:gradFill rotWithShape="0">
          <a:gsLst>
            <a:gs pos="0">
              <a:schemeClr val="accent6">
                <a:alpha val="90000"/>
                <a:hueOff val="0"/>
                <a:satOff val="0"/>
                <a:lumOff val="0"/>
                <a:alphaOff val="-32000"/>
                <a:satMod val="103000"/>
                <a:lumMod val="102000"/>
                <a:tint val="94000"/>
              </a:schemeClr>
            </a:gs>
            <a:gs pos="50000">
              <a:schemeClr val="accent6">
                <a:alpha val="90000"/>
                <a:hueOff val="0"/>
                <a:satOff val="0"/>
                <a:lumOff val="0"/>
                <a:alphaOff val="-32000"/>
                <a:satMod val="110000"/>
                <a:lumMod val="100000"/>
                <a:shade val="100000"/>
              </a:schemeClr>
            </a:gs>
            <a:gs pos="100000">
              <a:schemeClr val="accent6">
                <a:alpha val="90000"/>
                <a:hueOff val="0"/>
                <a:satOff val="0"/>
                <a:lumOff val="0"/>
                <a:alphaOff val="-32000"/>
                <a:lumMod val="99000"/>
                <a:satMod val="120000"/>
                <a:shade val="78000"/>
              </a:schemeClr>
            </a:gs>
          </a:gsLst>
          <a:lin ang="5400000" scaled="0"/>
        </a:gradFill>
        <a:ln w="6350" cap="flat" cmpd="sng" algn="ctr">
          <a:solidFill>
            <a:schemeClr val="accent6">
              <a:alpha val="90000"/>
              <a:hueOff val="0"/>
              <a:satOff val="0"/>
              <a:lumOff val="0"/>
              <a:alphaOff val="-32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7132B31-CC87-44B7-8B07-5263B7FF9248}">
      <dsp:nvSpPr>
        <dsp:cNvPr id="0" name=""/>
        <dsp:cNvSpPr/>
      </dsp:nvSpPr>
      <dsp:spPr>
        <a:xfrm>
          <a:off x="2281017" y="1868483"/>
          <a:ext cx="635086" cy="105847"/>
        </a:xfrm>
        <a:prstGeom prst="parallelogram">
          <a:avLst>
            <a:gd name="adj" fmla="val 140840"/>
          </a:avLst>
        </a:prstGeom>
        <a:gradFill rotWithShape="0">
          <a:gsLst>
            <a:gs pos="0">
              <a:schemeClr val="accent6">
                <a:alpha val="90000"/>
                <a:hueOff val="0"/>
                <a:satOff val="0"/>
                <a:lumOff val="0"/>
                <a:alphaOff val="-34000"/>
                <a:satMod val="103000"/>
                <a:lumMod val="102000"/>
                <a:tint val="94000"/>
              </a:schemeClr>
            </a:gs>
            <a:gs pos="50000">
              <a:schemeClr val="accent6">
                <a:alpha val="90000"/>
                <a:hueOff val="0"/>
                <a:satOff val="0"/>
                <a:lumOff val="0"/>
                <a:alphaOff val="-34000"/>
                <a:satMod val="110000"/>
                <a:lumMod val="100000"/>
                <a:shade val="100000"/>
              </a:schemeClr>
            </a:gs>
            <a:gs pos="100000">
              <a:schemeClr val="accent6">
                <a:alpha val="90000"/>
                <a:hueOff val="0"/>
                <a:satOff val="0"/>
                <a:lumOff val="0"/>
                <a:alphaOff val="-34000"/>
                <a:lumMod val="99000"/>
                <a:satMod val="120000"/>
                <a:shade val="78000"/>
              </a:schemeClr>
            </a:gs>
          </a:gsLst>
          <a:lin ang="5400000" scaled="0"/>
        </a:gradFill>
        <a:ln w="6350" cap="flat" cmpd="sng" algn="ctr">
          <a:solidFill>
            <a:schemeClr val="accent6">
              <a:alpha val="90000"/>
              <a:hueOff val="0"/>
              <a:satOff val="0"/>
              <a:lumOff val="0"/>
              <a:alphaOff val="-34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E7901C2-29CC-4363-B2A8-386DBFCAE0FC}">
      <dsp:nvSpPr>
        <dsp:cNvPr id="0" name=""/>
        <dsp:cNvSpPr/>
      </dsp:nvSpPr>
      <dsp:spPr>
        <a:xfrm>
          <a:off x="2953150" y="1868483"/>
          <a:ext cx="635086" cy="105847"/>
        </a:xfrm>
        <a:prstGeom prst="parallelogram">
          <a:avLst>
            <a:gd name="adj" fmla="val 140840"/>
          </a:avLst>
        </a:prstGeom>
        <a:gradFill rotWithShape="0">
          <a:gsLst>
            <a:gs pos="0">
              <a:schemeClr val="accent6">
                <a:alpha val="90000"/>
                <a:hueOff val="0"/>
                <a:satOff val="0"/>
                <a:lumOff val="0"/>
                <a:alphaOff val="-36000"/>
                <a:satMod val="103000"/>
                <a:lumMod val="102000"/>
                <a:tint val="94000"/>
              </a:schemeClr>
            </a:gs>
            <a:gs pos="50000">
              <a:schemeClr val="accent6">
                <a:alpha val="90000"/>
                <a:hueOff val="0"/>
                <a:satOff val="0"/>
                <a:lumOff val="0"/>
                <a:alphaOff val="-36000"/>
                <a:satMod val="110000"/>
                <a:lumMod val="100000"/>
                <a:shade val="100000"/>
              </a:schemeClr>
            </a:gs>
            <a:gs pos="100000">
              <a:schemeClr val="accent6">
                <a:alpha val="90000"/>
                <a:hueOff val="0"/>
                <a:satOff val="0"/>
                <a:lumOff val="0"/>
                <a:alphaOff val="-36000"/>
                <a:lumMod val="99000"/>
                <a:satMod val="120000"/>
                <a:shade val="78000"/>
              </a:schemeClr>
            </a:gs>
          </a:gsLst>
          <a:lin ang="5400000" scaled="0"/>
        </a:gradFill>
        <a:ln w="6350" cap="flat" cmpd="sng" algn="ctr">
          <a:solidFill>
            <a:schemeClr val="accent6">
              <a:alpha val="90000"/>
              <a:hueOff val="0"/>
              <a:satOff val="0"/>
              <a:lumOff val="0"/>
              <a:alphaOff val="-36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43DD725-550B-4D9D-8967-D359308C6DBE}">
      <dsp:nvSpPr>
        <dsp:cNvPr id="0" name=""/>
        <dsp:cNvSpPr/>
      </dsp:nvSpPr>
      <dsp:spPr>
        <a:xfrm>
          <a:off x="3625283" y="1868483"/>
          <a:ext cx="635086" cy="105847"/>
        </a:xfrm>
        <a:prstGeom prst="parallelogram">
          <a:avLst>
            <a:gd name="adj" fmla="val 140840"/>
          </a:avLst>
        </a:prstGeom>
        <a:gradFill rotWithShape="0">
          <a:gsLst>
            <a:gs pos="0">
              <a:schemeClr val="accent6">
                <a:alpha val="90000"/>
                <a:hueOff val="0"/>
                <a:satOff val="0"/>
                <a:lumOff val="0"/>
                <a:alphaOff val="-38000"/>
                <a:satMod val="103000"/>
                <a:lumMod val="102000"/>
                <a:tint val="94000"/>
              </a:schemeClr>
            </a:gs>
            <a:gs pos="50000">
              <a:schemeClr val="accent6">
                <a:alpha val="90000"/>
                <a:hueOff val="0"/>
                <a:satOff val="0"/>
                <a:lumOff val="0"/>
                <a:alphaOff val="-38000"/>
                <a:satMod val="110000"/>
                <a:lumMod val="100000"/>
                <a:shade val="100000"/>
              </a:schemeClr>
            </a:gs>
            <a:gs pos="100000">
              <a:schemeClr val="accent6">
                <a:alpha val="90000"/>
                <a:hueOff val="0"/>
                <a:satOff val="0"/>
                <a:lumOff val="0"/>
                <a:alphaOff val="-38000"/>
                <a:lumMod val="99000"/>
                <a:satMod val="120000"/>
                <a:shade val="78000"/>
              </a:schemeClr>
            </a:gs>
          </a:gsLst>
          <a:lin ang="5400000" scaled="0"/>
        </a:gradFill>
        <a:ln w="6350" cap="flat" cmpd="sng" algn="ctr">
          <a:solidFill>
            <a:schemeClr val="accent6">
              <a:alpha val="90000"/>
              <a:hueOff val="0"/>
              <a:satOff val="0"/>
              <a:lumOff val="0"/>
              <a:alphaOff val="-38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4A47011-C83C-4EDB-B6AE-F562F3BA1161}">
      <dsp:nvSpPr>
        <dsp:cNvPr id="0" name=""/>
        <dsp:cNvSpPr/>
      </dsp:nvSpPr>
      <dsp:spPr>
        <a:xfrm>
          <a:off x="4297416" y="1868483"/>
          <a:ext cx="635086" cy="105847"/>
        </a:xfrm>
        <a:prstGeom prst="parallelogram">
          <a:avLst>
            <a:gd name="adj" fmla="val 140840"/>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w="6350" cap="flat" cmpd="sng" algn="ctr">
          <a:solidFill>
            <a:schemeClr val="accent6">
              <a:alpha val="90000"/>
              <a:hueOff val="0"/>
              <a:satOff val="0"/>
              <a:lumOff val="0"/>
              <a:alphaOff val="-4000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0DABA-5C34-4759-AB03-ABE7A5778C2C}">
      <dsp:nvSpPr>
        <dsp:cNvPr id="0" name=""/>
        <dsp:cNvSpPr/>
      </dsp:nvSpPr>
      <dsp:spPr>
        <a:xfrm>
          <a:off x="5297382" y="3423629"/>
          <a:ext cx="586331" cy="91440"/>
        </a:xfrm>
        <a:custGeom>
          <a:avLst/>
          <a:gdLst/>
          <a:ahLst/>
          <a:cxnLst/>
          <a:rect l="0" t="0" r="0" b="0"/>
          <a:pathLst>
            <a:path>
              <a:moveTo>
                <a:pt x="0" y="45720"/>
              </a:moveTo>
              <a:lnTo>
                <a:pt x="586331" y="4572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75890" y="3454691"/>
        <a:ext cx="29316" cy="29316"/>
      </dsp:txXfrm>
    </dsp:sp>
    <dsp:sp modelId="{6F9384D1-3F80-4519-AFA6-7153AF1E96BB}">
      <dsp:nvSpPr>
        <dsp:cNvPr id="0" name=""/>
        <dsp:cNvSpPr/>
      </dsp:nvSpPr>
      <dsp:spPr>
        <a:xfrm>
          <a:off x="1158286" y="2352148"/>
          <a:ext cx="1207437" cy="1117201"/>
        </a:xfrm>
        <a:custGeom>
          <a:avLst/>
          <a:gdLst/>
          <a:ahLst/>
          <a:cxnLst/>
          <a:rect l="0" t="0" r="0" b="0"/>
          <a:pathLst>
            <a:path>
              <a:moveTo>
                <a:pt x="0" y="0"/>
              </a:moveTo>
              <a:lnTo>
                <a:pt x="603718" y="0"/>
              </a:lnTo>
              <a:lnTo>
                <a:pt x="603718" y="1117201"/>
              </a:lnTo>
              <a:lnTo>
                <a:pt x="1207437" y="111720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0879" y="2869623"/>
        <a:ext cx="82250" cy="82250"/>
      </dsp:txXfrm>
    </dsp:sp>
    <dsp:sp modelId="{FE26DF8A-4016-4558-AE46-9278A6C3C412}">
      <dsp:nvSpPr>
        <dsp:cNvPr id="0" name=""/>
        <dsp:cNvSpPr/>
      </dsp:nvSpPr>
      <dsp:spPr>
        <a:xfrm>
          <a:off x="5297382" y="2306381"/>
          <a:ext cx="586331" cy="91440"/>
        </a:xfrm>
        <a:custGeom>
          <a:avLst/>
          <a:gdLst/>
          <a:ahLst/>
          <a:cxnLst/>
          <a:rect l="0" t="0" r="0" b="0"/>
          <a:pathLst>
            <a:path>
              <a:moveTo>
                <a:pt x="0" y="45720"/>
              </a:moveTo>
              <a:lnTo>
                <a:pt x="586331" y="4572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75890" y="2337443"/>
        <a:ext cx="29316" cy="29316"/>
      </dsp:txXfrm>
    </dsp:sp>
    <dsp:sp modelId="{9384BAF6-1D95-4481-BCBA-D896BC96EE01}">
      <dsp:nvSpPr>
        <dsp:cNvPr id="0" name=""/>
        <dsp:cNvSpPr/>
      </dsp:nvSpPr>
      <dsp:spPr>
        <a:xfrm>
          <a:off x="1158286" y="2306381"/>
          <a:ext cx="1207437" cy="91440"/>
        </a:xfrm>
        <a:custGeom>
          <a:avLst/>
          <a:gdLst/>
          <a:ahLst/>
          <a:cxnLst/>
          <a:rect l="0" t="0" r="0" b="0"/>
          <a:pathLst>
            <a:path>
              <a:moveTo>
                <a:pt x="0" y="45767"/>
              </a:moveTo>
              <a:lnTo>
                <a:pt x="603718" y="45767"/>
              </a:lnTo>
              <a:lnTo>
                <a:pt x="603718" y="45720"/>
              </a:lnTo>
              <a:lnTo>
                <a:pt x="1207437" y="4572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31818" y="2321915"/>
        <a:ext cx="60371" cy="60371"/>
      </dsp:txXfrm>
    </dsp:sp>
    <dsp:sp modelId="{18AFD089-2077-4096-8C80-6F628853DE20}">
      <dsp:nvSpPr>
        <dsp:cNvPr id="0" name=""/>
        <dsp:cNvSpPr/>
      </dsp:nvSpPr>
      <dsp:spPr>
        <a:xfrm>
          <a:off x="5297382" y="1189133"/>
          <a:ext cx="586331" cy="91440"/>
        </a:xfrm>
        <a:custGeom>
          <a:avLst/>
          <a:gdLst/>
          <a:ahLst/>
          <a:cxnLst/>
          <a:rect l="0" t="0" r="0" b="0"/>
          <a:pathLst>
            <a:path>
              <a:moveTo>
                <a:pt x="0" y="45720"/>
              </a:moveTo>
              <a:lnTo>
                <a:pt x="586331" y="4572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575890" y="1220194"/>
        <a:ext cx="29316" cy="29316"/>
      </dsp:txXfrm>
    </dsp:sp>
    <dsp:sp modelId="{9DDACB7B-B82C-46E7-AE24-BBD42BA8FF06}">
      <dsp:nvSpPr>
        <dsp:cNvPr id="0" name=""/>
        <dsp:cNvSpPr/>
      </dsp:nvSpPr>
      <dsp:spPr>
        <a:xfrm>
          <a:off x="1158286" y="1234853"/>
          <a:ext cx="1207437" cy="1117295"/>
        </a:xfrm>
        <a:custGeom>
          <a:avLst/>
          <a:gdLst/>
          <a:ahLst/>
          <a:cxnLst/>
          <a:rect l="0" t="0" r="0" b="0"/>
          <a:pathLst>
            <a:path>
              <a:moveTo>
                <a:pt x="0" y="1117295"/>
              </a:moveTo>
              <a:lnTo>
                <a:pt x="603718" y="1117295"/>
              </a:lnTo>
              <a:lnTo>
                <a:pt x="603718" y="0"/>
              </a:lnTo>
              <a:lnTo>
                <a:pt x="1207437"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0877" y="1752374"/>
        <a:ext cx="82253" cy="82253"/>
      </dsp:txXfrm>
    </dsp:sp>
    <dsp:sp modelId="{63055AF6-3A7B-416C-8302-D7BB1913322D}">
      <dsp:nvSpPr>
        <dsp:cNvPr id="0" name=""/>
        <dsp:cNvSpPr/>
      </dsp:nvSpPr>
      <dsp:spPr>
        <a:xfrm>
          <a:off x="0" y="1966621"/>
          <a:ext cx="1545518" cy="771053"/>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IN" sz="2600" b="1" kern="1200" dirty="0"/>
            <a:t>Creation levels</a:t>
          </a:r>
          <a:endParaRPr lang="en-US" sz="2600" b="1" kern="1200" dirty="0"/>
        </a:p>
      </dsp:txBody>
      <dsp:txXfrm>
        <a:off x="0" y="1966621"/>
        <a:ext cx="1545518" cy="771053"/>
      </dsp:txXfrm>
    </dsp:sp>
    <dsp:sp modelId="{33EB6F61-8A50-4E21-857A-1A42D6A5C15A}">
      <dsp:nvSpPr>
        <dsp:cNvPr id="0" name=""/>
        <dsp:cNvSpPr/>
      </dsp:nvSpPr>
      <dsp:spPr>
        <a:xfrm>
          <a:off x="2365723" y="787954"/>
          <a:ext cx="2931659" cy="893798"/>
        </a:xfrm>
        <a:prstGeom prst="rect">
          <a:avLst/>
        </a:prstGeom>
        <a:solidFill>
          <a:schemeClr val="accent1">
            <a:lumMod val="20000"/>
            <a:lumOff val="8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IN" sz="2400" b="1" kern="1200" dirty="0"/>
            <a:t>Accounting Groups</a:t>
          </a:r>
          <a:endParaRPr lang="en-US" sz="2400" b="1" kern="1200" dirty="0"/>
        </a:p>
      </dsp:txBody>
      <dsp:txXfrm>
        <a:off x="2365723" y="787954"/>
        <a:ext cx="2931659" cy="893798"/>
      </dsp:txXfrm>
    </dsp:sp>
    <dsp:sp modelId="{271EC9F5-065F-4DC4-9B65-489A89FA9D25}">
      <dsp:nvSpPr>
        <dsp:cNvPr id="0" name=""/>
        <dsp:cNvSpPr/>
      </dsp:nvSpPr>
      <dsp:spPr>
        <a:xfrm>
          <a:off x="5883714" y="787954"/>
          <a:ext cx="3706174" cy="89379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IN" sz="1900" kern="1200" dirty="0"/>
            <a:t>To allocate budget for all ledgers created under a specific group. Ex: Indirect expenses</a:t>
          </a:r>
          <a:endParaRPr lang="en-US" sz="1900" kern="1200" dirty="0"/>
        </a:p>
      </dsp:txBody>
      <dsp:txXfrm>
        <a:off x="5883714" y="787954"/>
        <a:ext cx="3706174" cy="893798"/>
      </dsp:txXfrm>
    </dsp:sp>
    <dsp:sp modelId="{5091AAED-771A-40A5-81F5-B3A8E3C8EA0C}">
      <dsp:nvSpPr>
        <dsp:cNvPr id="0" name=""/>
        <dsp:cNvSpPr/>
      </dsp:nvSpPr>
      <dsp:spPr>
        <a:xfrm>
          <a:off x="2365723" y="1905202"/>
          <a:ext cx="2931659" cy="893798"/>
        </a:xfrm>
        <a:prstGeom prst="rect">
          <a:avLst/>
        </a:prstGeom>
        <a:solidFill>
          <a:schemeClr val="accent1">
            <a:lumMod val="20000"/>
            <a:lumOff val="8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IN" sz="2400" b="1" kern="1200" dirty="0"/>
            <a:t>Ledgers</a:t>
          </a:r>
          <a:endParaRPr lang="en-US" sz="2400" b="1" kern="1200" dirty="0"/>
        </a:p>
      </dsp:txBody>
      <dsp:txXfrm>
        <a:off x="2365723" y="1905202"/>
        <a:ext cx="2931659" cy="893798"/>
      </dsp:txXfrm>
    </dsp:sp>
    <dsp:sp modelId="{539C822D-81A0-4215-86DF-6F623E4FBDBD}">
      <dsp:nvSpPr>
        <dsp:cNvPr id="0" name=""/>
        <dsp:cNvSpPr/>
      </dsp:nvSpPr>
      <dsp:spPr>
        <a:xfrm>
          <a:off x="5883714" y="1905202"/>
          <a:ext cx="3706174" cy="89379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IN" sz="1900" kern="1200" dirty="0"/>
            <a:t>To monitor the allocated budget for individual ledger</a:t>
          </a:r>
          <a:endParaRPr lang="en-US" sz="1900" kern="1200" dirty="0"/>
        </a:p>
      </dsp:txBody>
      <dsp:txXfrm>
        <a:off x="5883714" y="1905202"/>
        <a:ext cx="3706174" cy="893798"/>
      </dsp:txXfrm>
    </dsp:sp>
    <dsp:sp modelId="{83AE837B-9D6D-430C-9185-093C111A86D6}">
      <dsp:nvSpPr>
        <dsp:cNvPr id="0" name=""/>
        <dsp:cNvSpPr/>
      </dsp:nvSpPr>
      <dsp:spPr>
        <a:xfrm>
          <a:off x="2365723" y="3022450"/>
          <a:ext cx="2931659" cy="893798"/>
        </a:xfrm>
        <a:prstGeom prst="rect">
          <a:avLst/>
        </a:prstGeom>
        <a:solidFill>
          <a:schemeClr val="accent1">
            <a:lumMod val="20000"/>
            <a:lumOff val="80000"/>
          </a:schemeClr>
        </a:soli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IN" sz="2400" b="1" kern="1200" dirty="0"/>
            <a:t>Cost Centres</a:t>
          </a:r>
          <a:endParaRPr lang="en-US" sz="2400" b="1" kern="1200" dirty="0"/>
        </a:p>
      </dsp:txBody>
      <dsp:txXfrm>
        <a:off x="2365723" y="3022450"/>
        <a:ext cx="2931659" cy="893798"/>
      </dsp:txXfrm>
    </dsp:sp>
    <dsp:sp modelId="{AC56D7B2-A1C3-400A-AC8C-21338E013674}">
      <dsp:nvSpPr>
        <dsp:cNvPr id="0" name=""/>
        <dsp:cNvSpPr/>
      </dsp:nvSpPr>
      <dsp:spPr>
        <a:xfrm>
          <a:off x="5883714" y="3022450"/>
          <a:ext cx="3706174" cy="89379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IN" sz="1900" kern="1200" dirty="0"/>
            <a:t>To monitor department wise expenses &amp; income</a:t>
          </a:r>
          <a:endParaRPr lang="en-US" sz="1900" kern="1200" dirty="0"/>
        </a:p>
      </dsp:txBody>
      <dsp:txXfrm>
        <a:off x="5883714" y="3022450"/>
        <a:ext cx="3706174" cy="893798"/>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2130A-D212-4F92-AFA1-BF7C9005374F}">
      <dsp:nvSpPr>
        <dsp:cNvPr id="0" name=""/>
        <dsp:cNvSpPr/>
      </dsp:nvSpPr>
      <dsp:spPr>
        <a:xfrm>
          <a:off x="5696" y="147753"/>
          <a:ext cx="1456933" cy="219706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Solution</a:t>
          </a:r>
          <a:endParaRPr lang="en-US" sz="2000" kern="1200" dirty="0"/>
        </a:p>
      </dsp:txBody>
      <dsp:txXfrm>
        <a:off x="48368" y="190425"/>
        <a:ext cx="1371589" cy="2111725"/>
      </dsp:txXfrm>
    </dsp:sp>
    <dsp:sp modelId="{A8B71568-9221-4FB0-9356-389320ACD30A}">
      <dsp:nvSpPr>
        <dsp:cNvPr id="0" name=""/>
        <dsp:cNvSpPr/>
      </dsp:nvSpPr>
      <dsp:spPr>
        <a:xfrm>
          <a:off x="1608323" y="1065628"/>
          <a:ext cx="308869" cy="36131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608323" y="1137892"/>
        <a:ext cx="216208" cy="216791"/>
      </dsp:txXfrm>
    </dsp:sp>
    <dsp:sp modelId="{719EB172-9FBC-4E4C-8C35-1B45715FB1B3}">
      <dsp:nvSpPr>
        <dsp:cNvPr id="0" name=""/>
        <dsp:cNvSpPr/>
      </dsp:nvSpPr>
      <dsp:spPr>
        <a:xfrm>
          <a:off x="2045403" y="147753"/>
          <a:ext cx="1456933" cy="219706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Create expense &amp; income ledgers</a:t>
          </a:r>
          <a:endParaRPr lang="en-US" sz="2000" kern="1200" dirty="0"/>
        </a:p>
      </dsp:txBody>
      <dsp:txXfrm>
        <a:off x="2088075" y="190425"/>
        <a:ext cx="1371589" cy="2111725"/>
      </dsp:txXfrm>
    </dsp:sp>
    <dsp:sp modelId="{25AD2806-373B-4EC4-B6BC-E4013AA6DF6D}">
      <dsp:nvSpPr>
        <dsp:cNvPr id="0" name=""/>
        <dsp:cNvSpPr/>
      </dsp:nvSpPr>
      <dsp:spPr>
        <a:xfrm>
          <a:off x="3648030" y="1065628"/>
          <a:ext cx="308869" cy="36131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648030" y="1137892"/>
        <a:ext cx="216208" cy="216791"/>
      </dsp:txXfrm>
    </dsp:sp>
    <dsp:sp modelId="{318CDA4D-B28E-479E-B637-B91A2ADF3B97}">
      <dsp:nvSpPr>
        <dsp:cNvPr id="0" name=""/>
        <dsp:cNvSpPr/>
      </dsp:nvSpPr>
      <dsp:spPr>
        <a:xfrm>
          <a:off x="4085110" y="147753"/>
          <a:ext cx="1456933" cy="219706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Create budget at accounting group</a:t>
          </a:r>
          <a:endParaRPr lang="en-US" sz="2000" kern="1200" dirty="0"/>
        </a:p>
      </dsp:txBody>
      <dsp:txXfrm>
        <a:off x="4127782" y="190425"/>
        <a:ext cx="1371589" cy="2111725"/>
      </dsp:txXfrm>
    </dsp:sp>
    <dsp:sp modelId="{0ED57E88-92E4-4501-8BEC-07BB21CA9E4D}">
      <dsp:nvSpPr>
        <dsp:cNvPr id="0" name=""/>
        <dsp:cNvSpPr/>
      </dsp:nvSpPr>
      <dsp:spPr>
        <a:xfrm>
          <a:off x="5687737" y="1065628"/>
          <a:ext cx="308869" cy="36131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687737" y="1137892"/>
        <a:ext cx="216208" cy="216791"/>
      </dsp:txXfrm>
    </dsp:sp>
    <dsp:sp modelId="{53396488-7B51-4894-9020-3C0742E584D6}">
      <dsp:nvSpPr>
        <dsp:cNvPr id="0" name=""/>
        <dsp:cNvSpPr/>
      </dsp:nvSpPr>
      <dsp:spPr>
        <a:xfrm>
          <a:off x="6124817" y="147753"/>
          <a:ext cx="1456933" cy="219706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Select type of budget – On Nett transactions\On Closing balance</a:t>
          </a:r>
          <a:endParaRPr lang="en-US" sz="2000" kern="1200" dirty="0"/>
        </a:p>
      </dsp:txBody>
      <dsp:txXfrm>
        <a:off x="6167489" y="190425"/>
        <a:ext cx="1371589" cy="2111725"/>
      </dsp:txXfrm>
    </dsp:sp>
    <dsp:sp modelId="{87ED624F-51BD-4C41-8F5A-C1C6E81448F9}">
      <dsp:nvSpPr>
        <dsp:cNvPr id="0" name=""/>
        <dsp:cNvSpPr/>
      </dsp:nvSpPr>
      <dsp:spPr>
        <a:xfrm>
          <a:off x="7727444" y="1065628"/>
          <a:ext cx="308869" cy="36131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27444" y="1137892"/>
        <a:ext cx="216208" cy="216791"/>
      </dsp:txXfrm>
    </dsp:sp>
    <dsp:sp modelId="{054D4F06-514C-4A15-BD43-D7CC8147C6A9}">
      <dsp:nvSpPr>
        <dsp:cNvPr id="0" name=""/>
        <dsp:cNvSpPr/>
      </dsp:nvSpPr>
      <dsp:spPr>
        <a:xfrm>
          <a:off x="8164524" y="147753"/>
          <a:ext cx="1456933" cy="219706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Record vouchers to account actual expenses &amp; incomes</a:t>
          </a:r>
          <a:endParaRPr lang="en-US" sz="2000" kern="1200" dirty="0"/>
        </a:p>
      </dsp:txBody>
      <dsp:txXfrm>
        <a:off x="8207196" y="190425"/>
        <a:ext cx="1371589" cy="2111725"/>
      </dsp:txXfrm>
    </dsp:sp>
    <dsp:sp modelId="{1790D4FA-FAE7-403D-B028-CF096F07A6A9}">
      <dsp:nvSpPr>
        <dsp:cNvPr id="0" name=""/>
        <dsp:cNvSpPr/>
      </dsp:nvSpPr>
      <dsp:spPr>
        <a:xfrm>
          <a:off x="9767151" y="1065628"/>
          <a:ext cx="308869" cy="36131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9767151" y="1137892"/>
        <a:ext cx="216208" cy="216791"/>
      </dsp:txXfrm>
    </dsp:sp>
    <dsp:sp modelId="{1757CF65-6AA0-41A3-AB85-EC40F1A08A0C}">
      <dsp:nvSpPr>
        <dsp:cNvPr id="0" name=""/>
        <dsp:cNvSpPr/>
      </dsp:nvSpPr>
      <dsp:spPr>
        <a:xfrm>
          <a:off x="10204231" y="147753"/>
          <a:ext cx="1456933" cy="2197069"/>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Track the Budget Variance</a:t>
          </a:r>
          <a:endParaRPr lang="en-US" sz="2000" kern="1200" dirty="0"/>
        </a:p>
      </dsp:txBody>
      <dsp:txXfrm>
        <a:off x="10246903" y="190425"/>
        <a:ext cx="1371589" cy="211172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2130A-D212-4F92-AFA1-BF7C9005374F}">
      <dsp:nvSpPr>
        <dsp:cNvPr id="0" name=""/>
        <dsp:cNvSpPr/>
      </dsp:nvSpPr>
      <dsp:spPr>
        <a:xfrm>
          <a:off x="5696" y="286760"/>
          <a:ext cx="1456933" cy="19190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Solution</a:t>
          </a:r>
          <a:endParaRPr lang="en-US" sz="2000" kern="1200" dirty="0"/>
        </a:p>
      </dsp:txBody>
      <dsp:txXfrm>
        <a:off x="48368" y="329432"/>
        <a:ext cx="1371589" cy="1833710"/>
      </dsp:txXfrm>
    </dsp:sp>
    <dsp:sp modelId="{A8B71568-9221-4FB0-9356-389320ACD30A}">
      <dsp:nvSpPr>
        <dsp:cNvPr id="0" name=""/>
        <dsp:cNvSpPr/>
      </dsp:nvSpPr>
      <dsp:spPr>
        <a:xfrm>
          <a:off x="1608323" y="1065628"/>
          <a:ext cx="308869" cy="36131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608323" y="1137892"/>
        <a:ext cx="216208" cy="216791"/>
      </dsp:txXfrm>
    </dsp:sp>
    <dsp:sp modelId="{719EB172-9FBC-4E4C-8C35-1B45715FB1B3}">
      <dsp:nvSpPr>
        <dsp:cNvPr id="0" name=""/>
        <dsp:cNvSpPr/>
      </dsp:nvSpPr>
      <dsp:spPr>
        <a:xfrm>
          <a:off x="2045403" y="286760"/>
          <a:ext cx="1456933" cy="19190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Create expense ledger – Office supplies</a:t>
          </a:r>
          <a:endParaRPr lang="en-US" sz="2000" kern="1200" dirty="0"/>
        </a:p>
      </dsp:txBody>
      <dsp:txXfrm>
        <a:off x="2088075" y="329432"/>
        <a:ext cx="1371589" cy="1833710"/>
      </dsp:txXfrm>
    </dsp:sp>
    <dsp:sp modelId="{25AD2806-373B-4EC4-B6BC-E4013AA6DF6D}">
      <dsp:nvSpPr>
        <dsp:cNvPr id="0" name=""/>
        <dsp:cNvSpPr/>
      </dsp:nvSpPr>
      <dsp:spPr>
        <a:xfrm>
          <a:off x="3648030" y="1065628"/>
          <a:ext cx="308869" cy="36131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3648030" y="1137892"/>
        <a:ext cx="216208" cy="216791"/>
      </dsp:txXfrm>
    </dsp:sp>
    <dsp:sp modelId="{318CDA4D-B28E-479E-B637-B91A2ADF3B97}">
      <dsp:nvSpPr>
        <dsp:cNvPr id="0" name=""/>
        <dsp:cNvSpPr/>
      </dsp:nvSpPr>
      <dsp:spPr>
        <a:xfrm>
          <a:off x="4085110" y="286760"/>
          <a:ext cx="1456933" cy="19190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Create budget at ledger level</a:t>
          </a:r>
          <a:endParaRPr lang="en-US" sz="2000" kern="1200" dirty="0"/>
        </a:p>
      </dsp:txBody>
      <dsp:txXfrm>
        <a:off x="4127782" y="329432"/>
        <a:ext cx="1371589" cy="1833710"/>
      </dsp:txXfrm>
    </dsp:sp>
    <dsp:sp modelId="{0ED57E88-92E4-4501-8BEC-07BB21CA9E4D}">
      <dsp:nvSpPr>
        <dsp:cNvPr id="0" name=""/>
        <dsp:cNvSpPr/>
      </dsp:nvSpPr>
      <dsp:spPr>
        <a:xfrm>
          <a:off x="5687737" y="1065628"/>
          <a:ext cx="308869" cy="36131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5687737" y="1137892"/>
        <a:ext cx="216208" cy="216791"/>
      </dsp:txXfrm>
    </dsp:sp>
    <dsp:sp modelId="{53396488-7B51-4894-9020-3C0742E584D6}">
      <dsp:nvSpPr>
        <dsp:cNvPr id="0" name=""/>
        <dsp:cNvSpPr/>
      </dsp:nvSpPr>
      <dsp:spPr>
        <a:xfrm>
          <a:off x="6124817" y="286760"/>
          <a:ext cx="1456933" cy="19190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Select type of budget – On Nett transaction\On Closing balance</a:t>
          </a:r>
          <a:endParaRPr lang="en-US" sz="2000" kern="1200" dirty="0"/>
        </a:p>
      </dsp:txBody>
      <dsp:txXfrm>
        <a:off x="6167489" y="329432"/>
        <a:ext cx="1371589" cy="1833710"/>
      </dsp:txXfrm>
    </dsp:sp>
    <dsp:sp modelId="{87ED624F-51BD-4C41-8F5A-C1C6E81448F9}">
      <dsp:nvSpPr>
        <dsp:cNvPr id="0" name=""/>
        <dsp:cNvSpPr/>
      </dsp:nvSpPr>
      <dsp:spPr>
        <a:xfrm>
          <a:off x="7727444" y="1065628"/>
          <a:ext cx="308869" cy="36131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7727444" y="1137892"/>
        <a:ext cx="216208" cy="216791"/>
      </dsp:txXfrm>
    </dsp:sp>
    <dsp:sp modelId="{054D4F06-514C-4A15-BD43-D7CC8147C6A9}">
      <dsp:nvSpPr>
        <dsp:cNvPr id="0" name=""/>
        <dsp:cNvSpPr/>
      </dsp:nvSpPr>
      <dsp:spPr>
        <a:xfrm>
          <a:off x="8164524" y="286760"/>
          <a:ext cx="1456933" cy="19190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Record vouchers to account actual expenses</a:t>
          </a:r>
          <a:endParaRPr lang="en-US" sz="2000" kern="1200" dirty="0"/>
        </a:p>
      </dsp:txBody>
      <dsp:txXfrm>
        <a:off x="8207196" y="329432"/>
        <a:ext cx="1371589" cy="1833710"/>
      </dsp:txXfrm>
    </dsp:sp>
    <dsp:sp modelId="{1790D4FA-FAE7-403D-B028-CF096F07A6A9}">
      <dsp:nvSpPr>
        <dsp:cNvPr id="0" name=""/>
        <dsp:cNvSpPr/>
      </dsp:nvSpPr>
      <dsp:spPr>
        <a:xfrm>
          <a:off x="9767151" y="1065628"/>
          <a:ext cx="308869" cy="361319"/>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9767151" y="1137892"/>
        <a:ext cx="216208" cy="216791"/>
      </dsp:txXfrm>
    </dsp:sp>
    <dsp:sp modelId="{1757CF65-6AA0-41A3-AB85-EC40F1A08A0C}">
      <dsp:nvSpPr>
        <dsp:cNvPr id="0" name=""/>
        <dsp:cNvSpPr/>
      </dsp:nvSpPr>
      <dsp:spPr>
        <a:xfrm>
          <a:off x="10204231" y="286760"/>
          <a:ext cx="1456933" cy="19190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Track the Budget Variance</a:t>
          </a:r>
          <a:endParaRPr lang="en-US" sz="2000" kern="1200" dirty="0"/>
        </a:p>
      </dsp:txBody>
      <dsp:txXfrm>
        <a:off x="10246903" y="329432"/>
        <a:ext cx="1371589" cy="183371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2130A-D212-4F92-AFA1-BF7C9005374F}">
      <dsp:nvSpPr>
        <dsp:cNvPr id="0" name=""/>
        <dsp:cNvSpPr/>
      </dsp:nvSpPr>
      <dsp:spPr>
        <a:xfrm>
          <a:off x="6416" y="148408"/>
          <a:ext cx="1434168" cy="21957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Solution</a:t>
          </a:r>
          <a:endParaRPr lang="en-US" sz="2000" kern="1200" dirty="0"/>
        </a:p>
      </dsp:txBody>
      <dsp:txXfrm>
        <a:off x="48421" y="190413"/>
        <a:ext cx="1350158" cy="2111748"/>
      </dsp:txXfrm>
    </dsp:sp>
    <dsp:sp modelId="{A8B71568-9221-4FB0-9356-389320ACD30A}">
      <dsp:nvSpPr>
        <dsp:cNvPr id="0" name=""/>
        <dsp:cNvSpPr/>
      </dsp:nvSpPr>
      <dsp:spPr>
        <a:xfrm>
          <a:off x="1584002" y="1068451"/>
          <a:ext cx="304043" cy="35567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dirty="0"/>
        </a:p>
      </dsp:txBody>
      <dsp:txXfrm>
        <a:off x="1584002" y="1139586"/>
        <a:ext cx="212830" cy="213403"/>
      </dsp:txXfrm>
    </dsp:sp>
    <dsp:sp modelId="{719EB172-9FBC-4E4C-8C35-1B45715FB1B3}">
      <dsp:nvSpPr>
        <dsp:cNvPr id="0" name=""/>
        <dsp:cNvSpPr/>
      </dsp:nvSpPr>
      <dsp:spPr>
        <a:xfrm>
          <a:off x="2014253" y="148408"/>
          <a:ext cx="1434168" cy="21957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Create expense &amp; income ledgers</a:t>
          </a:r>
          <a:endParaRPr lang="en-US" sz="2000" kern="1200" dirty="0"/>
        </a:p>
      </dsp:txBody>
      <dsp:txXfrm>
        <a:off x="2056258" y="190413"/>
        <a:ext cx="1350158" cy="2111748"/>
      </dsp:txXfrm>
    </dsp:sp>
    <dsp:sp modelId="{25AD2806-373B-4EC4-B6BC-E4013AA6DF6D}">
      <dsp:nvSpPr>
        <dsp:cNvPr id="0" name=""/>
        <dsp:cNvSpPr/>
      </dsp:nvSpPr>
      <dsp:spPr>
        <a:xfrm>
          <a:off x="3591839" y="1068451"/>
          <a:ext cx="304043" cy="35567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dirty="0"/>
        </a:p>
      </dsp:txBody>
      <dsp:txXfrm>
        <a:off x="3591839" y="1139586"/>
        <a:ext cx="212830" cy="213403"/>
      </dsp:txXfrm>
    </dsp:sp>
    <dsp:sp modelId="{318CDA4D-B28E-479E-B637-B91A2ADF3B97}">
      <dsp:nvSpPr>
        <dsp:cNvPr id="0" name=""/>
        <dsp:cNvSpPr/>
      </dsp:nvSpPr>
      <dsp:spPr>
        <a:xfrm>
          <a:off x="4022089" y="186153"/>
          <a:ext cx="1614845" cy="212026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Create departments as Cost Centres</a:t>
          </a:r>
          <a:endParaRPr lang="en-US" sz="2000" kern="1200" dirty="0"/>
        </a:p>
      </dsp:txBody>
      <dsp:txXfrm>
        <a:off x="4069386" y="233450"/>
        <a:ext cx="1520251" cy="2025674"/>
      </dsp:txXfrm>
    </dsp:sp>
    <dsp:sp modelId="{0ED57E88-92E4-4501-8BEC-07BB21CA9E4D}">
      <dsp:nvSpPr>
        <dsp:cNvPr id="0" name=""/>
        <dsp:cNvSpPr/>
      </dsp:nvSpPr>
      <dsp:spPr>
        <a:xfrm>
          <a:off x="5780352" y="1068451"/>
          <a:ext cx="304043" cy="35567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dirty="0"/>
        </a:p>
      </dsp:txBody>
      <dsp:txXfrm>
        <a:off x="5780352" y="1139586"/>
        <a:ext cx="212830" cy="213403"/>
      </dsp:txXfrm>
    </dsp:sp>
    <dsp:sp modelId="{53396488-7B51-4894-9020-3C0742E584D6}">
      <dsp:nvSpPr>
        <dsp:cNvPr id="0" name=""/>
        <dsp:cNvSpPr/>
      </dsp:nvSpPr>
      <dsp:spPr>
        <a:xfrm>
          <a:off x="6210603" y="148408"/>
          <a:ext cx="1434168" cy="21957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Select type of budget – On Nett transactions\On Closing balance</a:t>
          </a:r>
          <a:endParaRPr lang="en-US" sz="2000" kern="1200" dirty="0"/>
        </a:p>
      </dsp:txBody>
      <dsp:txXfrm>
        <a:off x="6252608" y="190413"/>
        <a:ext cx="1350158" cy="2111748"/>
      </dsp:txXfrm>
    </dsp:sp>
    <dsp:sp modelId="{87ED624F-51BD-4C41-8F5A-C1C6E81448F9}">
      <dsp:nvSpPr>
        <dsp:cNvPr id="0" name=""/>
        <dsp:cNvSpPr/>
      </dsp:nvSpPr>
      <dsp:spPr>
        <a:xfrm>
          <a:off x="7788188" y="1068451"/>
          <a:ext cx="304043" cy="35567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dirty="0"/>
        </a:p>
      </dsp:txBody>
      <dsp:txXfrm>
        <a:off x="7788188" y="1139586"/>
        <a:ext cx="212830" cy="213403"/>
      </dsp:txXfrm>
    </dsp:sp>
    <dsp:sp modelId="{054D4F06-514C-4A15-BD43-D7CC8147C6A9}">
      <dsp:nvSpPr>
        <dsp:cNvPr id="0" name=""/>
        <dsp:cNvSpPr/>
      </dsp:nvSpPr>
      <dsp:spPr>
        <a:xfrm>
          <a:off x="8218439" y="148408"/>
          <a:ext cx="1434168" cy="21957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Record vouchers to account actual expenses &amp; incomes</a:t>
          </a:r>
          <a:endParaRPr lang="en-US" sz="2000" kern="1200" dirty="0"/>
        </a:p>
      </dsp:txBody>
      <dsp:txXfrm>
        <a:off x="8260444" y="190413"/>
        <a:ext cx="1350158" cy="2111748"/>
      </dsp:txXfrm>
    </dsp:sp>
    <dsp:sp modelId="{1790D4FA-FAE7-403D-B028-CF096F07A6A9}">
      <dsp:nvSpPr>
        <dsp:cNvPr id="0" name=""/>
        <dsp:cNvSpPr/>
      </dsp:nvSpPr>
      <dsp:spPr>
        <a:xfrm>
          <a:off x="9796025" y="1068451"/>
          <a:ext cx="304043" cy="35567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dirty="0"/>
        </a:p>
      </dsp:txBody>
      <dsp:txXfrm>
        <a:off x="9796025" y="1139586"/>
        <a:ext cx="212830" cy="213403"/>
      </dsp:txXfrm>
    </dsp:sp>
    <dsp:sp modelId="{1757CF65-6AA0-41A3-AB85-EC40F1A08A0C}">
      <dsp:nvSpPr>
        <dsp:cNvPr id="0" name=""/>
        <dsp:cNvSpPr/>
      </dsp:nvSpPr>
      <dsp:spPr>
        <a:xfrm>
          <a:off x="10226276" y="148408"/>
          <a:ext cx="1434168" cy="21957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a:t>Track the Budget Variance</a:t>
          </a:r>
          <a:endParaRPr lang="en-US" sz="2000" kern="1200" dirty="0"/>
        </a:p>
      </dsp:txBody>
      <dsp:txXfrm>
        <a:off x="10268281" y="190413"/>
        <a:ext cx="1350158" cy="211174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82C513-3934-43DD-A1AE-7C0B627A5793}">
      <dsp:nvSpPr>
        <dsp:cNvPr id="0" name=""/>
        <dsp:cNvSpPr/>
      </dsp:nvSpPr>
      <dsp:spPr>
        <a:xfrm>
          <a:off x="-328438" y="1745446"/>
          <a:ext cx="2408141" cy="1552384"/>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42240" rIns="142240" bIns="142240" numCol="1" spcCol="1270" anchor="ctr" anchorCtr="0">
          <a:noAutofit/>
        </a:bodyPr>
        <a:lstStyle/>
        <a:p>
          <a:pPr lvl="0" algn="l" defTabSz="889000">
            <a:lnSpc>
              <a:spcPct val="90000"/>
            </a:lnSpc>
            <a:spcBef>
              <a:spcPct val="0"/>
            </a:spcBef>
            <a:spcAft>
              <a:spcPct val="35000"/>
            </a:spcAft>
          </a:pPr>
          <a:r>
            <a:rPr lang="en-US" sz="2000" kern="1200" dirty="0"/>
            <a:t>Budgets can be created for different periods</a:t>
          </a:r>
          <a:endParaRPr lang="en-IN" sz="2000" kern="1200" dirty="0"/>
        </a:p>
      </dsp:txBody>
      <dsp:txXfrm>
        <a:off x="56864" y="1745446"/>
        <a:ext cx="2022838" cy="1552384"/>
      </dsp:txXfrm>
    </dsp:sp>
    <dsp:sp modelId="{8BB4CD22-D5A7-4B0B-AA0F-020C666C4EF9}">
      <dsp:nvSpPr>
        <dsp:cNvPr id="0" name=""/>
        <dsp:cNvSpPr/>
      </dsp:nvSpPr>
      <dsp:spPr>
        <a:xfrm>
          <a:off x="362126" y="1027812"/>
          <a:ext cx="957854" cy="957854"/>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US" sz="4800" kern="1200" dirty="0"/>
            <a:t>1</a:t>
          </a:r>
          <a:endParaRPr lang="en-IN" sz="4800" kern="1200" dirty="0"/>
        </a:p>
      </dsp:txBody>
      <dsp:txXfrm>
        <a:off x="502400" y="1168086"/>
        <a:ext cx="677306" cy="677306"/>
      </dsp:txXfrm>
    </dsp:sp>
    <dsp:sp modelId="{42CBE6C3-C7E8-445E-83E0-14D0FCC36880}">
      <dsp:nvSpPr>
        <dsp:cNvPr id="0" name=""/>
        <dsp:cNvSpPr/>
      </dsp:nvSpPr>
      <dsp:spPr>
        <a:xfrm>
          <a:off x="2618923" y="1745446"/>
          <a:ext cx="2408141" cy="1552384"/>
        </a:xfrm>
        <a:prstGeom prst="rect">
          <a:avLst/>
        </a:prstGeom>
        <a:solidFill>
          <a:schemeClr val="accent4">
            <a:tint val="40000"/>
            <a:alpha val="90000"/>
            <a:hueOff val="3620642"/>
            <a:satOff val="-17082"/>
            <a:lumOff val="-617"/>
            <a:alphaOff val="0"/>
          </a:schemeClr>
        </a:solidFill>
        <a:ln w="6350" cap="flat" cmpd="sng" algn="ctr">
          <a:solidFill>
            <a:schemeClr val="accent4">
              <a:tint val="40000"/>
              <a:alpha val="90000"/>
              <a:hueOff val="3620642"/>
              <a:satOff val="-17082"/>
              <a:lumOff val="-617"/>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lvl="0" algn="l" defTabSz="800100">
            <a:lnSpc>
              <a:spcPct val="90000"/>
            </a:lnSpc>
            <a:spcBef>
              <a:spcPct val="0"/>
            </a:spcBef>
            <a:spcAft>
              <a:spcPct val="35000"/>
            </a:spcAft>
          </a:pPr>
          <a:r>
            <a:rPr lang="en-US" sz="1800" kern="1200" dirty="0"/>
            <a:t>A budget can be altered or deleted any time</a:t>
          </a:r>
          <a:endParaRPr lang="en-IN" sz="1800" kern="1200" dirty="0"/>
        </a:p>
      </dsp:txBody>
      <dsp:txXfrm>
        <a:off x="3004225" y="1745446"/>
        <a:ext cx="2022838" cy="1552384"/>
      </dsp:txXfrm>
    </dsp:sp>
    <dsp:sp modelId="{196FECC5-1433-4C3C-B4ED-FA9E18EF11A7}">
      <dsp:nvSpPr>
        <dsp:cNvPr id="0" name=""/>
        <dsp:cNvSpPr/>
      </dsp:nvSpPr>
      <dsp:spPr>
        <a:xfrm>
          <a:off x="3309487" y="1027812"/>
          <a:ext cx="957854" cy="957854"/>
        </a:xfrm>
        <a:prstGeom prst="ellipse">
          <a:avLst/>
        </a:prstGeom>
        <a:solidFill>
          <a:schemeClr val="accent4">
            <a:hueOff val="3266964"/>
            <a:satOff val="-13592"/>
            <a:lumOff val="320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US" sz="4800" kern="1200" dirty="0"/>
            <a:t>2</a:t>
          </a:r>
          <a:endParaRPr lang="en-IN" sz="4800" kern="1200" dirty="0"/>
        </a:p>
      </dsp:txBody>
      <dsp:txXfrm>
        <a:off x="3449761" y="1168086"/>
        <a:ext cx="677306" cy="677306"/>
      </dsp:txXfrm>
    </dsp:sp>
    <dsp:sp modelId="{420A292F-C6E7-463F-A6B8-8392517A286E}">
      <dsp:nvSpPr>
        <dsp:cNvPr id="0" name=""/>
        <dsp:cNvSpPr/>
      </dsp:nvSpPr>
      <dsp:spPr>
        <a:xfrm>
          <a:off x="5655327" y="1723413"/>
          <a:ext cx="2408141" cy="1552384"/>
        </a:xfrm>
        <a:prstGeom prst="rect">
          <a:avLst/>
        </a:prstGeom>
        <a:solidFill>
          <a:schemeClr val="accent4">
            <a:tint val="40000"/>
            <a:alpha val="90000"/>
            <a:hueOff val="7241284"/>
            <a:satOff val="-34163"/>
            <a:lumOff val="-1234"/>
            <a:alphaOff val="0"/>
          </a:schemeClr>
        </a:solidFill>
        <a:ln w="6350" cap="flat" cmpd="sng" algn="ctr">
          <a:solidFill>
            <a:schemeClr val="accent4">
              <a:tint val="40000"/>
              <a:alpha val="90000"/>
              <a:hueOff val="7241284"/>
              <a:satOff val="-34163"/>
              <a:lumOff val="-1234"/>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lvl="0" algn="l" defTabSz="800100">
            <a:lnSpc>
              <a:spcPct val="90000"/>
            </a:lnSpc>
            <a:spcBef>
              <a:spcPct val="0"/>
            </a:spcBef>
            <a:spcAft>
              <a:spcPct val="35000"/>
            </a:spcAft>
          </a:pPr>
          <a:r>
            <a:rPr lang="en-US" sz="1800" kern="1200" dirty="0"/>
            <a:t>Budget value can be set at closing balance or on Net transactions</a:t>
          </a:r>
          <a:endParaRPr lang="en-IN" sz="1800" kern="1200" dirty="0"/>
        </a:p>
      </dsp:txBody>
      <dsp:txXfrm>
        <a:off x="6040630" y="1723413"/>
        <a:ext cx="2022838" cy="1552384"/>
      </dsp:txXfrm>
    </dsp:sp>
    <dsp:sp modelId="{2DC30DC1-E725-4CD0-9116-9A84FEF02E19}">
      <dsp:nvSpPr>
        <dsp:cNvPr id="0" name=""/>
        <dsp:cNvSpPr/>
      </dsp:nvSpPr>
      <dsp:spPr>
        <a:xfrm>
          <a:off x="6345885" y="1005781"/>
          <a:ext cx="957854" cy="957854"/>
        </a:xfrm>
        <a:prstGeom prst="ellipse">
          <a:avLst/>
        </a:prstGeom>
        <a:solidFill>
          <a:schemeClr val="accent4">
            <a:hueOff val="6533927"/>
            <a:satOff val="-27185"/>
            <a:lumOff val="640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US" sz="4800" kern="1200" dirty="0"/>
            <a:t>3</a:t>
          </a:r>
          <a:endParaRPr lang="en-IN" sz="4800" kern="1200" dirty="0"/>
        </a:p>
      </dsp:txBody>
      <dsp:txXfrm>
        <a:off x="6486159" y="1146055"/>
        <a:ext cx="677306" cy="677306"/>
      </dsp:txXfrm>
    </dsp:sp>
    <dsp:sp modelId="{E0A489C1-F1D6-449F-AA05-3A44774598D2}">
      <dsp:nvSpPr>
        <dsp:cNvPr id="0" name=""/>
        <dsp:cNvSpPr/>
      </dsp:nvSpPr>
      <dsp:spPr>
        <a:xfrm>
          <a:off x="8645824" y="1734425"/>
          <a:ext cx="2408141" cy="1552384"/>
        </a:xfrm>
        <a:prstGeom prst="rect">
          <a:avLst/>
        </a:prstGeom>
        <a:solidFill>
          <a:schemeClr val="accent4">
            <a:tint val="40000"/>
            <a:alpha val="90000"/>
            <a:hueOff val="10861925"/>
            <a:satOff val="-51245"/>
            <a:lumOff val="-1851"/>
            <a:alphaOff val="0"/>
          </a:schemeClr>
        </a:solidFill>
        <a:ln w="6350" cap="flat" cmpd="sng" algn="ctr">
          <a:solidFill>
            <a:schemeClr val="accent4">
              <a:tint val="40000"/>
              <a:alpha val="90000"/>
              <a:hueOff val="10861925"/>
              <a:satOff val="-51245"/>
              <a:lumOff val="-1851"/>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lvl="0" algn="l" defTabSz="800100">
            <a:lnSpc>
              <a:spcPct val="90000"/>
            </a:lnSpc>
            <a:spcBef>
              <a:spcPct val="0"/>
            </a:spcBef>
            <a:spcAft>
              <a:spcPct val="35000"/>
            </a:spcAft>
          </a:pPr>
          <a:r>
            <a:rPr lang="en-US" sz="1800" kern="1200" dirty="0"/>
            <a:t>Budget variance view will help user to compare actuals with budgeted amount</a:t>
          </a:r>
          <a:endParaRPr lang="en-IN" sz="1800" kern="1200" dirty="0"/>
        </a:p>
      </dsp:txBody>
      <dsp:txXfrm>
        <a:off x="9031127" y="1734425"/>
        <a:ext cx="2022838" cy="1552384"/>
      </dsp:txXfrm>
    </dsp:sp>
    <dsp:sp modelId="{876709DE-4AB2-4928-9409-437FB8C86482}">
      <dsp:nvSpPr>
        <dsp:cNvPr id="0" name=""/>
        <dsp:cNvSpPr/>
      </dsp:nvSpPr>
      <dsp:spPr>
        <a:xfrm>
          <a:off x="9223688" y="961710"/>
          <a:ext cx="957854" cy="957854"/>
        </a:xfrm>
        <a:prstGeom prst="ellipse">
          <a:avLst/>
        </a:prstGeom>
        <a:solidFill>
          <a:schemeClr val="accent4">
            <a:hueOff val="9800891"/>
            <a:satOff val="-40777"/>
            <a:lumOff val="96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r>
            <a:rPr lang="en-US" sz="4800" kern="1200" dirty="0"/>
            <a:t>4</a:t>
          </a:r>
          <a:endParaRPr lang="en-IN" sz="4800" kern="1200" dirty="0"/>
        </a:p>
      </dsp:txBody>
      <dsp:txXfrm>
        <a:off x="9363962" y="1101984"/>
        <a:ext cx="677306" cy="6773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6C5FA-9CFA-4438-9579-F9D945E77AC7}">
      <dsp:nvSpPr>
        <dsp:cNvPr id="0" name=""/>
        <dsp:cNvSpPr/>
      </dsp:nvSpPr>
      <dsp:spPr>
        <a:xfrm>
          <a:off x="0" y="242154"/>
          <a:ext cx="6072742"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FEAA26-0384-45A0-B090-155A54CEB19D}">
      <dsp:nvSpPr>
        <dsp:cNvPr id="0" name=""/>
        <dsp:cNvSpPr/>
      </dsp:nvSpPr>
      <dsp:spPr>
        <a:xfrm>
          <a:off x="303340" y="5994"/>
          <a:ext cx="5448433"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675" tIns="0" rIns="160675" bIns="0" numCol="1" spcCol="1270" anchor="ctr" anchorCtr="0">
          <a:noAutofit/>
        </a:bodyPr>
        <a:lstStyle/>
        <a:p>
          <a:pPr lvl="0" algn="l" defTabSz="800100">
            <a:lnSpc>
              <a:spcPct val="90000"/>
            </a:lnSpc>
            <a:spcBef>
              <a:spcPct val="0"/>
            </a:spcBef>
            <a:spcAft>
              <a:spcPct val="35000"/>
            </a:spcAft>
          </a:pPr>
          <a:r>
            <a:rPr lang="en-IN" sz="1800" kern="1200" dirty="0"/>
            <a:t>Expense is the cost incurred to generate revenue</a:t>
          </a:r>
        </a:p>
      </dsp:txBody>
      <dsp:txXfrm>
        <a:off x="326397" y="29051"/>
        <a:ext cx="5402319" cy="426206"/>
      </dsp:txXfrm>
    </dsp:sp>
    <dsp:sp modelId="{1C113231-4A16-4837-8D63-F4B330374AF4}">
      <dsp:nvSpPr>
        <dsp:cNvPr id="0" name=""/>
        <dsp:cNvSpPr/>
      </dsp:nvSpPr>
      <dsp:spPr>
        <a:xfrm>
          <a:off x="0" y="967914"/>
          <a:ext cx="6072742" cy="403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E93398-F6A4-4214-8996-8BABAABDF3B0}">
      <dsp:nvSpPr>
        <dsp:cNvPr id="0" name=""/>
        <dsp:cNvSpPr/>
      </dsp:nvSpPr>
      <dsp:spPr>
        <a:xfrm>
          <a:off x="303340" y="731754"/>
          <a:ext cx="5448433" cy="47232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675" tIns="0" rIns="160675" bIns="0" numCol="1" spcCol="1270" anchor="ctr" anchorCtr="0">
          <a:noAutofit/>
        </a:bodyPr>
        <a:lstStyle/>
        <a:p>
          <a:pPr lvl="0" algn="l" defTabSz="800100">
            <a:lnSpc>
              <a:spcPct val="90000"/>
            </a:lnSpc>
            <a:spcBef>
              <a:spcPct val="0"/>
            </a:spcBef>
            <a:spcAft>
              <a:spcPct val="35000"/>
            </a:spcAft>
          </a:pPr>
          <a:r>
            <a:rPr lang="en-IN" sz="1800" kern="1200" dirty="0"/>
            <a:t>Expenses are accounted for a period &amp; cannot be carried forward</a:t>
          </a:r>
        </a:p>
      </dsp:txBody>
      <dsp:txXfrm>
        <a:off x="326397" y="754811"/>
        <a:ext cx="5402319" cy="4262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3E61B-8753-4BC8-94E7-C07CA4BCEDAA}">
      <dsp:nvSpPr>
        <dsp:cNvPr id="0" name=""/>
        <dsp:cNvSpPr/>
      </dsp:nvSpPr>
      <dsp:spPr>
        <a:xfrm>
          <a:off x="0" y="0"/>
          <a:ext cx="4611999" cy="3259305"/>
        </a:xfrm>
        <a:prstGeom prst="roundRect">
          <a:avLst>
            <a:gd name="adj" fmla="val 10000"/>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IN" sz="4500" kern="1200" dirty="0"/>
            <a:t>INCOME</a:t>
          </a:r>
        </a:p>
      </dsp:txBody>
      <dsp:txXfrm>
        <a:off x="0" y="0"/>
        <a:ext cx="4611999" cy="977791"/>
      </dsp:txXfrm>
    </dsp:sp>
    <dsp:sp modelId="{E1E8011C-15BD-4E55-95B2-102417E33BE3}">
      <dsp:nvSpPr>
        <dsp:cNvPr id="0" name=""/>
        <dsp:cNvSpPr/>
      </dsp:nvSpPr>
      <dsp:spPr>
        <a:xfrm>
          <a:off x="461199" y="978070"/>
          <a:ext cx="3689599" cy="64032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IN" sz="1900" kern="1200" dirty="0"/>
            <a:t>Money generated from sale of goods or services</a:t>
          </a:r>
        </a:p>
      </dsp:txBody>
      <dsp:txXfrm>
        <a:off x="479953" y="996824"/>
        <a:ext cx="3652091" cy="602814"/>
      </dsp:txXfrm>
    </dsp:sp>
    <dsp:sp modelId="{F636AF6E-9C27-49D9-8B13-FA76FE8CF153}">
      <dsp:nvSpPr>
        <dsp:cNvPr id="0" name=""/>
        <dsp:cNvSpPr/>
      </dsp:nvSpPr>
      <dsp:spPr>
        <a:xfrm>
          <a:off x="461199" y="1716904"/>
          <a:ext cx="3689599" cy="64032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IN" sz="1900" kern="1200" dirty="0"/>
            <a:t>Capital gains, ex: sale of fixed assets, stock investment, etc</a:t>
          </a:r>
        </a:p>
      </dsp:txBody>
      <dsp:txXfrm>
        <a:off x="479953" y="1735658"/>
        <a:ext cx="3652091" cy="602814"/>
      </dsp:txXfrm>
    </dsp:sp>
    <dsp:sp modelId="{F64D697A-C5C0-4D4B-BB31-58DF977DF891}">
      <dsp:nvSpPr>
        <dsp:cNvPr id="0" name=""/>
        <dsp:cNvSpPr/>
      </dsp:nvSpPr>
      <dsp:spPr>
        <a:xfrm>
          <a:off x="461199" y="2455738"/>
          <a:ext cx="3689599" cy="64032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ctr" defTabSz="844550">
            <a:lnSpc>
              <a:spcPct val="90000"/>
            </a:lnSpc>
            <a:spcBef>
              <a:spcPct val="0"/>
            </a:spcBef>
            <a:spcAft>
              <a:spcPct val="35000"/>
            </a:spcAft>
          </a:pPr>
          <a:r>
            <a:rPr lang="en-IN" sz="1900" kern="1200" dirty="0"/>
            <a:t>Others like Interest, Royalty, etc</a:t>
          </a:r>
        </a:p>
      </dsp:txBody>
      <dsp:txXfrm>
        <a:off x="479953" y="2474492"/>
        <a:ext cx="3652091" cy="6028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B149D-9BDF-4AF2-A043-1085A0528A84}">
      <dsp:nvSpPr>
        <dsp:cNvPr id="0" name=""/>
        <dsp:cNvSpPr/>
      </dsp:nvSpPr>
      <dsp:spPr>
        <a:xfrm>
          <a:off x="0" y="0"/>
          <a:ext cx="4123848" cy="2971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IN" sz="4100" kern="1200" dirty="0"/>
            <a:t>ACCOUNT</a:t>
          </a:r>
        </a:p>
      </dsp:txBody>
      <dsp:txXfrm>
        <a:off x="0" y="0"/>
        <a:ext cx="4123848" cy="891540"/>
      </dsp:txXfrm>
    </dsp:sp>
    <dsp:sp modelId="{F8FAC651-471B-4DD9-A3CA-4A79968EEE18}">
      <dsp:nvSpPr>
        <dsp:cNvPr id="0" name=""/>
        <dsp:cNvSpPr/>
      </dsp:nvSpPr>
      <dsp:spPr>
        <a:xfrm>
          <a:off x="412384" y="891793"/>
          <a:ext cx="3299078" cy="5838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l" defTabSz="844550">
            <a:lnSpc>
              <a:spcPct val="90000"/>
            </a:lnSpc>
            <a:spcBef>
              <a:spcPct val="0"/>
            </a:spcBef>
            <a:spcAft>
              <a:spcPct val="35000"/>
            </a:spcAft>
          </a:pPr>
          <a:r>
            <a:rPr lang="en-IN" sz="1900" kern="1200" dirty="0"/>
            <a:t>Used to record the transactions</a:t>
          </a:r>
        </a:p>
      </dsp:txBody>
      <dsp:txXfrm>
        <a:off x="429484" y="908893"/>
        <a:ext cx="3264878" cy="549639"/>
      </dsp:txXfrm>
    </dsp:sp>
    <dsp:sp modelId="{011C3B45-E2E8-43A8-A01D-8A204DB89FE9}">
      <dsp:nvSpPr>
        <dsp:cNvPr id="0" name=""/>
        <dsp:cNvSpPr/>
      </dsp:nvSpPr>
      <dsp:spPr>
        <a:xfrm>
          <a:off x="412384" y="1565455"/>
          <a:ext cx="3299078" cy="5838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l" defTabSz="844550">
            <a:lnSpc>
              <a:spcPct val="90000"/>
            </a:lnSpc>
            <a:spcBef>
              <a:spcPct val="0"/>
            </a:spcBef>
            <a:spcAft>
              <a:spcPct val="35000"/>
            </a:spcAft>
          </a:pPr>
          <a:r>
            <a:rPr lang="en-IN" sz="1900" kern="1200" dirty="0"/>
            <a:t>Ex: Cash a/c, Supplier a/c, etc</a:t>
          </a:r>
        </a:p>
      </dsp:txBody>
      <dsp:txXfrm>
        <a:off x="429484" y="1582555"/>
        <a:ext cx="3264878" cy="549639"/>
      </dsp:txXfrm>
    </dsp:sp>
    <dsp:sp modelId="{9324C11E-9859-4F3A-8DDA-09FDF5159412}">
      <dsp:nvSpPr>
        <dsp:cNvPr id="0" name=""/>
        <dsp:cNvSpPr/>
      </dsp:nvSpPr>
      <dsp:spPr>
        <a:xfrm>
          <a:off x="412384" y="2239116"/>
          <a:ext cx="3299078" cy="5838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lvl="0" algn="l" defTabSz="844550">
            <a:lnSpc>
              <a:spcPct val="90000"/>
            </a:lnSpc>
            <a:spcBef>
              <a:spcPct val="0"/>
            </a:spcBef>
            <a:spcAft>
              <a:spcPct val="35000"/>
            </a:spcAft>
          </a:pPr>
          <a:r>
            <a:rPr lang="en-IN" sz="1900" kern="1200" dirty="0"/>
            <a:t>Each a/c has Debit &amp; Credit</a:t>
          </a:r>
        </a:p>
      </dsp:txBody>
      <dsp:txXfrm>
        <a:off x="429484" y="2256216"/>
        <a:ext cx="3264878" cy="5496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10C59-590C-48FB-BDEC-B46ADF91868F}">
      <dsp:nvSpPr>
        <dsp:cNvPr id="0" name=""/>
        <dsp:cNvSpPr/>
      </dsp:nvSpPr>
      <dsp:spPr>
        <a:xfrm>
          <a:off x="0" y="0"/>
          <a:ext cx="5700005" cy="1846638"/>
        </a:xfrm>
        <a:prstGeom prst="roundRect">
          <a:avLst>
            <a:gd name="adj" fmla="val 10000"/>
          </a:avLst>
        </a:prstGeom>
        <a:solidFill>
          <a:schemeClr val="accent6">
            <a:tint val="40000"/>
            <a:hueOff val="0"/>
            <a:satOff val="0"/>
            <a:lumOff val="0"/>
            <a:alphaOff val="0"/>
          </a:schemeClr>
        </a:solidFill>
        <a:ln w="635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IN" sz="2500" kern="1200" dirty="0"/>
            <a:t>VOUCHER</a:t>
          </a:r>
        </a:p>
      </dsp:txBody>
      <dsp:txXfrm>
        <a:off x="0" y="0"/>
        <a:ext cx="5700005" cy="553991"/>
      </dsp:txXfrm>
    </dsp:sp>
    <dsp:sp modelId="{488D2633-FD80-422C-9AC2-6C0C2D458DD1}">
      <dsp:nvSpPr>
        <dsp:cNvPr id="0" name=""/>
        <dsp:cNvSpPr/>
      </dsp:nvSpPr>
      <dsp:spPr>
        <a:xfrm>
          <a:off x="570000" y="554532"/>
          <a:ext cx="4560004" cy="556786"/>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IN" sz="1700" kern="1200" dirty="0"/>
            <a:t>Document serves as evidence of the transactions</a:t>
          </a:r>
        </a:p>
      </dsp:txBody>
      <dsp:txXfrm>
        <a:off x="586308" y="570840"/>
        <a:ext cx="4527388" cy="524170"/>
      </dsp:txXfrm>
    </dsp:sp>
    <dsp:sp modelId="{A2934ECD-B560-4FF2-B8FE-7FF0D3D33F60}">
      <dsp:nvSpPr>
        <dsp:cNvPr id="0" name=""/>
        <dsp:cNvSpPr/>
      </dsp:nvSpPr>
      <dsp:spPr>
        <a:xfrm>
          <a:off x="570000" y="1196978"/>
          <a:ext cx="4560004" cy="556786"/>
        </a:xfrm>
        <a:prstGeom prst="roundRect">
          <a:avLst>
            <a:gd name="adj" fmla="val 1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3180" tIns="32385" rIns="43180" bIns="32385" numCol="1" spcCol="1270" anchor="ctr" anchorCtr="0">
          <a:noAutofit/>
        </a:bodyPr>
        <a:lstStyle/>
        <a:p>
          <a:pPr lvl="0" algn="ctr" defTabSz="755650">
            <a:lnSpc>
              <a:spcPct val="90000"/>
            </a:lnSpc>
            <a:spcBef>
              <a:spcPct val="0"/>
            </a:spcBef>
            <a:spcAft>
              <a:spcPct val="35000"/>
            </a:spcAft>
          </a:pPr>
          <a:r>
            <a:rPr lang="en-IN" sz="1700" kern="1200" dirty="0"/>
            <a:t>Ex: Sales invoice, Payment voucher, etc</a:t>
          </a:r>
        </a:p>
      </dsp:txBody>
      <dsp:txXfrm>
        <a:off x="586308" y="1213286"/>
        <a:ext cx="4527388" cy="52417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0.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15:47:08.372"/>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8C2D3-22CC-4EBE-8EB9-8B7B21E59118}" type="datetimeFigureOut">
              <a:rPr lang="en-IN" smtClean="0"/>
              <a:t>20-11-2024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82EBD-53C1-414A-8679-1300F5D8165F}" type="slidenum">
              <a:rPr lang="en-IN" smtClean="0"/>
              <a:t>‹#›</a:t>
            </a:fld>
            <a:endParaRPr lang="en-IN" dirty="0"/>
          </a:p>
        </p:txBody>
      </p:sp>
    </p:spTree>
    <p:extLst>
      <p:ext uri="{BB962C8B-B14F-4D97-AF65-F5344CB8AC3E}">
        <p14:creationId xmlns:p14="http://schemas.microsoft.com/office/powerpoint/2010/main" val="241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882EBD-53C1-414A-8679-1300F5D8165F}" type="slidenum">
              <a:rPr lang="en-IN" smtClean="0"/>
              <a:t>28</a:t>
            </a:fld>
            <a:endParaRPr lang="en-IN" dirty="0"/>
          </a:p>
        </p:txBody>
      </p:sp>
    </p:spTree>
    <p:extLst>
      <p:ext uri="{BB962C8B-B14F-4D97-AF65-F5344CB8AC3E}">
        <p14:creationId xmlns:p14="http://schemas.microsoft.com/office/powerpoint/2010/main" val="2842007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882EBD-53C1-414A-8679-1300F5D8165F}" type="slidenum">
              <a:rPr lang="en-IN" smtClean="0"/>
              <a:t>29</a:t>
            </a:fld>
            <a:endParaRPr lang="en-IN" dirty="0"/>
          </a:p>
        </p:txBody>
      </p:sp>
    </p:spTree>
    <p:extLst>
      <p:ext uri="{BB962C8B-B14F-4D97-AF65-F5344CB8AC3E}">
        <p14:creationId xmlns:p14="http://schemas.microsoft.com/office/powerpoint/2010/main" val="3389300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882EBD-53C1-414A-8679-1300F5D8165F}" type="slidenum">
              <a:rPr lang="en-IN" smtClean="0"/>
              <a:t>30</a:t>
            </a:fld>
            <a:endParaRPr lang="en-IN" dirty="0"/>
          </a:p>
        </p:txBody>
      </p:sp>
    </p:spTree>
    <p:extLst>
      <p:ext uri="{BB962C8B-B14F-4D97-AF65-F5344CB8AC3E}">
        <p14:creationId xmlns:p14="http://schemas.microsoft.com/office/powerpoint/2010/main" val="39407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882EBD-53C1-414A-8679-1300F5D8165F}" type="slidenum">
              <a:rPr lang="en-IN" smtClean="0"/>
              <a:t>31</a:t>
            </a:fld>
            <a:endParaRPr lang="en-IN" dirty="0"/>
          </a:p>
        </p:txBody>
      </p:sp>
    </p:spTree>
    <p:extLst>
      <p:ext uri="{BB962C8B-B14F-4D97-AF65-F5344CB8AC3E}">
        <p14:creationId xmlns:p14="http://schemas.microsoft.com/office/powerpoint/2010/main" val="3512655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882EBD-53C1-414A-8679-1300F5D8165F}" type="slidenum">
              <a:rPr lang="en-IN" smtClean="0"/>
              <a:t>36</a:t>
            </a:fld>
            <a:endParaRPr lang="en-IN" dirty="0"/>
          </a:p>
        </p:txBody>
      </p:sp>
    </p:spTree>
    <p:extLst>
      <p:ext uri="{BB962C8B-B14F-4D97-AF65-F5344CB8AC3E}">
        <p14:creationId xmlns:p14="http://schemas.microsoft.com/office/powerpoint/2010/main" val="2375729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1882EBD-53C1-414A-8679-1300F5D8165F}" type="slidenum">
              <a:rPr lang="en-IN" smtClean="0"/>
              <a:t>42</a:t>
            </a:fld>
            <a:endParaRPr lang="en-IN" dirty="0"/>
          </a:p>
        </p:txBody>
      </p:sp>
    </p:spTree>
    <p:extLst>
      <p:ext uri="{BB962C8B-B14F-4D97-AF65-F5344CB8AC3E}">
        <p14:creationId xmlns:p14="http://schemas.microsoft.com/office/powerpoint/2010/main" val="678908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882EBD-53C1-414A-8679-1300F5D8165F}" type="slidenum">
              <a:rPr lang="en-IN" smtClean="0"/>
              <a:t>102</a:t>
            </a:fld>
            <a:endParaRPr lang="en-IN" dirty="0"/>
          </a:p>
        </p:txBody>
      </p:sp>
    </p:spTree>
    <p:extLst>
      <p:ext uri="{BB962C8B-B14F-4D97-AF65-F5344CB8AC3E}">
        <p14:creationId xmlns:p14="http://schemas.microsoft.com/office/powerpoint/2010/main" val="1770100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9DC53-EC72-446B-91D2-FA8D827B1566}"/>
              </a:ext>
            </a:extLst>
          </p:cNvPr>
          <p:cNvSpPr>
            <a:spLocks noGrp="1"/>
          </p:cNvSpPr>
          <p:nvPr>
            <p:ph type="title" hasCustomPrompt="1"/>
          </p:nvPr>
        </p:nvSpPr>
        <p:spPr>
          <a:xfrm>
            <a:off x="452071" y="2847975"/>
            <a:ext cx="8392672" cy="923925"/>
          </a:xfrm>
          <a:prstGeom prst="rect">
            <a:avLst/>
          </a:prstGeom>
        </p:spPr>
        <p:txBody>
          <a:bodyPr anchor="b"/>
          <a:lstStyle>
            <a:lvl1pPr algn="l">
              <a:defRPr sz="3600">
                <a:solidFill>
                  <a:schemeClr val="bg1">
                    <a:lumMod val="50000"/>
                  </a:schemeClr>
                </a:solidFill>
                <a:latin typeface="Arial" panose="020B0604020202020204" pitchFamily="34" charset="0"/>
                <a:cs typeface="Arial" panose="020B0604020202020204" pitchFamily="34" charset="0"/>
              </a:defRPr>
            </a:lvl1pPr>
          </a:lstStyle>
          <a:p>
            <a:r>
              <a:rPr lang="en-US" dirty="0"/>
              <a:t>Title</a:t>
            </a:r>
            <a:endParaRPr lang="en-IN" dirty="0"/>
          </a:p>
        </p:txBody>
      </p:sp>
      <p:grpSp>
        <p:nvGrpSpPr>
          <p:cNvPr id="41" name="Group 40">
            <a:extLst>
              <a:ext uri="{FF2B5EF4-FFF2-40B4-BE49-F238E27FC236}">
                <a16:creationId xmlns:a16="http://schemas.microsoft.com/office/drawing/2014/main" id="{0A849731-69C7-4D49-A8A9-9B517C5B9B99}"/>
              </a:ext>
            </a:extLst>
          </p:cNvPr>
          <p:cNvGrpSpPr/>
          <p:nvPr/>
        </p:nvGrpSpPr>
        <p:grpSpPr>
          <a:xfrm>
            <a:off x="726747" y="3"/>
            <a:ext cx="9546069" cy="6865542"/>
            <a:chOff x="726747" y="3"/>
            <a:chExt cx="9546069" cy="6865542"/>
          </a:xfrm>
        </p:grpSpPr>
        <p:sp>
          <p:nvSpPr>
            <p:cNvPr id="42" name="object 3">
              <a:extLst>
                <a:ext uri="{FF2B5EF4-FFF2-40B4-BE49-F238E27FC236}">
                  <a16:creationId xmlns:a16="http://schemas.microsoft.com/office/drawing/2014/main" id="{5DF3D48C-AA2D-45BF-9560-EAEBF9F574E7}"/>
                </a:ext>
              </a:extLst>
            </p:cNvPr>
            <p:cNvSpPr/>
            <p:nvPr/>
          </p:nvSpPr>
          <p:spPr>
            <a:xfrm>
              <a:off x="7886144" y="2117644"/>
              <a:ext cx="2386672" cy="4747901"/>
            </a:xfrm>
            <a:custGeom>
              <a:avLst/>
              <a:gdLst/>
              <a:ahLst/>
              <a:cxnLst/>
              <a:rect l="l" t="t" r="r" b="b"/>
              <a:pathLst>
                <a:path w="3931284" h="7820659">
                  <a:moveTo>
                    <a:pt x="2658662" y="0"/>
                  </a:moveTo>
                  <a:lnTo>
                    <a:pt x="0" y="7820411"/>
                  </a:lnTo>
                  <a:lnTo>
                    <a:pt x="1419181" y="7820411"/>
                  </a:lnTo>
                  <a:lnTo>
                    <a:pt x="3930927" y="432154"/>
                  </a:lnTo>
                  <a:lnTo>
                    <a:pt x="2658662" y="0"/>
                  </a:lnTo>
                  <a:close/>
                </a:path>
              </a:pathLst>
            </a:custGeom>
            <a:solidFill>
              <a:srgbClr val="FFC031"/>
            </a:solidFill>
          </p:spPr>
          <p:txBody>
            <a:bodyPr wrap="square" lIns="0" tIns="0" rIns="0" bIns="0" rtlCol="0"/>
            <a:lstStyle/>
            <a:p>
              <a:endParaRPr dirty="0"/>
            </a:p>
          </p:txBody>
        </p:sp>
        <p:sp>
          <p:nvSpPr>
            <p:cNvPr id="43" name="object 4">
              <a:extLst>
                <a:ext uri="{FF2B5EF4-FFF2-40B4-BE49-F238E27FC236}">
                  <a16:creationId xmlns:a16="http://schemas.microsoft.com/office/drawing/2014/main" id="{2AB29D9E-5A91-43EE-ADD6-58B9EC56ABFD}"/>
                </a:ext>
              </a:extLst>
            </p:cNvPr>
            <p:cNvSpPr/>
            <p:nvPr/>
          </p:nvSpPr>
          <p:spPr>
            <a:xfrm>
              <a:off x="726747" y="3"/>
              <a:ext cx="9545918" cy="3153831"/>
            </a:xfrm>
            <a:custGeom>
              <a:avLst/>
              <a:gdLst/>
              <a:ahLst/>
              <a:cxnLst/>
              <a:rect l="l" t="t" r="r" b="b"/>
              <a:pathLst>
                <a:path w="15723869" h="5194935">
                  <a:moveTo>
                    <a:pt x="4184270" y="0"/>
                  </a:moveTo>
                  <a:lnTo>
                    <a:pt x="0" y="0"/>
                  </a:lnTo>
                  <a:lnTo>
                    <a:pt x="15290864" y="5194742"/>
                  </a:lnTo>
                  <a:lnTo>
                    <a:pt x="15723772" y="3920299"/>
                  </a:lnTo>
                  <a:lnTo>
                    <a:pt x="4184270" y="0"/>
                  </a:lnTo>
                  <a:close/>
                </a:path>
              </a:pathLst>
            </a:custGeom>
            <a:solidFill>
              <a:srgbClr val="90C4E9"/>
            </a:solidFill>
          </p:spPr>
          <p:txBody>
            <a:bodyPr wrap="square" lIns="0" tIns="0" rIns="0" bIns="0" rtlCol="0"/>
            <a:lstStyle/>
            <a:p>
              <a:endParaRPr dirty="0"/>
            </a:p>
          </p:txBody>
        </p:sp>
        <p:sp>
          <p:nvSpPr>
            <p:cNvPr id="44" name="Rectangle 43">
              <a:extLst>
                <a:ext uri="{FF2B5EF4-FFF2-40B4-BE49-F238E27FC236}">
                  <a16:creationId xmlns:a16="http://schemas.microsoft.com/office/drawing/2014/main" id="{02C10570-B45D-4085-9EFC-A0DB6A5997D5}"/>
                </a:ext>
              </a:extLst>
            </p:cNvPr>
            <p:cNvSpPr/>
            <p:nvPr/>
          </p:nvSpPr>
          <p:spPr>
            <a:xfrm rot="1156427">
              <a:off x="9344481" y="2227240"/>
              <a:ext cx="834252" cy="832617"/>
            </a:xfrm>
            <a:prstGeom prst="rect">
              <a:avLst/>
            </a:prstGeom>
            <a:solidFill>
              <a:srgbClr val="2F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3" name="Picture 2" descr="A picture containing drawing&#10;&#10;Description automatically generated">
            <a:extLst>
              <a:ext uri="{FF2B5EF4-FFF2-40B4-BE49-F238E27FC236}">
                <a16:creationId xmlns:a16="http://schemas.microsoft.com/office/drawing/2014/main" id="{F94E59D5-50DC-4B3A-A660-D0889D0D9E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8814" y="6157009"/>
            <a:ext cx="1228014" cy="564557"/>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44A01160-9C67-42D6-9C89-15B429D99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080" y="321938"/>
            <a:ext cx="2770358" cy="564556"/>
          </a:xfrm>
          <a:prstGeom prst="rect">
            <a:avLst/>
          </a:prstGeom>
        </p:spPr>
      </p:pic>
    </p:spTree>
    <p:extLst>
      <p:ext uri="{BB962C8B-B14F-4D97-AF65-F5344CB8AC3E}">
        <p14:creationId xmlns:p14="http://schemas.microsoft.com/office/powerpoint/2010/main" val="879424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troduction Slide 0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D1056F3-F8DC-4BA5-BA6A-25016A2D4F49}"/>
              </a:ext>
            </a:extLst>
          </p:cNvPr>
          <p:cNvSpPr>
            <a:spLocks noGrp="1"/>
          </p:cNvSpPr>
          <p:nvPr>
            <p:ph type="pic" sz="quarter" idx="10"/>
          </p:nvPr>
        </p:nvSpPr>
        <p:spPr>
          <a:xfrm>
            <a:off x="834898" y="1205"/>
            <a:ext cx="3226195" cy="6855591"/>
          </a:xfrm>
          <a:custGeom>
            <a:avLst/>
            <a:gdLst>
              <a:gd name="connsiteX0" fmla="*/ 0 w 6450710"/>
              <a:gd name="connsiteY0" fmla="*/ 0 h 13711182"/>
              <a:gd name="connsiteX1" fmla="*/ 6450710 w 6450710"/>
              <a:gd name="connsiteY1" fmla="*/ 0 h 13711182"/>
              <a:gd name="connsiteX2" fmla="*/ 6450710 w 6450710"/>
              <a:gd name="connsiteY2" fmla="*/ 13711182 h 13711182"/>
              <a:gd name="connsiteX3" fmla="*/ 0 w 6450710"/>
              <a:gd name="connsiteY3" fmla="*/ 13711182 h 13711182"/>
            </a:gdLst>
            <a:ahLst/>
            <a:cxnLst>
              <a:cxn ang="0">
                <a:pos x="connsiteX0" y="connsiteY0"/>
              </a:cxn>
              <a:cxn ang="0">
                <a:pos x="connsiteX1" y="connsiteY1"/>
              </a:cxn>
              <a:cxn ang="0">
                <a:pos x="connsiteX2" y="connsiteY2"/>
              </a:cxn>
              <a:cxn ang="0">
                <a:pos x="connsiteX3" y="connsiteY3"/>
              </a:cxn>
            </a:cxnLst>
            <a:rect l="l" t="t" r="r" b="b"/>
            <a:pathLst>
              <a:path w="6450710" h="13711182">
                <a:moveTo>
                  <a:pt x="0" y="0"/>
                </a:moveTo>
                <a:lnTo>
                  <a:pt x="6450710" y="0"/>
                </a:lnTo>
                <a:lnTo>
                  <a:pt x="6450710" y="13711182"/>
                </a:lnTo>
                <a:lnTo>
                  <a:pt x="0" y="13711182"/>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336842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troduction Slide 0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FD43227-227E-4556-AEAD-43C6053D73C8}"/>
              </a:ext>
            </a:extLst>
          </p:cNvPr>
          <p:cNvSpPr>
            <a:spLocks noGrp="1"/>
          </p:cNvSpPr>
          <p:nvPr>
            <p:ph type="pic" sz="quarter" idx="10"/>
          </p:nvPr>
        </p:nvSpPr>
        <p:spPr>
          <a:xfrm>
            <a:off x="752034" y="3805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3" name="Picture Placeholder 12">
            <a:extLst>
              <a:ext uri="{FF2B5EF4-FFF2-40B4-BE49-F238E27FC236}">
                <a16:creationId xmlns:a16="http://schemas.microsoft.com/office/drawing/2014/main" id="{0B2A0359-9C66-4D3E-93F2-5FC9B84FB69A}"/>
              </a:ext>
            </a:extLst>
          </p:cNvPr>
          <p:cNvSpPr>
            <a:spLocks noGrp="1"/>
          </p:cNvSpPr>
          <p:nvPr>
            <p:ph type="pic" sz="quarter" idx="11"/>
          </p:nvPr>
        </p:nvSpPr>
        <p:spPr>
          <a:xfrm>
            <a:off x="4001906" y="3805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4" name="Picture Placeholder 13">
            <a:extLst>
              <a:ext uri="{FF2B5EF4-FFF2-40B4-BE49-F238E27FC236}">
                <a16:creationId xmlns:a16="http://schemas.microsoft.com/office/drawing/2014/main" id="{77932D91-01A7-4186-B693-1B3821B8D613}"/>
              </a:ext>
            </a:extLst>
          </p:cNvPr>
          <p:cNvSpPr>
            <a:spLocks noGrp="1"/>
          </p:cNvSpPr>
          <p:nvPr>
            <p:ph type="pic" sz="quarter" idx="12"/>
          </p:nvPr>
        </p:nvSpPr>
        <p:spPr>
          <a:xfrm>
            <a:off x="752034" y="36289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5" name="Picture Placeholder 14">
            <a:extLst>
              <a:ext uri="{FF2B5EF4-FFF2-40B4-BE49-F238E27FC236}">
                <a16:creationId xmlns:a16="http://schemas.microsoft.com/office/drawing/2014/main" id="{A21C5D60-0B93-4E2B-8FF6-22543D2F6C0B}"/>
              </a:ext>
            </a:extLst>
          </p:cNvPr>
          <p:cNvSpPr>
            <a:spLocks noGrp="1"/>
          </p:cNvSpPr>
          <p:nvPr>
            <p:ph type="pic" sz="quarter" idx="13"/>
          </p:nvPr>
        </p:nvSpPr>
        <p:spPr>
          <a:xfrm>
            <a:off x="4001906" y="36289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886854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troduction Slide 05">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7533-C083-4A78-B7C6-0A228B278C2C}"/>
              </a:ext>
            </a:extLst>
          </p:cNvPr>
          <p:cNvSpPr>
            <a:spLocks noGrp="1"/>
          </p:cNvSpPr>
          <p:nvPr>
            <p:ph type="pic" sz="quarter" idx="10"/>
          </p:nvPr>
        </p:nvSpPr>
        <p:spPr>
          <a:xfrm>
            <a:off x="2595949" y="1467346"/>
            <a:ext cx="2306833" cy="2302949"/>
          </a:xfrm>
          <a:custGeom>
            <a:avLst/>
            <a:gdLst>
              <a:gd name="connsiteX0" fmla="*/ 2331739 w 4612465"/>
              <a:gd name="connsiteY0" fmla="*/ 287 h 4605898"/>
              <a:gd name="connsiteX1" fmla="*/ 3044543 w 4612465"/>
              <a:gd name="connsiteY1" fmla="*/ 111741 h 4605898"/>
              <a:gd name="connsiteX2" fmla="*/ 3619855 w 4612465"/>
              <a:gd name="connsiteY2" fmla="*/ 754297 h 4605898"/>
              <a:gd name="connsiteX3" fmla="*/ 3837777 w 4612465"/>
              <a:gd name="connsiteY3" fmla="*/ 977199 h 4605898"/>
              <a:gd name="connsiteX4" fmla="*/ 4536370 w 4612465"/>
              <a:gd name="connsiteY4" fmla="*/ 1684509 h 4605898"/>
              <a:gd name="connsiteX5" fmla="*/ 4552559 w 4612465"/>
              <a:gd name="connsiteY5" fmla="*/ 2847586 h 4605898"/>
              <a:gd name="connsiteX6" fmla="*/ 3796683 w 4612465"/>
              <a:gd name="connsiteY6" fmla="*/ 3637083 h 4605898"/>
              <a:gd name="connsiteX7" fmla="*/ 3659703 w 4612465"/>
              <a:gd name="connsiteY7" fmla="*/ 3759119 h 4605898"/>
              <a:gd name="connsiteX8" fmla="*/ 2624889 w 4612465"/>
              <a:gd name="connsiteY8" fmla="*/ 4584729 h 4605898"/>
              <a:gd name="connsiteX9" fmla="*/ 2321044 w 4612465"/>
              <a:gd name="connsiteY9" fmla="*/ 4585974 h 4605898"/>
              <a:gd name="connsiteX10" fmla="*/ 2319799 w 4612465"/>
              <a:gd name="connsiteY10" fmla="*/ 4605898 h 4605898"/>
              <a:gd name="connsiteX11" fmla="*/ 1820448 w 4612465"/>
              <a:gd name="connsiteY11" fmla="*/ 4554842 h 4605898"/>
              <a:gd name="connsiteX12" fmla="*/ 969932 w 4612465"/>
              <a:gd name="connsiteY12" fmla="*/ 3791496 h 4605898"/>
              <a:gd name="connsiteX13" fmla="*/ 850387 w 4612465"/>
              <a:gd name="connsiteY13" fmla="*/ 3650781 h 4605898"/>
              <a:gd name="connsiteX14" fmla="*/ 50927 w 4612465"/>
              <a:gd name="connsiteY14" fmla="*/ 2820190 h 4605898"/>
              <a:gd name="connsiteX15" fmla="*/ 50927 w 4612465"/>
              <a:gd name="connsiteY15" fmla="*/ 1775413 h 4605898"/>
              <a:gd name="connsiteX16" fmla="*/ 830463 w 4612465"/>
              <a:gd name="connsiteY16" fmla="*/ 957275 h 4605898"/>
              <a:gd name="connsiteX17" fmla="*/ 946272 w 4612465"/>
              <a:gd name="connsiteY17" fmla="*/ 867616 h 4605898"/>
              <a:gd name="connsiteX18" fmla="*/ 1900145 w 4612465"/>
              <a:gd name="connsiteY18" fmla="*/ 29553 h 4605898"/>
              <a:gd name="connsiteX19" fmla="*/ 2331739 w 4612465"/>
              <a:gd name="connsiteY19" fmla="*/ 287 h 460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12465" h="4605898">
                <a:moveTo>
                  <a:pt x="2331739" y="287"/>
                </a:moveTo>
                <a:cubicBezTo>
                  <a:pt x="2571732" y="-3057"/>
                  <a:pt x="2811056" y="22238"/>
                  <a:pt x="3044543" y="111741"/>
                </a:cubicBezTo>
                <a:cubicBezTo>
                  <a:pt x="3345897" y="227550"/>
                  <a:pt x="3537668" y="446717"/>
                  <a:pt x="3619855" y="754297"/>
                </a:cubicBezTo>
                <a:cubicBezTo>
                  <a:pt x="3653477" y="880069"/>
                  <a:pt x="3698307" y="946068"/>
                  <a:pt x="3837777" y="977199"/>
                </a:cubicBezTo>
                <a:cubicBezTo>
                  <a:pt x="4215091" y="1061877"/>
                  <a:pt x="4445465" y="1313421"/>
                  <a:pt x="4536370" y="1684509"/>
                </a:cubicBezTo>
                <a:cubicBezTo>
                  <a:pt x="4631010" y="2069296"/>
                  <a:pt x="4638481" y="2459063"/>
                  <a:pt x="4552559" y="2847586"/>
                </a:cubicBezTo>
                <a:cubicBezTo>
                  <a:pt x="4461654" y="3262258"/>
                  <a:pt x="4211356" y="3525009"/>
                  <a:pt x="3796683" y="3637083"/>
                </a:cubicBezTo>
                <a:cubicBezTo>
                  <a:pt x="3743136" y="3652026"/>
                  <a:pt x="3670911" y="3708063"/>
                  <a:pt x="3659703" y="3759119"/>
                </a:cubicBezTo>
                <a:cubicBezTo>
                  <a:pt x="3535177" y="4275903"/>
                  <a:pt x="3208918" y="4526201"/>
                  <a:pt x="2624889" y="4584729"/>
                </a:cubicBezTo>
                <a:cubicBezTo>
                  <a:pt x="2525268" y="4593446"/>
                  <a:pt x="2423156" y="4585974"/>
                  <a:pt x="2321044" y="4585974"/>
                </a:cubicBezTo>
                <a:lnTo>
                  <a:pt x="2319799" y="4605898"/>
                </a:lnTo>
                <a:cubicBezTo>
                  <a:pt x="2152934" y="4589710"/>
                  <a:pt x="1984823" y="4582238"/>
                  <a:pt x="1820448" y="4554842"/>
                </a:cubicBezTo>
                <a:cubicBezTo>
                  <a:pt x="1379624" y="4478881"/>
                  <a:pt x="1082006" y="4241036"/>
                  <a:pt x="969932" y="3791496"/>
                </a:cubicBezTo>
                <a:cubicBezTo>
                  <a:pt x="956234" y="3736704"/>
                  <a:pt x="900198" y="3661988"/>
                  <a:pt x="850387" y="3650781"/>
                </a:cubicBezTo>
                <a:cubicBezTo>
                  <a:pt x="395865" y="3551160"/>
                  <a:pt x="135605" y="3269730"/>
                  <a:pt x="50927" y="2820190"/>
                </a:cubicBezTo>
                <a:cubicBezTo>
                  <a:pt x="-13827" y="2471516"/>
                  <a:pt x="-20053" y="2124087"/>
                  <a:pt x="50927" y="1775413"/>
                </a:cubicBezTo>
                <a:cubicBezTo>
                  <a:pt x="139341" y="1338326"/>
                  <a:pt x="394620" y="1064368"/>
                  <a:pt x="830463" y="957275"/>
                </a:cubicBezTo>
                <a:cubicBezTo>
                  <a:pt x="875292" y="946068"/>
                  <a:pt x="938801" y="903729"/>
                  <a:pt x="946272" y="867616"/>
                </a:cubicBezTo>
                <a:cubicBezTo>
                  <a:pt x="1053365" y="344605"/>
                  <a:pt x="1394568" y="81855"/>
                  <a:pt x="1900145" y="29553"/>
                </a:cubicBezTo>
                <a:cubicBezTo>
                  <a:pt x="2043506" y="14610"/>
                  <a:pt x="2187743" y="2294"/>
                  <a:pt x="2331739" y="287"/>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75719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roduction Slide 06">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3786E42-3351-4154-8518-0511954BBC88}"/>
              </a:ext>
            </a:extLst>
          </p:cNvPr>
          <p:cNvSpPr>
            <a:spLocks noGrp="1"/>
          </p:cNvSpPr>
          <p:nvPr>
            <p:ph type="pic" sz="quarter" idx="10"/>
          </p:nvPr>
        </p:nvSpPr>
        <p:spPr>
          <a:xfrm>
            <a:off x="7035458" y="671268"/>
            <a:ext cx="3888390" cy="3680862"/>
          </a:xfrm>
          <a:custGeom>
            <a:avLst/>
            <a:gdLst>
              <a:gd name="connsiteX0" fmla="*/ 4307260 w 7774755"/>
              <a:gd name="connsiteY0" fmla="*/ 1196 h 7361724"/>
              <a:gd name="connsiteX1" fmla="*/ 5041142 w 7774755"/>
              <a:gd name="connsiteY1" fmla="*/ 101234 h 7361724"/>
              <a:gd name="connsiteX2" fmla="*/ 6733902 w 7774755"/>
              <a:gd name="connsiteY2" fmla="*/ 1287027 h 7361724"/>
              <a:gd name="connsiteX3" fmla="*/ 7750306 w 7774755"/>
              <a:gd name="connsiteY3" fmla="*/ 3857906 h 7361724"/>
              <a:gd name="connsiteX4" fmla="*/ 6884618 w 7774755"/>
              <a:gd name="connsiteY4" fmla="*/ 5977884 h 7361724"/>
              <a:gd name="connsiteX5" fmla="*/ 3695904 w 7774755"/>
              <a:gd name="connsiteY5" fmla="*/ 7351759 h 7361724"/>
              <a:gd name="connsiteX6" fmla="*/ 3587536 w 7774755"/>
              <a:gd name="connsiteY6" fmla="*/ 7361724 h 7361724"/>
              <a:gd name="connsiteX7" fmla="*/ 3198912 w 7774755"/>
              <a:gd name="connsiteY7" fmla="*/ 7361724 h 7361724"/>
              <a:gd name="connsiteX8" fmla="*/ 1303121 w 7774755"/>
              <a:gd name="connsiteY8" fmla="*/ 6833598 h 7361724"/>
              <a:gd name="connsiteX9" fmla="*/ 2723 w 7774755"/>
              <a:gd name="connsiteY9" fmla="*/ 4534256 h 7361724"/>
              <a:gd name="connsiteX10" fmla="*/ 684062 w 7774755"/>
              <a:gd name="connsiteY10" fmla="*/ 2066761 h 7361724"/>
              <a:gd name="connsiteX11" fmla="*/ 3096774 w 7774755"/>
              <a:gd name="connsiteY11" fmla="*/ 215828 h 7361724"/>
              <a:gd name="connsiteX12" fmla="*/ 4307260 w 7774755"/>
              <a:gd name="connsiteY12" fmla="*/ 1196 h 736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4755" h="7361724">
                <a:moveTo>
                  <a:pt x="4307260" y="1196"/>
                </a:moveTo>
                <a:cubicBezTo>
                  <a:pt x="4549698" y="7874"/>
                  <a:pt x="4793580" y="42381"/>
                  <a:pt x="5041142" y="101234"/>
                </a:cubicBezTo>
                <a:cubicBezTo>
                  <a:pt x="5763586" y="271879"/>
                  <a:pt x="6330330" y="671710"/>
                  <a:pt x="6733902" y="1287027"/>
                </a:cubicBezTo>
                <a:cubicBezTo>
                  <a:pt x="7245840" y="2072988"/>
                  <a:pt x="7623254" y="2918738"/>
                  <a:pt x="7750306" y="3857906"/>
                </a:cubicBezTo>
                <a:cubicBezTo>
                  <a:pt x="7869882" y="4729812"/>
                  <a:pt x="7546028" y="5431074"/>
                  <a:pt x="6884618" y="5977884"/>
                </a:cubicBezTo>
                <a:cubicBezTo>
                  <a:pt x="5957898" y="6743916"/>
                  <a:pt x="4899146" y="7219728"/>
                  <a:pt x="3695904" y="7351759"/>
                </a:cubicBezTo>
                <a:cubicBezTo>
                  <a:pt x="3659782" y="7356741"/>
                  <a:pt x="3623658" y="7360479"/>
                  <a:pt x="3587536" y="7361724"/>
                </a:cubicBezTo>
                <a:cubicBezTo>
                  <a:pt x="3457996" y="7361724"/>
                  <a:pt x="3328454" y="7361724"/>
                  <a:pt x="3198912" y="7361724"/>
                </a:cubicBezTo>
                <a:cubicBezTo>
                  <a:pt x="2523801" y="7339303"/>
                  <a:pt x="1883567" y="7186097"/>
                  <a:pt x="1303121" y="6833598"/>
                </a:cubicBezTo>
                <a:cubicBezTo>
                  <a:pt x="441172" y="6312945"/>
                  <a:pt x="-40873" y="5575562"/>
                  <a:pt x="2723" y="4534256"/>
                </a:cubicBezTo>
                <a:cubicBezTo>
                  <a:pt x="38845" y="3656122"/>
                  <a:pt x="189562" y="2811618"/>
                  <a:pt x="684062" y="2066761"/>
                </a:cubicBezTo>
                <a:cubicBezTo>
                  <a:pt x="1276964" y="1177416"/>
                  <a:pt x="2105282" y="604449"/>
                  <a:pt x="3096774" y="215828"/>
                </a:cubicBezTo>
                <a:cubicBezTo>
                  <a:pt x="3503148" y="56238"/>
                  <a:pt x="3903196" y="-9934"/>
                  <a:pt x="4307260" y="1196"/>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473924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troduction Slide 0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7CA760B-A888-45A0-BCF7-0C61FE16C2D5}"/>
              </a:ext>
            </a:extLst>
          </p:cNvPr>
          <p:cNvSpPr>
            <a:spLocks noGrp="1"/>
          </p:cNvSpPr>
          <p:nvPr>
            <p:ph type="pic" sz="quarter" idx="10"/>
          </p:nvPr>
        </p:nvSpPr>
        <p:spPr>
          <a:xfrm>
            <a:off x="7335121" y="849046"/>
            <a:ext cx="4102869" cy="3714792"/>
          </a:xfrm>
          <a:custGeom>
            <a:avLst/>
            <a:gdLst>
              <a:gd name="connsiteX0" fmla="*/ 2079901 w 8203601"/>
              <a:gd name="connsiteY0" fmla="*/ 713 h 7429584"/>
              <a:gd name="connsiteX1" fmla="*/ 2673353 w 8203601"/>
              <a:gd name="connsiteY1" fmla="*/ 124397 h 7429584"/>
              <a:gd name="connsiteX2" fmla="*/ 3206471 w 8203601"/>
              <a:gd name="connsiteY2" fmla="*/ 372268 h 7429584"/>
              <a:gd name="connsiteX3" fmla="*/ 4574143 w 8203601"/>
              <a:gd name="connsiteY3" fmla="*/ 559106 h 7429584"/>
              <a:gd name="connsiteX4" fmla="*/ 6173495 w 8203601"/>
              <a:gd name="connsiteY4" fmla="*/ 354830 h 7429584"/>
              <a:gd name="connsiteX5" fmla="*/ 7659499 w 8203601"/>
              <a:gd name="connsiteY5" fmla="*/ 1379945 h 7429584"/>
              <a:gd name="connsiteX6" fmla="*/ 8202583 w 8203601"/>
              <a:gd name="connsiteY6" fmla="*/ 4184997 h 7429584"/>
              <a:gd name="connsiteX7" fmla="*/ 6756439 w 8203601"/>
              <a:gd name="connsiteY7" fmla="*/ 6912823 h 7429584"/>
              <a:gd name="connsiteX8" fmla="*/ 3474275 w 8203601"/>
              <a:gd name="connsiteY8" fmla="*/ 6929016 h 7429584"/>
              <a:gd name="connsiteX9" fmla="*/ 367743 w 8203601"/>
              <a:gd name="connsiteY9" fmla="*/ 3679291 h 7429584"/>
              <a:gd name="connsiteX10" fmla="*/ 1162437 w 8203601"/>
              <a:gd name="connsiteY10" fmla="*/ 313726 h 7429584"/>
              <a:gd name="connsiteX11" fmla="*/ 2079901 w 8203601"/>
              <a:gd name="connsiteY11" fmla="*/ 713 h 74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3601" h="7429584">
                <a:moveTo>
                  <a:pt x="2079901" y="713"/>
                </a:moveTo>
                <a:cubicBezTo>
                  <a:pt x="2274391" y="6690"/>
                  <a:pt x="2473433" y="50130"/>
                  <a:pt x="2673353" y="124397"/>
                </a:cubicBezTo>
                <a:cubicBezTo>
                  <a:pt x="2857703" y="191659"/>
                  <a:pt x="3044543" y="266394"/>
                  <a:pt x="3206471" y="372268"/>
                </a:cubicBezTo>
                <a:cubicBezTo>
                  <a:pt x="3637449" y="658752"/>
                  <a:pt x="4082129" y="662489"/>
                  <a:pt x="4574143" y="559106"/>
                </a:cubicBezTo>
                <a:cubicBezTo>
                  <a:pt x="5098541" y="447004"/>
                  <a:pt x="5639133" y="353585"/>
                  <a:pt x="6173495" y="354830"/>
                </a:cubicBezTo>
                <a:cubicBezTo>
                  <a:pt x="6868543" y="356076"/>
                  <a:pt x="7348099" y="764627"/>
                  <a:pt x="7659499" y="1379945"/>
                </a:cubicBezTo>
                <a:cubicBezTo>
                  <a:pt x="7988339" y="2031385"/>
                  <a:pt x="8200091" y="2997957"/>
                  <a:pt x="8202583" y="4184997"/>
                </a:cubicBezTo>
                <a:cubicBezTo>
                  <a:pt x="8226249" y="5171499"/>
                  <a:pt x="7840111" y="6219034"/>
                  <a:pt x="6756439" y="6912823"/>
                </a:cubicBezTo>
                <a:cubicBezTo>
                  <a:pt x="5672763" y="7607858"/>
                  <a:pt x="4536775" y="7590420"/>
                  <a:pt x="3474275" y="6929016"/>
                </a:cubicBezTo>
                <a:cubicBezTo>
                  <a:pt x="2171375" y="6119387"/>
                  <a:pt x="1120087" y="5020783"/>
                  <a:pt x="367743" y="3679291"/>
                </a:cubicBezTo>
                <a:cubicBezTo>
                  <a:pt x="-365917" y="2373920"/>
                  <a:pt x="48868" y="1218019"/>
                  <a:pt x="1162437" y="313726"/>
                </a:cubicBezTo>
                <a:cubicBezTo>
                  <a:pt x="1444255" y="84850"/>
                  <a:pt x="1755753" y="-9250"/>
                  <a:pt x="2079901" y="713"/>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8" name="Picture Placeholder 7">
            <a:extLst>
              <a:ext uri="{FF2B5EF4-FFF2-40B4-BE49-F238E27FC236}">
                <a16:creationId xmlns:a16="http://schemas.microsoft.com/office/drawing/2014/main" id="{626D3B06-2AD3-44BB-B730-2EE72BAEC789}"/>
              </a:ext>
            </a:extLst>
          </p:cNvPr>
          <p:cNvSpPr>
            <a:spLocks noGrp="1"/>
          </p:cNvSpPr>
          <p:nvPr>
            <p:ph type="pic" sz="quarter" idx="11"/>
          </p:nvPr>
        </p:nvSpPr>
        <p:spPr>
          <a:xfrm>
            <a:off x="5776533" y="3357693"/>
            <a:ext cx="3285849" cy="2874487"/>
          </a:xfrm>
          <a:custGeom>
            <a:avLst/>
            <a:gdLst>
              <a:gd name="connsiteX0" fmla="*/ 1226155 w 6569986"/>
              <a:gd name="connsiteY0" fmla="*/ 90 h 5748973"/>
              <a:gd name="connsiteX1" fmla="*/ 1341145 w 6569986"/>
              <a:gd name="connsiteY1" fmla="*/ 3086 h 5748973"/>
              <a:gd name="connsiteX2" fmla="*/ 3153428 w 6569986"/>
              <a:gd name="connsiteY2" fmla="*/ 521223 h 5748973"/>
              <a:gd name="connsiteX3" fmla="*/ 5138844 w 6569986"/>
              <a:gd name="connsiteY3" fmla="*/ 1505185 h 5748973"/>
              <a:gd name="connsiteX4" fmla="*/ 6507710 w 6569986"/>
              <a:gd name="connsiteY4" fmla="*/ 3210303 h 5748973"/>
              <a:gd name="connsiteX5" fmla="*/ 6569986 w 6569986"/>
              <a:gd name="connsiteY5" fmla="*/ 3673637 h 5748973"/>
              <a:gd name="connsiteX6" fmla="*/ 5522474 w 6569986"/>
              <a:gd name="connsiteY6" fmla="*/ 5583020 h 5748973"/>
              <a:gd name="connsiteX7" fmla="*/ 3762505 w 6569986"/>
              <a:gd name="connsiteY7" fmla="*/ 5107231 h 5748973"/>
              <a:gd name="connsiteX8" fmla="*/ 2652715 w 6569986"/>
              <a:gd name="connsiteY8" fmla="*/ 4516854 h 5748973"/>
              <a:gd name="connsiteX9" fmla="*/ 1398441 w 6569986"/>
              <a:gd name="connsiteY9" fmla="*/ 4865600 h 5748973"/>
              <a:gd name="connsiteX10" fmla="*/ 577620 w 6569986"/>
              <a:gd name="connsiteY10" fmla="*/ 5046201 h 5748973"/>
              <a:gd name="connsiteX11" fmla="*/ 33312 w 6569986"/>
              <a:gd name="connsiteY11" fmla="*/ 3843027 h 5748973"/>
              <a:gd name="connsiteX12" fmla="*/ 292388 w 6569986"/>
              <a:gd name="connsiteY12" fmla="*/ 3146781 h 5748973"/>
              <a:gd name="connsiteX13" fmla="*/ 545235 w 6569986"/>
              <a:gd name="connsiteY13" fmla="*/ 902352 h 5748973"/>
              <a:gd name="connsiteX14" fmla="*/ 1226155 w 6569986"/>
              <a:gd name="connsiteY14" fmla="*/ 90 h 574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69986" h="5748973">
                <a:moveTo>
                  <a:pt x="1226155" y="90"/>
                </a:moveTo>
                <a:cubicBezTo>
                  <a:pt x="1263181" y="-319"/>
                  <a:pt x="1301521" y="673"/>
                  <a:pt x="1341145" y="3086"/>
                </a:cubicBezTo>
                <a:cubicBezTo>
                  <a:pt x="1985097" y="42943"/>
                  <a:pt x="2579227" y="257173"/>
                  <a:pt x="3153428" y="521223"/>
                </a:cubicBezTo>
                <a:cubicBezTo>
                  <a:pt x="3824783" y="828867"/>
                  <a:pt x="4486172" y="1160175"/>
                  <a:pt x="5138844" y="1505185"/>
                </a:cubicBezTo>
                <a:cubicBezTo>
                  <a:pt x="5833864" y="1873859"/>
                  <a:pt x="6334578" y="2414415"/>
                  <a:pt x="6507710" y="3210303"/>
                </a:cubicBezTo>
                <a:cubicBezTo>
                  <a:pt x="6541338" y="3368484"/>
                  <a:pt x="6551304" y="3532893"/>
                  <a:pt x="6569986" y="3673637"/>
                </a:cubicBezTo>
                <a:cubicBezTo>
                  <a:pt x="6511446" y="4489453"/>
                  <a:pt x="6259844" y="5179471"/>
                  <a:pt x="5522474" y="5583020"/>
                </a:cubicBezTo>
                <a:cubicBezTo>
                  <a:pt x="4889732" y="5926784"/>
                  <a:pt x="4136172" y="5721273"/>
                  <a:pt x="3762505" y="5107231"/>
                </a:cubicBezTo>
                <a:cubicBezTo>
                  <a:pt x="3503430" y="4681263"/>
                  <a:pt x="3122290" y="4523082"/>
                  <a:pt x="2652715" y="4516854"/>
                </a:cubicBezTo>
                <a:cubicBezTo>
                  <a:pt x="2201824" y="4510627"/>
                  <a:pt x="1784563" y="4618987"/>
                  <a:pt x="1398441" y="4865600"/>
                </a:cubicBezTo>
                <a:cubicBezTo>
                  <a:pt x="1154312" y="5021290"/>
                  <a:pt x="900219" y="5302778"/>
                  <a:pt x="577620" y="5046201"/>
                </a:cubicBezTo>
                <a:cubicBezTo>
                  <a:pt x="79398" y="4651371"/>
                  <a:pt x="-76297" y="4312589"/>
                  <a:pt x="33312" y="3843027"/>
                </a:cubicBezTo>
                <a:cubicBezTo>
                  <a:pt x="88116" y="3603887"/>
                  <a:pt x="190252" y="3372221"/>
                  <a:pt x="292388" y="3146781"/>
                </a:cubicBezTo>
                <a:cubicBezTo>
                  <a:pt x="619969" y="2424379"/>
                  <a:pt x="729578" y="1685785"/>
                  <a:pt x="545235" y="902352"/>
                </a:cubicBezTo>
                <a:cubicBezTo>
                  <a:pt x="410949" y="327856"/>
                  <a:pt x="670764" y="6234"/>
                  <a:pt x="1226155" y="9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2528983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ntroduction Slide 0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25CD0F0-47EC-4820-9ED8-7E4D732AAEA6}"/>
              </a:ext>
            </a:extLst>
          </p:cNvPr>
          <p:cNvSpPr>
            <a:spLocks noGrp="1"/>
          </p:cNvSpPr>
          <p:nvPr>
            <p:ph type="pic" sz="quarter" idx="10"/>
          </p:nvPr>
        </p:nvSpPr>
        <p:spPr>
          <a:xfrm>
            <a:off x="754525" y="491112"/>
            <a:ext cx="5925283" cy="5875153"/>
          </a:xfrm>
          <a:custGeom>
            <a:avLst/>
            <a:gdLst>
              <a:gd name="connsiteX0" fmla="*/ 718747 w 11847479"/>
              <a:gd name="connsiteY0" fmla="*/ 0 h 11750306"/>
              <a:gd name="connsiteX1" fmla="*/ 11128733 w 11847479"/>
              <a:gd name="connsiteY1" fmla="*/ 0 h 11750306"/>
              <a:gd name="connsiteX2" fmla="*/ 11847479 w 11847479"/>
              <a:gd name="connsiteY2" fmla="*/ 718746 h 11750306"/>
              <a:gd name="connsiteX3" fmla="*/ 11847479 w 11847479"/>
              <a:gd name="connsiteY3" fmla="*/ 11031560 h 11750306"/>
              <a:gd name="connsiteX4" fmla="*/ 11128733 w 11847479"/>
              <a:gd name="connsiteY4" fmla="*/ 11750306 h 11750306"/>
              <a:gd name="connsiteX5" fmla="*/ 718747 w 11847479"/>
              <a:gd name="connsiteY5" fmla="*/ 11750306 h 11750306"/>
              <a:gd name="connsiteX6" fmla="*/ 0 w 11847479"/>
              <a:gd name="connsiteY6" fmla="*/ 11031560 h 11750306"/>
              <a:gd name="connsiteX7" fmla="*/ 0 w 11847479"/>
              <a:gd name="connsiteY7" fmla="*/ 718746 h 11750306"/>
              <a:gd name="connsiteX8" fmla="*/ 718747 w 11847479"/>
              <a:gd name="connsiteY8" fmla="*/ 0 h 117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47479" h="11750306">
                <a:moveTo>
                  <a:pt x="718747" y="0"/>
                </a:moveTo>
                <a:lnTo>
                  <a:pt x="11128733" y="0"/>
                </a:lnTo>
                <a:cubicBezTo>
                  <a:pt x="11526099" y="0"/>
                  <a:pt x="11847479" y="321380"/>
                  <a:pt x="11847479" y="718746"/>
                </a:cubicBezTo>
                <a:lnTo>
                  <a:pt x="11847479" y="11031560"/>
                </a:lnTo>
                <a:cubicBezTo>
                  <a:pt x="11847479" y="11428926"/>
                  <a:pt x="11526099" y="11750306"/>
                  <a:pt x="11128733" y="11750306"/>
                </a:cubicBezTo>
                <a:lnTo>
                  <a:pt x="718747" y="11750306"/>
                </a:lnTo>
                <a:cubicBezTo>
                  <a:pt x="321381" y="11750306"/>
                  <a:pt x="0" y="11428926"/>
                  <a:pt x="0" y="11031560"/>
                </a:cubicBezTo>
                <a:lnTo>
                  <a:pt x="0" y="718746"/>
                </a:lnTo>
                <a:cubicBezTo>
                  <a:pt x="0" y="321380"/>
                  <a:pt x="321381" y="0"/>
                  <a:pt x="718747"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0" name="Picture Placeholder 9">
            <a:extLst>
              <a:ext uri="{FF2B5EF4-FFF2-40B4-BE49-F238E27FC236}">
                <a16:creationId xmlns:a16="http://schemas.microsoft.com/office/drawing/2014/main" id="{5CA141BB-D030-40F5-BA68-231341C94B47}"/>
              </a:ext>
            </a:extLst>
          </p:cNvPr>
          <p:cNvSpPr>
            <a:spLocks noGrp="1"/>
          </p:cNvSpPr>
          <p:nvPr>
            <p:ph type="pic" sz="quarter" idx="11"/>
          </p:nvPr>
        </p:nvSpPr>
        <p:spPr>
          <a:xfrm>
            <a:off x="2432057" y="1589675"/>
            <a:ext cx="2569231" cy="3677803"/>
          </a:xfrm>
          <a:custGeom>
            <a:avLst/>
            <a:gdLst>
              <a:gd name="connsiteX0" fmla="*/ 2576344 w 5137124"/>
              <a:gd name="connsiteY0" fmla="*/ 21 h 7355605"/>
              <a:gd name="connsiteX1" fmla="*/ 5110969 w 5137124"/>
              <a:gd name="connsiteY1" fmla="*/ 2195164 h 7355605"/>
              <a:gd name="connsiteX2" fmla="*/ 5134633 w 5137124"/>
              <a:gd name="connsiteY2" fmla="*/ 2606206 h 7355605"/>
              <a:gd name="connsiteX3" fmla="*/ 5137124 w 5137124"/>
              <a:gd name="connsiteY3" fmla="*/ 7228556 h 7355605"/>
              <a:gd name="connsiteX4" fmla="*/ 5137124 w 5137124"/>
              <a:gd name="connsiteY4" fmla="*/ 7355605 h 7355605"/>
              <a:gd name="connsiteX5" fmla="*/ 6956 w 5137124"/>
              <a:gd name="connsiteY5" fmla="*/ 7355605 h 7355605"/>
              <a:gd name="connsiteX6" fmla="*/ 1974 w 5137124"/>
              <a:gd name="connsiteY6" fmla="*/ 7228556 h 7355605"/>
              <a:gd name="connsiteX7" fmla="*/ 1974 w 5137124"/>
              <a:gd name="connsiteY7" fmla="*/ 2568839 h 7355605"/>
              <a:gd name="connsiteX8" fmla="*/ 2008457 w 5137124"/>
              <a:gd name="connsiteY8" fmla="*/ 62730 h 7355605"/>
              <a:gd name="connsiteX9" fmla="*/ 2576344 w 5137124"/>
              <a:gd name="connsiteY9" fmla="*/ 21 h 735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7124" h="7355605">
                <a:moveTo>
                  <a:pt x="2576344" y="21"/>
                </a:moveTo>
                <a:cubicBezTo>
                  <a:pt x="3870909" y="-5037"/>
                  <a:pt x="4922433" y="947248"/>
                  <a:pt x="5110969" y="2195164"/>
                </a:cubicBezTo>
                <a:cubicBezTo>
                  <a:pt x="5132142" y="2330933"/>
                  <a:pt x="5134633" y="2469192"/>
                  <a:pt x="5134633" y="2606206"/>
                </a:cubicBezTo>
                <a:cubicBezTo>
                  <a:pt x="5137124" y="4146989"/>
                  <a:pt x="5137124" y="5687773"/>
                  <a:pt x="5137124" y="7228556"/>
                </a:cubicBezTo>
                <a:cubicBezTo>
                  <a:pt x="5137124" y="7265923"/>
                  <a:pt x="5137124" y="7302045"/>
                  <a:pt x="5137124" y="7355605"/>
                </a:cubicBezTo>
                <a:lnTo>
                  <a:pt x="6956" y="7355605"/>
                </a:lnTo>
                <a:cubicBezTo>
                  <a:pt x="4465" y="7308273"/>
                  <a:pt x="1974" y="7268415"/>
                  <a:pt x="1974" y="7228556"/>
                </a:cubicBezTo>
                <a:cubicBezTo>
                  <a:pt x="729" y="5675317"/>
                  <a:pt x="-1762" y="4122078"/>
                  <a:pt x="1974" y="2568839"/>
                </a:cubicBezTo>
                <a:cubicBezTo>
                  <a:pt x="4465" y="1358134"/>
                  <a:pt x="826488" y="316829"/>
                  <a:pt x="2008457" y="62730"/>
                </a:cubicBezTo>
                <a:cubicBezTo>
                  <a:pt x="2201508" y="21003"/>
                  <a:pt x="2391406" y="743"/>
                  <a:pt x="2576344" y="21"/>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052999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troduction Slide 09">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0105C2A-B97B-4D55-A516-7F7B1AB0EFC1}"/>
              </a:ext>
            </a:extLst>
          </p:cNvPr>
          <p:cNvSpPr>
            <a:spLocks noGrp="1"/>
          </p:cNvSpPr>
          <p:nvPr>
            <p:ph type="pic" sz="quarter" idx="10"/>
          </p:nvPr>
        </p:nvSpPr>
        <p:spPr>
          <a:xfrm>
            <a:off x="1152013" y="1193428"/>
            <a:ext cx="4330894" cy="4471147"/>
          </a:xfrm>
          <a:custGeom>
            <a:avLst/>
            <a:gdLst>
              <a:gd name="connsiteX0" fmla="*/ 4332288 w 8659533"/>
              <a:gd name="connsiteY0" fmla="*/ 0 h 8942293"/>
              <a:gd name="connsiteX1" fmla="*/ 5008656 w 8659533"/>
              <a:gd name="connsiteY1" fmla="*/ 540599 h 8942293"/>
              <a:gd name="connsiteX2" fmla="*/ 5419708 w 8659533"/>
              <a:gd name="connsiteY2" fmla="*/ 637757 h 8942293"/>
              <a:gd name="connsiteX3" fmla="*/ 6272952 w 8659533"/>
              <a:gd name="connsiteY3" fmla="*/ 439703 h 8942293"/>
              <a:gd name="connsiteX4" fmla="*/ 6647882 w 8659533"/>
              <a:gd name="connsiteY4" fmla="*/ 1230671 h 8942293"/>
              <a:gd name="connsiteX5" fmla="*/ 6980460 w 8659533"/>
              <a:gd name="connsiteY5" fmla="*/ 1493497 h 8942293"/>
              <a:gd name="connsiteX6" fmla="*/ 7826231 w 8659533"/>
              <a:gd name="connsiteY6" fmla="*/ 1682830 h 8942293"/>
              <a:gd name="connsiteX7" fmla="*/ 7822494 w 8659533"/>
              <a:gd name="connsiteY7" fmla="*/ 2592132 h 8942293"/>
              <a:gd name="connsiteX8" fmla="*/ 7981933 w 8659533"/>
              <a:gd name="connsiteY8" fmla="*/ 2913501 h 8942293"/>
              <a:gd name="connsiteX9" fmla="*/ 8558651 w 8659533"/>
              <a:gd name="connsiteY9" fmla="*/ 3363169 h 8942293"/>
              <a:gd name="connsiteX10" fmla="*/ 8618441 w 8659533"/>
              <a:gd name="connsiteY10" fmla="*/ 3637205 h 8942293"/>
              <a:gd name="connsiteX11" fmla="*/ 8270915 w 8659533"/>
              <a:gd name="connsiteY11" fmla="*/ 4362155 h 8942293"/>
              <a:gd name="connsiteX12" fmla="*/ 8270915 w 8659533"/>
              <a:gd name="connsiteY12" fmla="*/ 4581384 h 8942293"/>
              <a:gd name="connsiteX13" fmla="*/ 8625914 w 8659533"/>
              <a:gd name="connsiteY13" fmla="*/ 5323772 h 8942293"/>
              <a:gd name="connsiteX14" fmla="*/ 8573599 w 8659533"/>
              <a:gd name="connsiteY14" fmla="*/ 5569159 h 8942293"/>
              <a:gd name="connsiteX15" fmla="*/ 7966986 w 8659533"/>
              <a:gd name="connsiteY15" fmla="*/ 6042494 h 8942293"/>
              <a:gd name="connsiteX16" fmla="*/ 7823740 w 8659533"/>
              <a:gd name="connsiteY16" fmla="*/ 6350161 h 8942293"/>
              <a:gd name="connsiteX17" fmla="*/ 7829968 w 8659533"/>
              <a:gd name="connsiteY17" fmla="*/ 7081339 h 8942293"/>
              <a:gd name="connsiteX18" fmla="*/ 7645618 w 8659533"/>
              <a:gd name="connsiteY18" fmla="*/ 7308042 h 8942293"/>
              <a:gd name="connsiteX19" fmla="*/ 6948074 w 8659533"/>
              <a:gd name="connsiteY19" fmla="*/ 7460007 h 8942293"/>
              <a:gd name="connsiteX20" fmla="*/ 6659092 w 8659533"/>
              <a:gd name="connsiteY20" fmla="*/ 7695429 h 8942293"/>
              <a:gd name="connsiteX21" fmla="*/ 6330250 w 8659533"/>
              <a:gd name="connsiteY21" fmla="*/ 8389239 h 8942293"/>
              <a:gd name="connsiteX22" fmla="*/ 6145900 w 8659533"/>
              <a:gd name="connsiteY22" fmla="*/ 8478923 h 8942293"/>
              <a:gd name="connsiteX23" fmla="*/ 5326287 w 8659533"/>
              <a:gd name="connsiteY23" fmla="*/ 8292081 h 8942293"/>
              <a:gd name="connsiteX24" fmla="*/ 5097095 w 8659533"/>
              <a:gd name="connsiteY24" fmla="*/ 8343151 h 8942293"/>
              <a:gd name="connsiteX25" fmla="*/ 4331043 w 8659533"/>
              <a:gd name="connsiteY25" fmla="*/ 8942293 h 8942293"/>
              <a:gd name="connsiteX26" fmla="*/ 3603605 w 8659533"/>
              <a:gd name="connsiteY26" fmla="*/ 8363081 h 8942293"/>
              <a:gd name="connsiteX27" fmla="*/ 3305904 w 8659533"/>
              <a:gd name="connsiteY27" fmla="*/ 8293326 h 8942293"/>
              <a:gd name="connsiteX28" fmla="*/ 2539852 w 8659533"/>
              <a:gd name="connsiteY28" fmla="*/ 8473941 h 8942293"/>
              <a:gd name="connsiteX29" fmla="*/ 2320624 w 8659533"/>
              <a:gd name="connsiteY29" fmla="*/ 8361835 h 8942293"/>
              <a:gd name="connsiteX30" fmla="*/ 1968116 w 8659533"/>
              <a:gd name="connsiteY30" fmla="*/ 7638131 h 8942293"/>
              <a:gd name="connsiteX31" fmla="*/ 1773800 w 8659533"/>
              <a:gd name="connsiteY31" fmla="*/ 7479937 h 8942293"/>
              <a:gd name="connsiteX32" fmla="*/ 971626 w 8659533"/>
              <a:gd name="connsiteY32" fmla="*/ 7294340 h 8942293"/>
              <a:gd name="connsiteX33" fmla="*/ 829626 w 8659533"/>
              <a:gd name="connsiteY33" fmla="*/ 7109989 h 8942293"/>
              <a:gd name="connsiteX34" fmla="*/ 827135 w 8659533"/>
              <a:gd name="connsiteY34" fmla="*/ 6286635 h 8942293"/>
              <a:gd name="connsiteX35" fmla="*/ 726240 w 8659533"/>
              <a:gd name="connsiteY35" fmla="*/ 6074880 h 8942293"/>
              <a:gd name="connsiteX36" fmla="*/ 82259 w 8659533"/>
              <a:gd name="connsiteY36" fmla="*/ 5561685 h 8942293"/>
              <a:gd name="connsiteX37" fmla="*/ 31188 w 8659533"/>
              <a:gd name="connsiteY37" fmla="*/ 5333737 h 8942293"/>
              <a:gd name="connsiteX38" fmla="*/ 379960 w 8659533"/>
              <a:gd name="connsiteY38" fmla="*/ 4608788 h 8942293"/>
              <a:gd name="connsiteX39" fmla="*/ 381206 w 8659533"/>
              <a:gd name="connsiteY39" fmla="*/ 4339734 h 8942293"/>
              <a:gd name="connsiteX40" fmla="*/ 41154 w 8659533"/>
              <a:gd name="connsiteY40" fmla="*/ 3630977 h 8942293"/>
              <a:gd name="connsiteX41" fmla="*/ 107171 w 8659533"/>
              <a:gd name="connsiteY41" fmla="*/ 3363169 h 8942293"/>
              <a:gd name="connsiteX42" fmla="*/ 698837 w 8659533"/>
              <a:gd name="connsiteY42" fmla="*/ 2899799 h 8942293"/>
              <a:gd name="connsiteX43" fmla="*/ 833363 w 8659533"/>
              <a:gd name="connsiteY43" fmla="*/ 2607079 h 8942293"/>
              <a:gd name="connsiteX44" fmla="*/ 832117 w 8659533"/>
              <a:gd name="connsiteY44" fmla="*/ 1687813 h 8942293"/>
              <a:gd name="connsiteX45" fmla="*/ 1751379 w 8659533"/>
              <a:gd name="connsiteY45" fmla="*/ 1474812 h 8942293"/>
              <a:gd name="connsiteX46" fmla="*/ 1989291 w 8659533"/>
              <a:gd name="connsiteY46" fmla="*/ 1280496 h 8942293"/>
              <a:gd name="connsiteX47" fmla="*/ 2389133 w 8659533"/>
              <a:gd name="connsiteY47" fmla="*/ 439703 h 8942293"/>
              <a:gd name="connsiteX48" fmla="*/ 3279746 w 8659533"/>
              <a:gd name="connsiteY48" fmla="*/ 645231 h 8942293"/>
              <a:gd name="connsiteX49" fmla="*/ 3612324 w 8659533"/>
              <a:gd name="connsiteY49" fmla="*/ 575476 h 8942293"/>
              <a:gd name="connsiteX50" fmla="*/ 4332288 w 8659533"/>
              <a:gd name="connsiteY50" fmla="*/ 0 h 894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59533" h="8942293">
                <a:moveTo>
                  <a:pt x="4332288" y="0"/>
                </a:moveTo>
                <a:cubicBezTo>
                  <a:pt x="4561481" y="181861"/>
                  <a:pt x="4793165" y="352510"/>
                  <a:pt x="5008656" y="540599"/>
                </a:cubicBezTo>
                <a:cubicBezTo>
                  <a:pt x="5135709" y="652704"/>
                  <a:pt x="5254042" y="686336"/>
                  <a:pt x="5419708" y="637757"/>
                </a:cubicBezTo>
                <a:cubicBezTo>
                  <a:pt x="5694989" y="559283"/>
                  <a:pt x="5976497" y="506967"/>
                  <a:pt x="6272952" y="439703"/>
                </a:cubicBezTo>
                <a:cubicBezTo>
                  <a:pt x="6400005" y="703774"/>
                  <a:pt x="6537022" y="961618"/>
                  <a:pt x="6647882" y="1230671"/>
                </a:cubicBezTo>
                <a:cubicBezTo>
                  <a:pt x="6715145" y="1391356"/>
                  <a:pt x="6817285" y="1462356"/>
                  <a:pt x="6980460" y="1493497"/>
                </a:cubicBezTo>
                <a:cubicBezTo>
                  <a:pt x="7260723" y="1545812"/>
                  <a:pt x="7537249" y="1616813"/>
                  <a:pt x="7826231" y="1682830"/>
                </a:cubicBezTo>
                <a:cubicBezTo>
                  <a:pt x="7826231" y="1995481"/>
                  <a:pt x="7834950" y="2294429"/>
                  <a:pt x="7822494" y="2592132"/>
                </a:cubicBezTo>
                <a:cubicBezTo>
                  <a:pt x="7816266" y="2737869"/>
                  <a:pt x="7868582" y="2830045"/>
                  <a:pt x="7981933" y="2913501"/>
                </a:cubicBezTo>
                <a:cubicBezTo>
                  <a:pt x="8177494" y="3057993"/>
                  <a:pt x="8360599" y="3222414"/>
                  <a:pt x="8558651" y="3363169"/>
                </a:cubicBezTo>
                <a:cubicBezTo>
                  <a:pt x="8674493" y="3445380"/>
                  <a:pt x="8680721" y="3520117"/>
                  <a:pt x="8618441" y="3637205"/>
                </a:cubicBezTo>
                <a:cubicBezTo>
                  <a:pt x="8493880" y="3875118"/>
                  <a:pt x="8376792" y="4118014"/>
                  <a:pt x="8270915" y="4362155"/>
                </a:cubicBezTo>
                <a:cubicBezTo>
                  <a:pt x="8243512" y="4425682"/>
                  <a:pt x="8242266" y="4519103"/>
                  <a:pt x="8270915" y="4581384"/>
                </a:cubicBezTo>
                <a:cubicBezTo>
                  <a:pt x="8380529" y="4831753"/>
                  <a:pt x="8501353" y="5078386"/>
                  <a:pt x="8625914" y="5323772"/>
                </a:cubicBezTo>
                <a:cubicBezTo>
                  <a:pt x="8678230" y="5427159"/>
                  <a:pt x="8675739" y="5494422"/>
                  <a:pt x="8573599" y="5569159"/>
                </a:cubicBezTo>
                <a:cubicBezTo>
                  <a:pt x="8366827" y="5719879"/>
                  <a:pt x="8176248" y="5894266"/>
                  <a:pt x="7966986" y="6042494"/>
                </a:cubicBezTo>
                <a:cubicBezTo>
                  <a:pt x="7852389" y="6123459"/>
                  <a:pt x="7818758" y="6215635"/>
                  <a:pt x="7823740" y="6350161"/>
                </a:cubicBezTo>
                <a:cubicBezTo>
                  <a:pt x="7833705" y="6594303"/>
                  <a:pt x="7815020" y="6839689"/>
                  <a:pt x="7829968" y="7081339"/>
                </a:cubicBezTo>
                <a:cubicBezTo>
                  <a:pt x="7839933" y="7230813"/>
                  <a:pt x="7778898" y="7281884"/>
                  <a:pt x="7645618" y="7308042"/>
                </a:cubicBezTo>
                <a:cubicBezTo>
                  <a:pt x="7411442" y="7352884"/>
                  <a:pt x="7182250" y="7421393"/>
                  <a:pt x="6948074" y="7460007"/>
                </a:cubicBezTo>
                <a:cubicBezTo>
                  <a:pt x="6797356" y="7484919"/>
                  <a:pt x="6716390" y="7558411"/>
                  <a:pt x="6659092" y="7695429"/>
                </a:cubicBezTo>
                <a:cubicBezTo>
                  <a:pt x="6558198" y="7930851"/>
                  <a:pt x="6434882" y="8156308"/>
                  <a:pt x="6330250" y="8389239"/>
                </a:cubicBezTo>
                <a:cubicBezTo>
                  <a:pt x="6289146" y="8480169"/>
                  <a:pt x="6240566" y="8502590"/>
                  <a:pt x="6145900" y="8478923"/>
                </a:cubicBezTo>
                <a:cubicBezTo>
                  <a:pt x="5874357" y="8411660"/>
                  <a:pt x="5601568" y="8344397"/>
                  <a:pt x="5326287" y="8292081"/>
                </a:cubicBezTo>
                <a:cubicBezTo>
                  <a:pt x="5254042" y="8278379"/>
                  <a:pt x="5156884" y="8300799"/>
                  <a:pt x="5097095" y="8343151"/>
                </a:cubicBezTo>
                <a:cubicBezTo>
                  <a:pt x="4842990" y="8531239"/>
                  <a:pt x="4597604" y="8733029"/>
                  <a:pt x="4331043" y="8942293"/>
                </a:cubicBezTo>
                <a:cubicBezTo>
                  <a:pt x="4080675" y="8744240"/>
                  <a:pt x="3840271" y="8556151"/>
                  <a:pt x="3603605" y="8363081"/>
                </a:cubicBezTo>
                <a:cubicBezTo>
                  <a:pt x="3512675" y="8288343"/>
                  <a:pt x="3427974" y="8258449"/>
                  <a:pt x="3305904" y="8293326"/>
                </a:cubicBezTo>
                <a:cubicBezTo>
                  <a:pt x="3054290" y="8364326"/>
                  <a:pt x="2792711" y="8404186"/>
                  <a:pt x="2539852" y="8473941"/>
                </a:cubicBezTo>
                <a:cubicBezTo>
                  <a:pt x="2415291" y="8508818"/>
                  <a:pt x="2367957" y="8467712"/>
                  <a:pt x="2320624" y="8361835"/>
                </a:cubicBezTo>
                <a:cubicBezTo>
                  <a:pt x="2211010" y="8117694"/>
                  <a:pt x="2096414" y="7873553"/>
                  <a:pt x="1968116" y="7638131"/>
                </a:cubicBezTo>
                <a:cubicBezTo>
                  <a:pt x="1929502" y="7568376"/>
                  <a:pt x="1848537" y="7501113"/>
                  <a:pt x="1773800" y="7479937"/>
                </a:cubicBezTo>
                <a:cubicBezTo>
                  <a:pt x="1509731" y="7405200"/>
                  <a:pt x="1241924" y="7344165"/>
                  <a:pt x="971626" y="7294340"/>
                </a:cubicBezTo>
                <a:cubicBezTo>
                  <a:pt x="853293" y="7271919"/>
                  <a:pt x="827135" y="7219603"/>
                  <a:pt x="829626" y="7109989"/>
                </a:cubicBezTo>
                <a:cubicBezTo>
                  <a:pt x="835854" y="6837199"/>
                  <a:pt x="838345" y="6560671"/>
                  <a:pt x="827135" y="6286635"/>
                </a:cubicBezTo>
                <a:cubicBezTo>
                  <a:pt x="824644" y="6214389"/>
                  <a:pt x="781047" y="6123459"/>
                  <a:pt x="726240" y="6074880"/>
                </a:cubicBezTo>
                <a:cubicBezTo>
                  <a:pt x="518223" y="5895511"/>
                  <a:pt x="301486" y="5726107"/>
                  <a:pt x="82259" y="5561685"/>
                </a:cubicBezTo>
                <a:cubicBezTo>
                  <a:pt x="-9917" y="5493176"/>
                  <a:pt x="-21127" y="5433387"/>
                  <a:pt x="31188" y="5333737"/>
                </a:cubicBezTo>
                <a:cubicBezTo>
                  <a:pt x="155750" y="5095824"/>
                  <a:pt x="276574" y="4855420"/>
                  <a:pt x="379960" y="4608788"/>
                </a:cubicBezTo>
                <a:cubicBezTo>
                  <a:pt x="412346" y="4530314"/>
                  <a:pt x="413592" y="4418208"/>
                  <a:pt x="381206" y="4339734"/>
                </a:cubicBezTo>
                <a:cubicBezTo>
                  <a:pt x="281557" y="4098084"/>
                  <a:pt x="166960" y="3861417"/>
                  <a:pt x="41154" y="3630977"/>
                </a:cubicBezTo>
                <a:cubicBezTo>
                  <a:pt x="-27355" y="3506415"/>
                  <a:pt x="48" y="3441643"/>
                  <a:pt x="107171" y="3363169"/>
                </a:cubicBezTo>
                <a:cubicBezTo>
                  <a:pt x="308960" y="3214941"/>
                  <a:pt x="495802" y="3046782"/>
                  <a:pt x="698837" y="2899799"/>
                </a:cubicBezTo>
                <a:cubicBezTo>
                  <a:pt x="805960" y="2822571"/>
                  <a:pt x="838345" y="2734132"/>
                  <a:pt x="833363" y="2607079"/>
                </a:cubicBezTo>
                <a:cubicBezTo>
                  <a:pt x="825889" y="2308131"/>
                  <a:pt x="832117" y="2009182"/>
                  <a:pt x="832117" y="1687813"/>
                </a:cubicBezTo>
                <a:cubicBezTo>
                  <a:pt x="1139784" y="1614321"/>
                  <a:pt x="1443713" y="1533356"/>
                  <a:pt x="1751379" y="1474812"/>
                </a:cubicBezTo>
                <a:cubicBezTo>
                  <a:pt x="1877186" y="1449900"/>
                  <a:pt x="1940712" y="1387619"/>
                  <a:pt x="1989291" y="1280496"/>
                </a:cubicBezTo>
                <a:cubicBezTo>
                  <a:pt x="2116344" y="1003969"/>
                  <a:pt x="2250870" y="731178"/>
                  <a:pt x="2389133" y="439703"/>
                </a:cubicBezTo>
                <a:cubicBezTo>
                  <a:pt x="2689325" y="508213"/>
                  <a:pt x="2985781" y="572985"/>
                  <a:pt x="3279746" y="645231"/>
                </a:cubicBezTo>
                <a:cubicBezTo>
                  <a:pt x="3406798" y="677616"/>
                  <a:pt x="3505202" y="668897"/>
                  <a:pt x="3612324" y="575476"/>
                </a:cubicBezTo>
                <a:cubicBezTo>
                  <a:pt x="3841517" y="376177"/>
                  <a:pt x="4086903" y="194317"/>
                  <a:pt x="4332288"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4108162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ntroduction Slide 10">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6A715BD-D552-4DAA-A890-B2890D1C807A}"/>
              </a:ext>
            </a:extLst>
          </p:cNvPr>
          <p:cNvSpPr>
            <a:spLocks noGrp="1"/>
          </p:cNvSpPr>
          <p:nvPr>
            <p:ph type="pic" sz="quarter" idx="10"/>
          </p:nvPr>
        </p:nvSpPr>
        <p:spPr>
          <a:xfrm>
            <a:off x="2904698" y="667702"/>
            <a:ext cx="3641774" cy="3939191"/>
          </a:xfrm>
          <a:custGeom>
            <a:avLst/>
            <a:gdLst>
              <a:gd name="connsiteX0" fmla="*/ 3640826 w 7281652"/>
              <a:gd name="connsiteY0" fmla="*/ 0 h 7878382"/>
              <a:gd name="connsiteX1" fmla="*/ 7281652 w 7281652"/>
              <a:gd name="connsiteY1" fmla="*/ 3639626 h 7878382"/>
              <a:gd name="connsiteX2" fmla="*/ 7281652 w 7281652"/>
              <a:gd name="connsiteY2" fmla="*/ 7878382 h 7878382"/>
              <a:gd name="connsiteX3" fmla="*/ 0 w 7281652"/>
              <a:gd name="connsiteY3" fmla="*/ 7878382 h 7878382"/>
              <a:gd name="connsiteX4" fmla="*/ 0 w 7281652"/>
              <a:gd name="connsiteY4" fmla="*/ 3639626 h 7878382"/>
              <a:gd name="connsiteX5" fmla="*/ 3640826 w 7281652"/>
              <a:gd name="connsiteY5" fmla="*/ 0 h 787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652" h="7878382">
                <a:moveTo>
                  <a:pt x="3640826" y="0"/>
                </a:moveTo>
                <a:cubicBezTo>
                  <a:pt x="5643717" y="0"/>
                  <a:pt x="7281652" y="1637956"/>
                  <a:pt x="7281652" y="3639626"/>
                </a:cubicBezTo>
                <a:lnTo>
                  <a:pt x="7281652" y="7878382"/>
                </a:lnTo>
                <a:lnTo>
                  <a:pt x="0" y="7878382"/>
                </a:lnTo>
                <a:lnTo>
                  <a:pt x="0" y="3639626"/>
                </a:lnTo>
                <a:cubicBezTo>
                  <a:pt x="0" y="1637956"/>
                  <a:pt x="1639182" y="0"/>
                  <a:pt x="3640826"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6841505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ntroduction Slide 1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2222A8B-E9AA-4DAF-94AF-7F28701B2343}"/>
              </a:ext>
            </a:extLst>
          </p:cNvPr>
          <p:cNvSpPr>
            <a:spLocks noGrp="1"/>
          </p:cNvSpPr>
          <p:nvPr>
            <p:ph type="pic" sz="quarter" idx="10"/>
          </p:nvPr>
        </p:nvSpPr>
        <p:spPr>
          <a:xfrm>
            <a:off x="3169715" y="379477"/>
            <a:ext cx="2818457" cy="2635152"/>
          </a:xfrm>
          <a:custGeom>
            <a:avLst/>
            <a:gdLst>
              <a:gd name="connsiteX0" fmla="*/ 0 w 5635446"/>
              <a:gd name="connsiteY0" fmla="*/ 0 h 5270304"/>
              <a:gd name="connsiteX1" fmla="*/ 5635446 w 5635446"/>
              <a:gd name="connsiteY1" fmla="*/ 0 h 5270304"/>
              <a:gd name="connsiteX2" fmla="*/ 5635446 w 5635446"/>
              <a:gd name="connsiteY2" fmla="*/ 5270304 h 5270304"/>
              <a:gd name="connsiteX3" fmla="*/ 0 w 5635446"/>
              <a:gd name="connsiteY3" fmla="*/ 5270304 h 5270304"/>
            </a:gdLst>
            <a:ahLst/>
            <a:cxnLst>
              <a:cxn ang="0">
                <a:pos x="connsiteX0" y="connsiteY0"/>
              </a:cxn>
              <a:cxn ang="0">
                <a:pos x="connsiteX1" y="connsiteY1"/>
              </a:cxn>
              <a:cxn ang="0">
                <a:pos x="connsiteX2" y="connsiteY2"/>
              </a:cxn>
              <a:cxn ang="0">
                <a:pos x="connsiteX3" y="connsiteY3"/>
              </a:cxn>
            </a:cxnLst>
            <a:rect l="l" t="t" r="r" b="b"/>
            <a:pathLst>
              <a:path w="5635446" h="5270304">
                <a:moveTo>
                  <a:pt x="0" y="0"/>
                </a:moveTo>
                <a:lnTo>
                  <a:pt x="5635446" y="0"/>
                </a:lnTo>
                <a:lnTo>
                  <a:pt x="5635446" y="5270304"/>
                </a:lnTo>
                <a:lnTo>
                  <a:pt x="0" y="527030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9" name="Picture Placeholder 8">
            <a:extLst>
              <a:ext uri="{FF2B5EF4-FFF2-40B4-BE49-F238E27FC236}">
                <a16:creationId xmlns:a16="http://schemas.microsoft.com/office/drawing/2014/main" id="{5C3928CA-4A01-4CEA-B42D-341C8DBD336A}"/>
              </a:ext>
            </a:extLst>
          </p:cNvPr>
          <p:cNvSpPr>
            <a:spLocks noGrp="1"/>
          </p:cNvSpPr>
          <p:nvPr>
            <p:ph type="pic" sz="quarter" idx="11"/>
          </p:nvPr>
        </p:nvSpPr>
        <p:spPr>
          <a:xfrm>
            <a:off x="5988798" y="3015252"/>
            <a:ext cx="3848736" cy="3466387"/>
          </a:xfrm>
          <a:custGeom>
            <a:avLst/>
            <a:gdLst>
              <a:gd name="connsiteX0" fmla="*/ 0 w 7695468"/>
              <a:gd name="connsiteY0" fmla="*/ 0 h 6932774"/>
              <a:gd name="connsiteX1" fmla="*/ 7695468 w 7695468"/>
              <a:gd name="connsiteY1" fmla="*/ 0 h 6932774"/>
              <a:gd name="connsiteX2" fmla="*/ 7695468 w 7695468"/>
              <a:gd name="connsiteY2" fmla="*/ 6932774 h 6932774"/>
              <a:gd name="connsiteX3" fmla="*/ 0 w 7695468"/>
              <a:gd name="connsiteY3" fmla="*/ 6932774 h 6932774"/>
            </a:gdLst>
            <a:ahLst/>
            <a:cxnLst>
              <a:cxn ang="0">
                <a:pos x="connsiteX0" y="connsiteY0"/>
              </a:cxn>
              <a:cxn ang="0">
                <a:pos x="connsiteX1" y="connsiteY1"/>
              </a:cxn>
              <a:cxn ang="0">
                <a:pos x="connsiteX2" y="connsiteY2"/>
              </a:cxn>
              <a:cxn ang="0">
                <a:pos x="connsiteX3" y="connsiteY3"/>
              </a:cxn>
            </a:cxnLst>
            <a:rect l="l" t="t" r="r" b="b"/>
            <a:pathLst>
              <a:path w="7695468" h="6932774">
                <a:moveTo>
                  <a:pt x="0" y="0"/>
                </a:moveTo>
                <a:lnTo>
                  <a:pt x="7695468" y="0"/>
                </a:lnTo>
                <a:lnTo>
                  <a:pt x="7695468" y="6932774"/>
                </a:lnTo>
                <a:lnTo>
                  <a:pt x="0" y="693277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761304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ntroduction Slide 1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B47C720-DC9A-473E-8E71-32BEF2FE01C7}"/>
              </a:ext>
            </a:extLst>
          </p:cNvPr>
          <p:cNvSpPr>
            <a:spLocks noGrp="1"/>
          </p:cNvSpPr>
          <p:nvPr>
            <p:ph type="pic" sz="quarter" idx="10"/>
          </p:nvPr>
        </p:nvSpPr>
        <p:spPr>
          <a:xfrm>
            <a:off x="3156006" y="1211335"/>
            <a:ext cx="2110416" cy="1826348"/>
          </a:xfrm>
          <a:custGeom>
            <a:avLst/>
            <a:gdLst>
              <a:gd name="connsiteX0" fmla="*/ 1055245 w 4219733"/>
              <a:gd name="connsiteY0" fmla="*/ 0 h 3652695"/>
              <a:gd name="connsiteX1" fmla="*/ 3164488 w 4219733"/>
              <a:gd name="connsiteY1" fmla="*/ 0 h 3652695"/>
              <a:gd name="connsiteX2" fmla="*/ 4219733 w 4219733"/>
              <a:gd name="connsiteY2" fmla="*/ 1827593 h 3652695"/>
              <a:gd name="connsiteX3" fmla="*/ 3164488 w 4219733"/>
              <a:gd name="connsiteY3" fmla="*/ 3652695 h 3652695"/>
              <a:gd name="connsiteX4" fmla="*/ 1055245 w 4219733"/>
              <a:gd name="connsiteY4" fmla="*/ 3652695 h 3652695"/>
              <a:gd name="connsiteX5" fmla="*/ 0 w 4219733"/>
              <a:gd name="connsiteY5" fmla="*/ 1827593 h 365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9733" h="3652695">
                <a:moveTo>
                  <a:pt x="1055245" y="0"/>
                </a:moveTo>
                <a:lnTo>
                  <a:pt x="3164488" y="0"/>
                </a:lnTo>
                <a:lnTo>
                  <a:pt x="4219733" y="1827593"/>
                </a:lnTo>
                <a:lnTo>
                  <a:pt x="3164488" y="3652695"/>
                </a:lnTo>
                <a:lnTo>
                  <a:pt x="1055245" y="3652695"/>
                </a:lnTo>
                <a:lnTo>
                  <a:pt x="0" y="1827593"/>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326910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0C5E-BCD8-4B3C-80CD-110B5CF81773}"/>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69" y="1803126"/>
            <a:ext cx="11152980"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30" name="object 30">
            <a:extLst>
              <a:ext uri="{FF2B5EF4-FFF2-40B4-BE49-F238E27FC236}">
                <a16:creationId xmlns:a16="http://schemas.microsoft.com/office/drawing/2014/main" id="{C7CB95EA-3C6C-4659-9DD6-AD408CA927B4}"/>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pic>
        <p:nvPicPr>
          <p:cNvPr id="5" name="Picture 4">
            <a:extLst>
              <a:ext uri="{FF2B5EF4-FFF2-40B4-BE49-F238E27FC236}">
                <a16:creationId xmlns:a16="http://schemas.microsoft.com/office/drawing/2014/main" id="{7322F2B7-207B-41E4-8A62-BE95A1F1B8E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Tree>
    <p:extLst>
      <p:ext uri="{BB962C8B-B14F-4D97-AF65-F5344CB8AC3E}">
        <p14:creationId xmlns:p14="http://schemas.microsoft.com/office/powerpoint/2010/main" val="404566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troduction Slide 1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43D3AF5-4CCF-4F94-81E5-EFC6A8822EB8}"/>
              </a:ext>
            </a:extLst>
          </p:cNvPr>
          <p:cNvSpPr>
            <a:spLocks noGrp="1"/>
          </p:cNvSpPr>
          <p:nvPr>
            <p:ph type="pic" sz="quarter" idx="10"/>
          </p:nvPr>
        </p:nvSpPr>
        <p:spPr>
          <a:xfrm>
            <a:off x="1774597" y="2028862"/>
            <a:ext cx="3832820" cy="3694447"/>
          </a:xfrm>
          <a:custGeom>
            <a:avLst/>
            <a:gdLst>
              <a:gd name="connsiteX0" fmla="*/ 567392 w 7663643"/>
              <a:gd name="connsiteY0" fmla="*/ 0 h 7388894"/>
              <a:gd name="connsiteX1" fmla="*/ 7656039 w 7663643"/>
              <a:gd name="connsiteY1" fmla="*/ 0 h 7388894"/>
              <a:gd name="connsiteX2" fmla="*/ 7656039 w 7663643"/>
              <a:gd name="connsiteY2" fmla="*/ 614288 h 7388894"/>
              <a:gd name="connsiteX3" fmla="*/ 7663515 w 7663643"/>
              <a:gd name="connsiteY3" fmla="*/ 7063683 h 7388894"/>
              <a:gd name="connsiteX4" fmla="*/ 7330826 w 7663643"/>
              <a:gd name="connsiteY4" fmla="*/ 7388894 h 7388894"/>
              <a:gd name="connsiteX5" fmla="*/ 856471 w 7663643"/>
              <a:gd name="connsiteY5" fmla="*/ 7378926 h 7388894"/>
              <a:gd name="connsiteX6" fmla="*/ 481417 w 7663643"/>
              <a:gd name="connsiteY6" fmla="*/ 6981445 h 7388894"/>
              <a:gd name="connsiteX7" fmla="*/ 174894 w 7663643"/>
              <a:gd name="connsiteY7" fmla="*/ 5801465 h 7388894"/>
              <a:gd name="connsiteX8" fmla="*/ 141251 w 7663643"/>
              <a:gd name="connsiteY8" fmla="*/ 4991553 h 7388894"/>
              <a:gd name="connsiteX9" fmla="*/ 549948 w 7663643"/>
              <a:gd name="connsiteY9" fmla="*/ 4008444 h 7388894"/>
              <a:gd name="connsiteX10" fmla="*/ 763019 w 7663643"/>
              <a:gd name="connsiteY10" fmla="*/ 3343070 h 7388894"/>
              <a:gd name="connsiteX11" fmla="*/ 660844 w 7663643"/>
              <a:gd name="connsiteY11" fmla="*/ 2531911 h 7388894"/>
              <a:gd name="connsiteX12" fmla="*/ 530012 w 7663643"/>
              <a:gd name="connsiteY12" fmla="*/ 2018551 h 7388894"/>
              <a:gd name="connsiteX13" fmla="*/ 458988 w 7663643"/>
              <a:gd name="connsiteY13" fmla="*/ 973141 h 7388894"/>
              <a:gd name="connsiteX14" fmla="*/ 446528 w 7663643"/>
              <a:gd name="connsiteY14" fmla="*/ 849785 h 7388894"/>
              <a:gd name="connsiteX15" fmla="*/ 567392 w 7663643"/>
              <a:gd name="connsiteY15" fmla="*/ 0 h 73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63643" h="7388894">
                <a:moveTo>
                  <a:pt x="567392" y="0"/>
                </a:moveTo>
                <a:lnTo>
                  <a:pt x="7656039" y="0"/>
                </a:lnTo>
                <a:cubicBezTo>
                  <a:pt x="7656039" y="215562"/>
                  <a:pt x="7656039" y="414925"/>
                  <a:pt x="7656039" y="614288"/>
                </a:cubicBezTo>
                <a:cubicBezTo>
                  <a:pt x="7658531" y="2764917"/>
                  <a:pt x="7661023" y="4915546"/>
                  <a:pt x="7663515" y="7063683"/>
                </a:cubicBezTo>
                <a:cubicBezTo>
                  <a:pt x="7664761" y="7387648"/>
                  <a:pt x="7663515" y="7388894"/>
                  <a:pt x="7330826" y="7388894"/>
                </a:cubicBezTo>
                <a:cubicBezTo>
                  <a:pt x="5172708" y="7385156"/>
                  <a:pt x="3014589" y="7381418"/>
                  <a:pt x="856471" y="7378926"/>
                </a:cubicBezTo>
                <a:cubicBezTo>
                  <a:pt x="608511" y="7377680"/>
                  <a:pt x="420361" y="7193269"/>
                  <a:pt x="481417" y="6981445"/>
                </a:cubicBezTo>
                <a:cubicBezTo>
                  <a:pt x="613495" y="6522911"/>
                  <a:pt x="416623" y="6152843"/>
                  <a:pt x="174894" y="5801465"/>
                </a:cubicBezTo>
                <a:cubicBezTo>
                  <a:pt x="-56867" y="5465041"/>
                  <a:pt x="-48145" y="5337947"/>
                  <a:pt x="141251" y="4991553"/>
                </a:cubicBezTo>
                <a:cubicBezTo>
                  <a:pt x="310711" y="4681294"/>
                  <a:pt x="424099" y="4339885"/>
                  <a:pt x="549948" y="4008444"/>
                </a:cubicBezTo>
                <a:cubicBezTo>
                  <a:pt x="632186" y="3791637"/>
                  <a:pt x="691995" y="3564861"/>
                  <a:pt x="763019" y="3343070"/>
                </a:cubicBezTo>
                <a:cubicBezTo>
                  <a:pt x="853979" y="3056485"/>
                  <a:pt x="836534" y="2797313"/>
                  <a:pt x="660844" y="2531911"/>
                </a:cubicBezTo>
                <a:cubicBezTo>
                  <a:pt x="567392" y="2391111"/>
                  <a:pt x="533750" y="2192994"/>
                  <a:pt x="530012" y="2018551"/>
                </a:cubicBezTo>
                <a:cubicBezTo>
                  <a:pt x="523781" y="1668420"/>
                  <a:pt x="584837" y="1315796"/>
                  <a:pt x="458988" y="973141"/>
                </a:cubicBezTo>
                <a:cubicBezTo>
                  <a:pt x="445282" y="935761"/>
                  <a:pt x="441544" y="889658"/>
                  <a:pt x="446528" y="849785"/>
                </a:cubicBezTo>
                <a:cubicBezTo>
                  <a:pt x="483909" y="578153"/>
                  <a:pt x="522535" y="306521"/>
                  <a:pt x="567392"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1802012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troduction Slide 1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68441AB-8FAA-4176-855A-4F10333D10FF}"/>
              </a:ext>
            </a:extLst>
          </p:cNvPr>
          <p:cNvSpPr>
            <a:spLocks noGrp="1"/>
          </p:cNvSpPr>
          <p:nvPr>
            <p:ph type="pic" sz="quarter" idx="10"/>
          </p:nvPr>
        </p:nvSpPr>
        <p:spPr>
          <a:xfrm>
            <a:off x="1079869" y="1131576"/>
            <a:ext cx="2866750" cy="2374231"/>
          </a:xfrm>
          <a:custGeom>
            <a:avLst/>
            <a:gdLst>
              <a:gd name="connsiteX0" fmla="*/ 5262930 w 5732007"/>
              <a:gd name="connsiteY0" fmla="*/ 0 h 4748462"/>
              <a:gd name="connsiteX1" fmla="*/ 4238752 w 5732007"/>
              <a:gd name="connsiteY1" fmla="*/ 4297114 h 4748462"/>
              <a:gd name="connsiteX2" fmla="*/ 0 w 5732007"/>
              <a:gd name="connsiteY2" fmla="*/ 3289180 h 4748462"/>
              <a:gd name="connsiteX3" fmla="*/ 5262930 w 5732007"/>
              <a:gd name="connsiteY3" fmla="*/ 0 h 4748462"/>
            </a:gdLst>
            <a:ahLst/>
            <a:cxnLst>
              <a:cxn ang="0">
                <a:pos x="connsiteX0" y="connsiteY0"/>
              </a:cxn>
              <a:cxn ang="0">
                <a:pos x="connsiteX1" y="connsiteY1"/>
              </a:cxn>
              <a:cxn ang="0">
                <a:pos x="connsiteX2" y="connsiteY2"/>
              </a:cxn>
              <a:cxn ang="0">
                <a:pos x="connsiteX3" y="connsiteY3"/>
              </a:cxn>
            </a:cxnLst>
            <a:rect l="l" t="t" r="r" b="b"/>
            <a:pathLst>
              <a:path w="5732007" h="4748462">
                <a:moveTo>
                  <a:pt x="5262930" y="0"/>
                </a:moveTo>
                <a:cubicBezTo>
                  <a:pt x="6131363" y="1363016"/>
                  <a:pt x="5796200" y="3324065"/>
                  <a:pt x="4238752" y="4297114"/>
                </a:cubicBezTo>
                <a:cubicBezTo>
                  <a:pt x="2756061" y="5222819"/>
                  <a:pt x="796168" y="4644720"/>
                  <a:pt x="0" y="3289180"/>
                </a:cubicBezTo>
                <a:cubicBezTo>
                  <a:pt x="1749326" y="2195278"/>
                  <a:pt x="3499898" y="1102623"/>
                  <a:pt x="5262930"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9" name="Picture Placeholder 8">
            <a:extLst>
              <a:ext uri="{FF2B5EF4-FFF2-40B4-BE49-F238E27FC236}">
                <a16:creationId xmlns:a16="http://schemas.microsoft.com/office/drawing/2014/main" id="{1E39EFCD-BAFF-4CB5-B120-0DD0D65FB0BA}"/>
              </a:ext>
            </a:extLst>
          </p:cNvPr>
          <p:cNvSpPr>
            <a:spLocks noGrp="1"/>
          </p:cNvSpPr>
          <p:nvPr>
            <p:ph type="pic" sz="quarter" idx="11"/>
          </p:nvPr>
        </p:nvSpPr>
        <p:spPr>
          <a:xfrm>
            <a:off x="1884519" y="3547637"/>
            <a:ext cx="4177799" cy="2096537"/>
          </a:xfrm>
          <a:custGeom>
            <a:avLst/>
            <a:gdLst>
              <a:gd name="connsiteX0" fmla="*/ 4140292 w 8353423"/>
              <a:gd name="connsiteY0" fmla="*/ 134 h 4193073"/>
              <a:gd name="connsiteX1" fmla="*/ 6449522 w 8353423"/>
              <a:gd name="connsiteY1" fmla="*/ 695947 h 4193073"/>
              <a:gd name="connsiteX2" fmla="*/ 8348493 w 8353423"/>
              <a:gd name="connsiteY2" fmla="*/ 4193073 h 4193073"/>
              <a:gd name="connsiteX3" fmla="*/ 0 w 8353423"/>
              <a:gd name="connsiteY3" fmla="*/ 4193073 h 4193073"/>
              <a:gd name="connsiteX4" fmla="*/ 1851621 w 8353423"/>
              <a:gd name="connsiteY4" fmla="*/ 743289 h 4193073"/>
              <a:gd name="connsiteX5" fmla="*/ 4140292 w 8353423"/>
              <a:gd name="connsiteY5" fmla="*/ 134 h 419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3423" h="4193073">
                <a:moveTo>
                  <a:pt x="4140292" y="134"/>
                </a:moveTo>
                <a:cubicBezTo>
                  <a:pt x="4910970" y="-6406"/>
                  <a:pt x="5685075" y="226881"/>
                  <a:pt x="6449522" y="695947"/>
                </a:cubicBezTo>
                <a:cubicBezTo>
                  <a:pt x="7842599" y="1550606"/>
                  <a:pt x="8413287" y="3107930"/>
                  <a:pt x="8348493" y="4193073"/>
                </a:cubicBezTo>
                <a:lnTo>
                  <a:pt x="0" y="4193073"/>
                </a:lnTo>
                <a:cubicBezTo>
                  <a:pt x="38627" y="2720467"/>
                  <a:pt x="631744" y="1540639"/>
                  <a:pt x="1851621" y="743289"/>
                </a:cubicBezTo>
                <a:cubicBezTo>
                  <a:pt x="2602363" y="253044"/>
                  <a:pt x="3369614" y="6675"/>
                  <a:pt x="4140292" y="134"/>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90527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troduction Slide 15">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B6EBF3-BD61-432C-A453-36CD6450BCAE}"/>
              </a:ext>
            </a:extLst>
          </p:cNvPr>
          <p:cNvSpPr>
            <a:spLocks noGrp="1"/>
          </p:cNvSpPr>
          <p:nvPr>
            <p:ph type="pic" sz="quarter" idx="10"/>
          </p:nvPr>
        </p:nvSpPr>
        <p:spPr>
          <a:xfrm>
            <a:off x="6835210" y="923457"/>
            <a:ext cx="1475297" cy="1474913"/>
          </a:xfrm>
          <a:custGeom>
            <a:avLst/>
            <a:gdLst>
              <a:gd name="connsiteX0" fmla="*/ 1476158 w 2949825"/>
              <a:gd name="connsiteY0" fmla="*/ 0 h 2949825"/>
              <a:gd name="connsiteX1" fmla="*/ 2949825 w 2949825"/>
              <a:gd name="connsiteY1" fmla="*/ 1474913 h 2949825"/>
              <a:gd name="connsiteX2" fmla="*/ 1476158 w 2949825"/>
              <a:gd name="connsiteY2" fmla="*/ 2949825 h 2949825"/>
              <a:gd name="connsiteX3" fmla="*/ 0 w 2949825"/>
              <a:gd name="connsiteY3" fmla="*/ 1474913 h 2949825"/>
              <a:gd name="connsiteX4" fmla="*/ 1476158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6158" y="0"/>
                </a:moveTo>
                <a:cubicBezTo>
                  <a:pt x="2289602" y="0"/>
                  <a:pt x="2949825" y="660223"/>
                  <a:pt x="2949825" y="1474913"/>
                </a:cubicBezTo>
                <a:cubicBezTo>
                  <a:pt x="2949825" y="2289602"/>
                  <a:pt x="2289602" y="2949825"/>
                  <a:pt x="1476158" y="2949825"/>
                </a:cubicBezTo>
                <a:cubicBezTo>
                  <a:pt x="660223" y="2949825"/>
                  <a:pt x="0" y="2289602"/>
                  <a:pt x="0" y="1474913"/>
                </a:cubicBezTo>
                <a:cubicBezTo>
                  <a:pt x="0" y="660223"/>
                  <a:pt x="660223" y="0"/>
                  <a:pt x="1476158"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1" name="Picture Placeholder 10">
            <a:extLst>
              <a:ext uri="{FF2B5EF4-FFF2-40B4-BE49-F238E27FC236}">
                <a16:creationId xmlns:a16="http://schemas.microsoft.com/office/drawing/2014/main" id="{E717C51C-6046-4BC4-B149-E1787E2751A4}"/>
              </a:ext>
            </a:extLst>
          </p:cNvPr>
          <p:cNvSpPr>
            <a:spLocks noGrp="1"/>
          </p:cNvSpPr>
          <p:nvPr>
            <p:ph type="pic" sz="quarter" idx="11"/>
          </p:nvPr>
        </p:nvSpPr>
        <p:spPr>
          <a:xfrm>
            <a:off x="6835210" y="2684379"/>
            <a:ext cx="1475297" cy="1474913"/>
          </a:xfrm>
          <a:custGeom>
            <a:avLst/>
            <a:gdLst>
              <a:gd name="connsiteX0" fmla="*/ 1476158 w 2949825"/>
              <a:gd name="connsiteY0" fmla="*/ 0 h 2949825"/>
              <a:gd name="connsiteX1" fmla="*/ 2949825 w 2949825"/>
              <a:gd name="connsiteY1" fmla="*/ 1474913 h 2949825"/>
              <a:gd name="connsiteX2" fmla="*/ 1476158 w 2949825"/>
              <a:gd name="connsiteY2" fmla="*/ 2949825 h 2949825"/>
              <a:gd name="connsiteX3" fmla="*/ 0 w 2949825"/>
              <a:gd name="connsiteY3" fmla="*/ 1474913 h 2949825"/>
              <a:gd name="connsiteX4" fmla="*/ 1476158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6158" y="0"/>
                </a:moveTo>
                <a:cubicBezTo>
                  <a:pt x="2289602" y="0"/>
                  <a:pt x="2949825" y="661469"/>
                  <a:pt x="2949825" y="1474913"/>
                </a:cubicBezTo>
                <a:cubicBezTo>
                  <a:pt x="2949825" y="2290848"/>
                  <a:pt x="2289602" y="2949825"/>
                  <a:pt x="1476158" y="2949825"/>
                </a:cubicBezTo>
                <a:cubicBezTo>
                  <a:pt x="660223" y="2949825"/>
                  <a:pt x="0" y="2290848"/>
                  <a:pt x="0" y="1474913"/>
                </a:cubicBezTo>
                <a:cubicBezTo>
                  <a:pt x="0" y="661469"/>
                  <a:pt x="660223" y="0"/>
                  <a:pt x="1476158"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2" name="Picture Placeholder 11">
            <a:extLst>
              <a:ext uri="{FF2B5EF4-FFF2-40B4-BE49-F238E27FC236}">
                <a16:creationId xmlns:a16="http://schemas.microsoft.com/office/drawing/2014/main" id="{F3F88FBB-4CA9-46FF-A780-A381E07B8039}"/>
              </a:ext>
            </a:extLst>
          </p:cNvPr>
          <p:cNvSpPr>
            <a:spLocks noGrp="1"/>
          </p:cNvSpPr>
          <p:nvPr>
            <p:ph type="pic" sz="quarter" idx="12"/>
          </p:nvPr>
        </p:nvSpPr>
        <p:spPr>
          <a:xfrm>
            <a:off x="6835210" y="4459632"/>
            <a:ext cx="1475297" cy="1474913"/>
          </a:xfrm>
          <a:custGeom>
            <a:avLst/>
            <a:gdLst>
              <a:gd name="connsiteX0" fmla="*/ 1476158 w 2949825"/>
              <a:gd name="connsiteY0" fmla="*/ 0 h 2949825"/>
              <a:gd name="connsiteX1" fmla="*/ 2949825 w 2949825"/>
              <a:gd name="connsiteY1" fmla="*/ 1474913 h 2949825"/>
              <a:gd name="connsiteX2" fmla="*/ 1476158 w 2949825"/>
              <a:gd name="connsiteY2" fmla="*/ 2949825 h 2949825"/>
              <a:gd name="connsiteX3" fmla="*/ 0 w 2949825"/>
              <a:gd name="connsiteY3" fmla="*/ 1474913 h 2949825"/>
              <a:gd name="connsiteX4" fmla="*/ 1476158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6158" y="0"/>
                </a:moveTo>
                <a:cubicBezTo>
                  <a:pt x="2289602" y="0"/>
                  <a:pt x="2949825" y="660223"/>
                  <a:pt x="2949825" y="1474913"/>
                </a:cubicBezTo>
                <a:cubicBezTo>
                  <a:pt x="2949825" y="2289602"/>
                  <a:pt x="2289602" y="2949825"/>
                  <a:pt x="1476158" y="2949825"/>
                </a:cubicBezTo>
                <a:cubicBezTo>
                  <a:pt x="660223" y="2949825"/>
                  <a:pt x="0" y="2289602"/>
                  <a:pt x="0" y="1474913"/>
                </a:cubicBezTo>
                <a:cubicBezTo>
                  <a:pt x="0" y="660223"/>
                  <a:pt x="660223" y="0"/>
                  <a:pt x="1476158"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8792298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troduction Slide 16">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8E94524-B4EF-4FCE-9206-05024394CF4B}"/>
              </a:ext>
            </a:extLst>
          </p:cNvPr>
          <p:cNvSpPr>
            <a:spLocks noGrp="1"/>
          </p:cNvSpPr>
          <p:nvPr>
            <p:ph type="pic" sz="quarter" idx="10"/>
          </p:nvPr>
        </p:nvSpPr>
        <p:spPr>
          <a:xfrm>
            <a:off x="6096625" y="379477"/>
            <a:ext cx="5710464" cy="6102160"/>
          </a:xfrm>
          <a:custGeom>
            <a:avLst/>
            <a:gdLst>
              <a:gd name="connsiteX0" fmla="*/ 0 w 11417954"/>
              <a:gd name="connsiteY0" fmla="*/ 0 h 12204320"/>
              <a:gd name="connsiteX1" fmla="*/ 11417954 w 11417954"/>
              <a:gd name="connsiteY1" fmla="*/ 0 h 12204320"/>
              <a:gd name="connsiteX2" fmla="*/ 11417954 w 11417954"/>
              <a:gd name="connsiteY2" fmla="*/ 12204320 h 12204320"/>
              <a:gd name="connsiteX3" fmla="*/ 0 w 11417954"/>
              <a:gd name="connsiteY3" fmla="*/ 12204320 h 12204320"/>
            </a:gdLst>
            <a:ahLst/>
            <a:cxnLst>
              <a:cxn ang="0">
                <a:pos x="connsiteX0" y="connsiteY0"/>
              </a:cxn>
              <a:cxn ang="0">
                <a:pos x="connsiteX1" y="connsiteY1"/>
              </a:cxn>
              <a:cxn ang="0">
                <a:pos x="connsiteX2" y="connsiteY2"/>
              </a:cxn>
              <a:cxn ang="0">
                <a:pos x="connsiteX3" y="connsiteY3"/>
              </a:cxn>
            </a:cxnLst>
            <a:rect l="l" t="t" r="r" b="b"/>
            <a:pathLst>
              <a:path w="11417954" h="12204320">
                <a:moveTo>
                  <a:pt x="0" y="0"/>
                </a:moveTo>
                <a:lnTo>
                  <a:pt x="11417954" y="0"/>
                </a:lnTo>
                <a:lnTo>
                  <a:pt x="11417954" y="12204320"/>
                </a:lnTo>
                <a:lnTo>
                  <a:pt x="0" y="12204320"/>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8985092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ntroduction Slide 17">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7710D6-3F7E-4D41-B8E2-99D3ADB1546F}"/>
              </a:ext>
            </a:extLst>
          </p:cNvPr>
          <p:cNvSpPr>
            <a:spLocks noGrp="1"/>
          </p:cNvSpPr>
          <p:nvPr>
            <p:ph type="pic" sz="quarter" idx="10"/>
          </p:nvPr>
        </p:nvSpPr>
        <p:spPr>
          <a:xfrm>
            <a:off x="1057897" y="1103535"/>
            <a:ext cx="4652919" cy="4650928"/>
          </a:xfrm>
          <a:custGeom>
            <a:avLst/>
            <a:gdLst>
              <a:gd name="connsiteX0" fmla="*/ 312 w 9303415"/>
              <a:gd name="connsiteY0" fmla="*/ 0 h 9301856"/>
              <a:gd name="connsiteX1" fmla="*/ 187222 w 9303415"/>
              <a:gd name="connsiteY1" fmla="*/ 0 h 9301856"/>
              <a:gd name="connsiteX2" fmla="*/ 7075455 w 9303415"/>
              <a:gd name="connsiteY2" fmla="*/ 0 h 9301856"/>
              <a:gd name="connsiteX3" fmla="*/ 9303415 w 9303415"/>
              <a:gd name="connsiteY3" fmla="*/ 2225468 h 9301856"/>
              <a:gd name="connsiteX4" fmla="*/ 9303415 w 9303415"/>
              <a:gd name="connsiteY4" fmla="*/ 9112455 h 9301856"/>
              <a:gd name="connsiteX5" fmla="*/ 9303415 w 9303415"/>
              <a:gd name="connsiteY5" fmla="*/ 9301856 h 9301856"/>
              <a:gd name="connsiteX6" fmla="*/ 9127720 w 9303415"/>
              <a:gd name="connsiteY6" fmla="*/ 9301856 h 9301856"/>
              <a:gd name="connsiteX7" fmla="*/ 2270638 w 9303415"/>
              <a:gd name="connsiteY7" fmla="*/ 9301856 h 9301856"/>
              <a:gd name="connsiteX8" fmla="*/ 1558 w 9303415"/>
              <a:gd name="connsiteY8" fmla="*/ 7035269 h 9301856"/>
              <a:gd name="connsiteX9" fmla="*/ 312 w 9303415"/>
              <a:gd name="connsiteY9" fmla="*/ 164481 h 930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3415" h="9301856">
                <a:moveTo>
                  <a:pt x="312" y="0"/>
                </a:moveTo>
                <a:lnTo>
                  <a:pt x="187222" y="0"/>
                </a:lnTo>
                <a:cubicBezTo>
                  <a:pt x="2483715" y="0"/>
                  <a:pt x="4780208" y="0"/>
                  <a:pt x="7075455" y="0"/>
                </a:cubicBezTo>
                <a:cubicBezTo>
                  <a:pt x="8328994" y="0"/>
                  <a:pt x="9303415" y="974421"/>
                  <a:pt x="9303415" y="2225468"/>
                </a:cubicBezTo>
                <a:cubicBezTo>
                  <a:pt x="9303415" y="4520715"/>
                  <a:pt x="9303415" y="6817207"/>
                  <a:pt x="9303415" y="9112455"/>
                </a:cubicBezTo>
                <a:lnTo>
                  <a:pt x="9303415" y="9301856"/>
                </a:lnTo>
                <a:lnTo>
                  <a:pt x="9127720" y="9301856"/>
                </a:lnTo>
                <a:cubicBezTo>
                  <a:pt x="6841195" y="9301856"/>
                  <a:pt x="4555917" y="9301856"/>
                  <a:pt x="2270638" y="9301856"/>
                </a:cubicBezTo>
                <a:cubicBezTo>
                  <a:pt x="963519" y="9300610"/>
                  <a:pt x="2804" y="8341142"/>
                  <a:pt x="1558" y="7035269"/>
                </a:cubicBezTo>
                <a:cubicBezTo>
                  <a:pt x="-934" y="4745006"/>
                  <a:pt x="312" y="2454743"/>
                  <a:pt x="312" y="164481"/>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441894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ntroduction Slide 18">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67928FA-F1C9-45F7-B00F-029F1391551E}"/>
              </a:ext>
            </a:extLst>
          </p:cNvPr>
          <p:cNvSpPr>
            <a:spLocks noGrp="1"/>
          </p:cNvSpPr>
          <p:nvPr>
            <p:ph type="pic" sz="quarter" idx="11"/>
          </p:nvPr>
        </p:nvSpPr>
        <p:spPr>
          <a:xfrm>
            <a:off x="4311561" y="3199071"/>
            <a:ext cx="1474672" cy="1474913"/>
          </a:xfrm>
          <a:custGeom>
            <a:avLst/>
            <a:gdLst>
              <a:gd name="connsiteX0" fmla="*/ 1473665 w 2948576"/>
              <a:gd name="connsiteY0" fmla="*/ 0 h 2949825"/>
              <a:gd name="connsiteX1" fmla="*/ 2948576 w 2948576"/>
              <a:gd name="connsiteY1" fmla="*/ 1474913 h 2949825"/>
              <a:gd name="connsiteX2" fmla="*/ 1473665 w 2948576"/>
              <a:gd name="connsiteY2" fmla="*/ 2949825 h 2949825"/>
              <a:gd name="connsiteX3" fmla="*/ 0 w 2948576"/>
              <a:gd name="connsiteY3" fmla="*/ 1474913 h 2949825"/>
              <a:gd name="connsiteX4" fmla="*/ 1473665 w 2948576"/>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576" h="2949825">
                <a:moveTo>
                  <a:pt x="1473665" y="0"/>
                </a:moveTo>
                <a:cubicBezTo>
                  <a:pt x="2288354" y="0"/>
                  <a:pt x="2948576" y="660223"/>
                  <a:pt x="2948576" y="1474913"/>
                </a:cubicBezTo>
                <a:cubicBezTo>
                  <a:pt x="2948576" y="2289602"/>
                  <a:pt x="2288354" y="2949825"/>
                  <a:pt x="1473665" y="2949825"/>
                </a:cubicBezTo>
                <a:cubicBezTo>
                  <a:pt x="660222" y="2949825"/>
                  <a:pt x="0" y="2289602"/>
                  <a:pt x="0" y="1474913"/>
                </a:cubicBezTo>
                <a:cubicBezTo>
                  <a:pt x="0" y="660223"/>
                  <a:pt x="660222" y="0"/>
                  <a:pt x="1473665"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7" name="Picture Placeholder 16">
            <a:extLst>
              <a:ext uri="{FF2B5EF4-FFF2-40B4-BE49-F238E27FC236}">
                <a16:creationId xmlns:a16="http://schemas.microsoft.com/office/drawing/2014/main" id="{3C535922-5D7D-4D51-9F96-444A88DC464E}"/>
              </a:ext>
            </a:extLst>
          </p:cNvPr>
          <p:cNvSpPr>
            <a:spLocks noGrp="1"/>
          </p:cNvSpPr>
          <p:nvPr>
            <p:ph type="pic" sz="quarter" idx="12"/>
          </p:nvPr>
        </p:nvSpPr>
        <p:spPr>
          <a:xfrm>
            <a:off x="6757301" y="3199071"/>
            <a:ext cx="1475297" cy="1474913"/>
          </a:xfrm>
          <a:custGeom>
            <a:avLst/>
            <a:gdLst>
              <a:gd name="connsiteX0" fmla="*/ 1474913 w 2949825"/>
              <a:gd name="connsiteY0" fmla="*/ 0 h 2949825"/>
              <a:gd name="connsiteX1" fmla="*/ 2949825 w 2949825"/>
              <a:gd name="connsiteY1" fmla="*/ 1474913 h 2949825"/>
              <a:gd name="connsiteX2" fmla="*/ 1474913 w 2949825"/>
              <a:gd name="connsiteY2" fmla="*/ 2949825 h 2949825"/>
              <a:gd name="connsiteX3" fmla="*/ 0 w 2949825"/>
              <a:gd name="connsiteY3" fmla="*/ 1474913 h 2949825"/>
              <a:gd name="connsiteX4" fmla="*/ 1474913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4913" y="0"/>
                </a:moveTo>
                <a:cubicBezTo>
                  <a:pt x="2289602" y="0"/>
                  <a:pt x="2949825" y="660223"/>
                  <a:pt x="2949825" y="1474913"/>
                </a:cubicBezTo>
                <a:cubicBezTo>
                  <a:pt x="2949825" y="2289602"/>
                  <a:pt x="2289602" y="2949825"/>
                  <a:pt x="1474913" y="2949825"/>
                </a:cubicBezTo>
                <a:cubicBezTo>
                  <a:pt x="660223" y="2949825"/>
                  <a:pt x="0" y="2289602"/>
                  <a:pt x="0" y="1474913"/>
                </a:cubicBezTo>
                <a:cubicBezTo>
                  <a:pt x="0" y="660223"/>
                  <a:pt x="660223" y="0"/>
                  <a:pt x="1474913"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8" name="Picture Placeholder 17">
            <a:extLst>
              <a:ext uri="{FF2B5EF4-FFF2-40B4-BE49-F238E27FC236}">
                <a16:creationId xmlns:a16="http://schemas.microsoft.com/office/drawing/2014/main" id="{88DF0E81-540F-4CCA-B7CC-0269F8F767E9}"/>
              </a:ext>
            </a:extLst>
          </p:cNvPr>
          <p:cNvSpPr>
            <a:spLocks noGrp="1"/>
          </p:cNvSpPr>
          <p:nvPr>
            <p:ph type="pic" sz="quarter" idx="13"/>
          </p:nvPr>
        </p:nvSpPr>
        <p:spPr>
          <a:xfrm>
            <a:off x="9203663" y="3199071"/>
            <a:ext cx="1475296" cy="1474913"/>
          </a:xfrm>
          <a:custGeom>
            <a:avLst/>
            <a:gdLst>
              <a:gd name="connsiteX0" fmla="*/ 1474912 w 2949824"/>
              <a:gd name="connsiteY0" fmla="*/ 0 h 2949825"/>
              <a:gd name="connsiteX1" fmla="*/ 2949824 w 2949824"/>
              <a:gd name="connsiteY1" fmla="*/ 1474913 h 2949825"/>
              <a:gd name="connsiteX2" fmla="*/ 1474912 w 2949824"/>
              <a:gd name="connsiteY2" fmla="*/ 2949825 h 2949825"/>
              <a:gd name="connsiteX3" fmla="*/ 0 w 2949824"/>
              <a:gd name="connsiteY3" fmla="*/ 1474913 h 2949825"/>
              <a:gd name="connsiteX4" fmla="*/ 1474912 w 2949824"/>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4" h="2949825">
                <a:moveTo>
                  <a:pt x="1474912" y="0"/>
                </a:moveTo>
                <a:cubicBezTo>
                  <a:pt x="2290848" y="0"/>
                  <a:pt x="2949824" y="660223"/>
                  <a:pt x="2949824" y="1474913"/>
                </a:cubicBezTo>
                <a:cubicBezTo>
                  <a:pt x="2949824" y="2289602"/>
                  <a:pt x="2290848" y="2949825"/>
                  <a:pt x="1474912" y="2949825"/>
                </a:cubicBezTo>
                <a:cubicBezTo>
                  <a:pt x="661468" y="2949825"/>
                  <a:pt x="0" y="2289602"/>
                  <a:pt x="0" y="1474913"/>
                </a:cubicBezTo>
                <a:cubicBezTo>
                  <a:pt x="0" y="660223"/>
                  <a:pt x="661468" y="0"/>
                  <a:pt x="1474912"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1" name="Picture Placeholder 10">
            <a:extLst>
              <a:ext uri="{FF2B5EF4-FFF2-40B4-BE49-F238E27FC236}">
                <a16:creationId xmlns:a16="http://schemas.microsoft.com/office/drawing/2014/main" id="{7362C69C-B3DF-4D62-8130-BF67199611C6}"/>
              </a:ext>
            </a:extLst>
          </p:cNvPr>
          <p:cNvSpPr>
            <a:spLocks noGrp="1"/>
          </p:cNvSpPr>
          <p:nvPr>
            <p:ph type="pic" sz="quarter" idx="10"/>
          </p:nvPr>
        </p:nvSpPr>
        <p:spPr>
          <a:xfrm>
            <a:off x="-2140" y="0"/>
            <a:ext cx="12196284" cy="2520499"/>
          </a:xfrm>
          <a:custGeom>
            <a:avLst/>
            <a:gdLst>
              <a:gd name="connsiteX0" fmla="*/ 0 w 24386215"/>
              <a:gd name="connsiteY0" fmla="*/ 0 h 5040998"/>
              <a:gd name="connsiteX1" fmla="*/ 24386215 w 24386215"/>
              <a:gd name="connsiteY1" fmla="*/ 0 h 5040998"/>
              <a:gd name="connsiteX2" fmla="*/ 24386215 w 24386215"/>
              <a:gd name="connsiteY2" fmla="*/ 5040998 h 5040998"/>
              <a:gd name="connsiteX3" fmla="*/ 0 w 24386215"/>
              <a:gd name="connsiteY3" fmla="*/ 5040998 h 5040998"/>
            </a:gdLst>
            <a:ahLst/>
            <a:cxnLst>
              <a:cxn ang="0">
                <a:pos x="connsiteX0" y="connsiteY0"/>
              </a:cxn>
              <a:cxn ang="0">
                <a:pos x="connsiteX1" y="connsiteY1"/>
              </a:cxn>
              <a:cxn ang="0">
                <a:pos x="connsiteX2" y="connsiteY2"/>
              </a:cxn>
              <a:cxn ang="0">
                <a:pos x="connsiteX3" y="connsiteY3"/>
              </a:cxn>
            </a:cxnLst>
            <a:rect l="l" t="t" r="r" b="b"/>
            <a:pathLst>
              <a:path w="24386215" h="5040998">
                <a:moveTo>
                  <a:pt x="0" y="0"/>
                </a:moveTo>
                <a:lnTo>
                  <a:pt x="24386215" y="0"/>
                </a:lnTo>
                <a:lnTo>
                  <a:pt x="24386215" y="5040998"/>
                </a:lnTo>
                <a:lnTo>
                  <a:pt x="0" y="5040998"/>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412092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ntroduction Slide 19">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83D66B-B500-4874-9464-5763A8FDA2FB}"/>
              </a:ext>
            </a:extLst>
          </p:cNvPr>
          <p:cNvSpPr>
            <a:spLocks noGrp="1"/>
          </p:cNvSpPr>
          <p:nvPr>
            <p:ph type="pic" sz="quarter" idx="10"/>
          </p:nvPr>
        </p:nvSpPr>
        <p:spPr>
          <a:xfrm>
            <a:off x="3871686" y="1545985"/>
            <a:ext cx="3912182" cy="3766028"/>
          </a:xfrm>
          <a:custGeom>
            <a:avLst/>
            <a:gdLst>
              <a:gd name="connsiteX0" fmla="*/ 0 w 7822327"/>
              <a:gd name="connsiteY0" fmla="*/ 0 h 7532056"/>
              <a:gd name="connsiteX1" fmla="*/ 7822327 w 7822327"/>
              <a:gd name="connsiteY1" fmla="*/ 0 h 7532056"/>
              <a:gd name="connsiteX2" fmla="*/ 5425805 w 7822327"/>
              <a:gd name="connsiteY2" fmla="*/ 3612198 h 7532056"/>
              <a:gd name="connsiteX3" fmla="*/ 7822327 w 7822327"/>
              <a:gd name="connsiteY3" fmla="*/ 3612198 h 7532056"/>
              <a:gd name="connsiteX4" fmla="*/ 3911163 w 7822327"/>
              <a:gd name="connsiteY4" fmla="*/ 7532056 h 7532056"/>
              <a:gd name="connsiteX5" fmla="*/ 0 w 7822327"/>
              <a:gd name="connsiteY5" fmla="*/ 3612198 h 7532056"/>
              <a:gd name="connsiteX6" fmla="*/ 2395276 w 7822327"/>
              <a:gd name="connsiteY6" fmla="*/ 3612198 h 7532056"/>
              <a:gd name="connsiteX7" fmla="*/ 0 w 7822327"/>
              <a:gd name="connsiteY7" fmla="*/ 0 h 753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2327" h="7532056">
                <a:moveTo>
                  <a:pt x="0" y="0"/>
                </a:moveTo>
                <a:lnTo>
                  <a:pt x="7822327" y="0"/>
                </a:lnTo>
                <a:cubicBezTo>
                  <a:pt x="7802397" y="1625489"/>
                  <a:pt x="6820870" y="3016808"/>
                  <a:pt x="5425805" y="3612198"/>
                </a:cubicBezTo>
                <a:lnTo>
                  <a:pt x="7822327" y="3612198"/>
                </a:lnTo>
                <a:cubicBezTo>
                  <a:pt x="7796169" y="5782009"/>
                  <a:pt x="6054830" y="7532056"/>
                  <a:pt x="3911163" y="7532056"/>
                </a:cubicBezTo>
                <a:cubicBezTo>
                  <a:pt x="1766251" y="7532056"/>
                  <a:pt x="24912" y="5782009"/>
                  <a:pt x="0" y="3612198"/>
                </a:cubicBezTo>
                <a:lnTo>
                  <a:pt x="2395276" y="3612198"/>
                </a:lnTo>
                <a:cubicBezTo>
                  <a:pt x="1001457" y="3016808"/>
                  <a:pt x="19930" y="1625489"/>
                  <a:pt x="0"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934591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ntroduction Slide 20">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B516CF90-7486-4F72-B6D3-C30B07AE2338}"/>
              </a:ext>
            </a:extLst>
          </p:cNvPr>
          <p:cNvSpPr>
            <a:spLocks noGrp="1"/>
          </p:cNvSpPr>
          <p:nvPr>
            <p:ph type="pic" sz="quarter" idx="10"/>
          </p:nvPr>
        </p:nvSpPr>
        <p:spPr>
          <a:xfrm>
            <a:off x="1785419" y="2901845"/>
            <a:ext cx="1737073" cy="1735998"/>
          </a:xfrm>
          <a:custGeom>
            <a:avLst/>
            <a:gdLst>
              <a:gd name="connsiteX0" fmla="*/ 0 w 3473242"/>
              <a:gd name="connsiteY0" fmla="*/ 0 h 3471995"/>
              <a:gd name="connsiteX1" fmla="*/ 71010 w 3473242"/>
              <a:gd name="connsiteY1" fmla="*/ 0 h 3471995"/>
              <a:gd name="connsiteX2" fmla="*/ 2641059 w 3473242"/>
              <a:gd name="connsiteY2" fmla="*/ 0 h 3471995"/>
              <a:gd name="connsiteX3" fmla="*/ 3471996 w 3473242"/>
              <a:gd name="connsiteY3" fmla="*/ 830937 h 3471995"/>
              <a:gd name="connsiteX4" fmla="*/ 3473242 w 3473242"/>
              <a:gd name="connsiteY4" fmla="*/ 3400986 h 3471995"/>
              <a:gd name="connsiteX5" fmla="*/ 3473242 w 3473242"/>
              <a:gd name="connsiteY5" fmla="*/ 3471995 h 3471995"/>
              <a:gd name="connsiteX6" fmla="*/ 3407216 w 3473242"/>
              <a:gd name="connsiteY6" fmla="*/ 3471995 h 3471995"/>
              <a:gd name="connsiteX7" fmla="*/ 847132 w 3473242"/>
              <a:gd name="connsiteY7" fmla="*/ 3471995 h 3471995"/>
              <a:gd name="connsiteX8" fmla="*/ 1246 w 3473242"/>
              <a:gd name="connsiteY8" fmla="*/ 2626109 h 3471995"/>
              <a:gd name="connsiteX9" fmla="*/ 0 w 3473242"/>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242" h="3471995">
                <a:moveTo>
                  <a:pt x="0" y="0"/>
                </a:moveTo>
                <a:lnTo>
                  <a:pt x="71010" y="0"/>
                </a:lnTo>
                <a:cubicBezTo>
                  <a:pt x="928108" y="0"/>
                  <a:pt x="1783961" y="0"/>
                  <a:pt x="2641059" y="0"/>
                </a:cubicBezTo>
                <a:cubicBezTo>
                  <a:pt x="3109474" y="0"/>
                  <a:pt x="3471996" y="363769"/>
                  <a:pt x="3471996" y="830937"/>
                </a:cubicBezTo>
                <a:cubicBezTo>
                  <a:pt x="3473242" y="1688035"/>
                  <a:pt x="3473242" y="2545133"/>
                  <a:pt x="3473242" y="3400986"/>
                </a:cubicBezTo>
                <a:lnTo>
                  <a:pt x="3473242" y="3471995"/>
                </a:lnTo>
                <a:lnTo>
                  <a:pt x="3407216" y="3471995"/>
                </a:lnTo>
                <a:cubicBezTo>
                  <a:pt x="2553855" y="3471995"/>
                  <a:pt x="1700493" y="3471995"/>
                  <a:pt x="847132" y="3471995"/>
                </a:cubicBezTo>
                <a:cubicBezTo>
                  <a:pt x="360031" y="3471995"/>
                  <a:pt x="1246" y="3113210"/>
                  <a:pt x="1246" y="2626109"/>
                </a:cubicBezTo>
                <a:cubicBezTo>
                  <a:pt x="0" y="1771502"/>
                  <a:pt x="0" y="916896"/>
                  <a:pt x="0" y="61044"/>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3" name="Picture Placeholder 12">
            <a:extLst>
              <a:ext uri="{FF2B5EF4-FFF2-40B4-BE49-F238E27FC236}">
                <a16:creationId xmlns:a16="http://schemas.microsoft.com/office/drawing/2014/main" id="{140631C2-B638-450F-8176-1F9B3ECC7CB9}"/>
              </a:ext>
            </a:extLst>
          </p:cNvPr>
          <p:cNvSpPr>
            <a:spLocks noGrp="1"/>
          </p:cNvSpPr>
          <p:nvPr>
            <p:ph type="pic" sz="quarter" idx="11"/>
          </p:nvPr>
        </p:nvSpPr>
        <p:spPr>
          <a:xfrm>
            <a:off x="4080948" y="2901845"/>
            <a:ext cx="1735827" cy="1735998"/>
          </a:xfrm>
          <a:custGeom>
            <a:avLst/>
            <a:gdLst>
              <a:gd name="connsiteX0" fmla="*/ 0 w 3470749"/>
              <a:gd name="connsiteY0" fmla="*/ 0 h 3471995"/>
              <a:gd name="connsiteX1" fmla="*/ 69764 w 3470749"/>
              <a:gd name="connsiteY1" fmla="*/ 0 h 3471995"/>
              <a:gd name="connsiteX2" fmla="*/ 2639812 w 3470749"/>
              <a:gd name="connsiteY2" fmla="*/ 0 h 3471995"/>
              <a:gd name="connsiteX3" fmla="*/ 3470749 w 3470749"/>
              <a:gd name="connsiteY3" fmla="*/ 830937 h 3471995"/>
              <a:gd name="connsiteX4" fmla="*/ 3470749 w 3470749"/>
              <a:gd name="connsiteY4" fmla="*/ 3400986 h 3471995"/>
              <a:gd name="connsiteX5" fmla="*/ 3470749 w 3470749"/>
              <a:gd name="connsiteY5" fmla="*/ 3471995 h 3471995"/>
              <a:gd name="connsiteX6" fmla="*/ 3405968 w 3470749"/>
              <a:gd name="connsiteY6" fmla="*/ 3471995 h 3471995"/>
              <a:gd name="connsiteX7" fmla="*/ 847132 w 3470749"/>
              <a:gd name="connsiteY7" fmla="*/ 3471995 h 3471995"/>
              <a:gd name="connsiteX8" fmla="*/ 0 w 3470749"/>
              <a:gd name="connsiteY8" fmla="*/ 2626109 h 3471995"/>
              <a:gd name="connsiteX9" fmla="*/ 0 w 3470749"/>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0749" h="3471995">
                <a:moveTo>
                  <a:pt x="0" y="0"/>
                </a:moveTo>
                <a:lnTo>
                  <a:pt x="69764" y="0"/>
                </a:lnTo>
                <a:cubicBezTo>
                  <a:pt x="925616" y="0"/>
                  <a:pt x="1782714" y="0"/>
                  <a:pt x="2639812" y="0"/>
                </a:cubicBezTo>
                <a:cubicBezTo>
                  <a:pt x="3108227" y="0"/>
                  <a:pt x="3470749" y="363769"/>
                  <a:pt x="3470749" y="830937"/>
                </a:cubicBezTo>
                <a:cubicBezTo>
                  <a:pt x="3470749" y="1688035"/>
                  <a:pt x="3470749" y="2545133"/>
                  <a:pt x="3470749" y="3400986"/>
                </a:cubicBezTo>
                <a:lnTo>
                  <a:pt x="3470749" y="3471995"/>
                </a:lnTo>
                <a:lnTo>
                  <a:pt x="3405968" y="3471995"/>
                </a:lnTo>
                <a:cubicBezTo>
                  <a:pt x="2552607" y="3471995"/>
                  <a:pt x="1699247" y="3471995"/>
                  <a:pt x="847132" y="3471995"/>
                </a:cubicBezTo>
                <a:cubicBezTo>
                  <a:pt x="358785" y="3471995"/>
                  <a:pt x="0" y="3113210"/>
                  <a:pt x="0" y="2626109"/>
                </a:cubicBezTo>
                <a:cubicBezTo>
                  <a:pt x="0" y="1771502"/>
                  <a:pt x="0" y="916896"/>
                  <a:pt x="0" y="61044"/>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4" name="Picture Placeholder 13">
            <a:extLst>
              <a:ext uri="{FF2B5EF4-FFF2-40B4-BE49-F238E27FC236}">
                <a16:creationId xmlns:a16="http://schemas.microsoft.com/office/drawing/2014/main" id="{A39852B6-9C7D-4801-B7B3-50BBF70EBFB2}"/>
              </a:ext>
            </a:extLst>
          </p:cNvPr>
          <p:cNvSpPr>
            <a:spLocks noGrp="1"/>
          </p:cNvSpPr>
          <p:nvPr>
            <p:ph type="pic" sz="quarter" idx="12"/>
          </p:nvPr>
        </p:nvSpPr>
        <p:spPr>
          <a:xfrm>
            <a:off x="6374953" y="2901845"/>
            <a:ext cx="1736727" cy="1735998"/>
          </a:xfrm>
          <a:custGeom>
            <a:avLst/>
            <a:gdLst>
              <a:gd name="connsiteX0" fmla="*/ 554 w 3472549"/>
              <a:gd name="connsiteY0" fmla="*/ 0 h 3471995"/>
              <a:gd name="connsiteX1" fmla="*/ 70318 w 3472549"/>
              <a:gd name="connsiteY1" fmla="*/ 0 h 3471995"/>
              <a:gd name="connsiteX2" fmla="*/ 2640367 w 3472549"/>
              <a:gd name="connsiteY2" fmla="*/ 0 h 3471995"/>
              <a:gd name="connsiteX3" fmla="*/ 3472549 w 3472549"/>
              <a:gd name="connsiteY3" fmla="*/ 830937 h 3471995"/>
              <a:gd name="connsiteX4" fmla="*/ 3472549 w 3472549"/>
              <a:gd name="connsiteY4" fmla="*/ 3400986 h 3471995"/>
              <a:gd name="connsiteX5" fmla="*/ 3472549 w 3472549"/>
              <a:gd name="connsiteY5" fmla="*/ 3471995 h 3471995"/>
              <a:gd name="connsiteX6" fmla="*/ 3406523 w 3472549"/>
              <a:gd name="connsiteY6" fmla="*/ 3471995 h 3471995"/>
              <a:gd name="connsiteX7" fmla="*/ 847686 w 3472549"/>
              <a:gd name="connsiteY7" fmla="*/ 3471995 h 3471995"/>
              <a:gd name="connsiteX8" fmla="*/ 554 w 3472549"/>
              <a:gd name="connsiteY8" fmla="*/ 2626109 h 3471995"/>
              <a:gd name="connsiteX9" fmla="*/ 554 w 3472549"/>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2549" h="3471995">
                <a:moveTo>
                  <a:pt x="554" y="0"/>
                </a:moveTo>
                <a:lnTo>
                  <a:pt x="70318" y="0"/>
                </a:lnTo>
                <a:cubicBezTo>
                  <a:pt x="926170" y="0"/>
                  <a:pt x="1783268" y="0"/>
                  <a:pt x="2640367" y="0"/>
                </a:cubicBezTo>
                <a:cubicBezTo>
                  <a:pt x="3107535" y="0"/>
                  <a:pt x="3472549" y="363769"/>
                  <a:pt x="3472549" y="830937"/>
                </a:cubicBezTo>
                <a:cubicBezTo>
                  <a:pt x="3472549" y="1688035"/>
                  <a:pt x="3472549" y="2545133"/>
                  <a:pt x="3472549" y="3400986"/>
                </a:cubicBezTo>
                <a:lnTo>
                  <a:pt x="3472549" y="3471995"/>
                </a:lnTo>
                <a:lnTo>
                  <a:pt x="3406523" y="3471995"/>
                </a:lnTo>
                <a:cubicBezTo>
                  <a:pt x="2553162" y="3471995"/>
                  <a:pt x="1701047" y="3471995"/>
                  <a:pt x="847686" y="3471995"/>
                </a:cubicBezTo>
                <a:cubicBezTo>
                  <a:pt x="359339" y="3471995"/>
                  <a:pt x="554" y="3113210"/>
                  <a:pt x="554" y="2626109"/>
                </a:cubicBezTo>
                <a:cubicBezTo>
                  <a:pt x="-692" y="1771502"/>
                  <a:pt x="554" y="916896"/>
                  <a:pt x="554" y="61044"/>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5" name="Picture Placeholder 14">
            <a:extLst>
              <a:ext uri="{FF2B5EF4-FFF2-40B4-BE49-F238E27FC236}">
                <a16:creationId xmlns:a16="http://schemas.microsoft.com/office/drawing/2014/main" id="{F58D21AA-4A33-4ECE-BC71-9DDD2BF5DCA7}"/>
              </a:ext>
            </a:extLst>
          </p:cNvPr>
          <p:cNvSpPr>
            <a:spLocks noGrp="1"/>
          </p:cNvSpPr>
          <p:nvPr>
            <p:ph type="pic" sz="quarter" idx="13"/>
          </p:nvPr>
        </p:nvSpPr>
        <p:spPr>
          <a:xfrm>
            <a:off x="8669861" y="2901845"/>
            <a:ext cx="1736726" cy="1735998"/>
          </a:xfrm>
          <a:custGeom>
            <a:avLst/>
            <a:gdLst>
              <a:gd name="connsiteX0" fmla="*/ 554 w 3472548"/>
              <a:gd name="connsiteY0" fmla="*/ 0 h 3471995"/>
              <a:gd name="connsiteX1" fmla="*/ 70316 w 3472548"/>
              <a:gd name="connsiteY1" fmla="*/ 0 h 3471995"/>
              <a:gd name="connsiteX2" fmla="*/ 2640366 w 3472548"/>
              <a:gd name="connsiteY2" fmla="*/ 0 h 3471995"/>
              <a:gd name="connsiteX3" fmla="*/ 3472548 w 3472548"/>
              <a:gd name="connsiteY3" fmla="*/ 830937 h 3471995"/>
              <a:gd name="connsiteX4" fmla="*/ 3472548 w 3472548"/>
              <a:gd name="connsiteY4" fmla="*/ 3400986 h 3471995"/>
              <a:gd name="connsiteX5" fmla="*/ 3472548 w 3472548"/>
              <a:gd name="connsiteY5" fmla="*/ 3471995 h 3471995"/>
              <a:gd name="connsiteX6" fmla="*/ 3406522 w 3472548"/>
              <a:gd name="connsiteY6" fmla="*/ 3471995 h 3471995"/>
              <a:gd name="connsiteX7" fmla="*/ 847684 w 3472548"/>
              <a:gd name="connsiteY7" fmla="*/ 3471995 h 3471995"/>
              <a:gd name="connsiteX8" fmla="*/ 554 w 3472548"/>
              <a:gd name="connsiteY8" fmla="*/ 2626109 h 3471995"/>
              <a:gd name="connsiteX9" fmla="*/ 554 w 3472548"/>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2548" h="3471995">
                <a:moveTo>
                  <a:pt x="554" y="0"/>
                </a:moveTo>
                <a:lnTo>
                  <a:pt x="70316" y="0"/>
                </a:lnTo>
                <a:cubicBezTo>
                  <a:pt x="927414" y="0"/>
                  <a:pt x="1784514" y="0"/>
                  <a:pt x="2640366" y="0"/>
                </a:cubicBezTo>
                <a:cubicBezTo>
                  <a:pt x="3108780" y="0"/>
                  <a:pt x="3472548" y="363769"/>
                  <a:pt x="3472548" y="830937"/>
                </a:cubicBezTo>
                <a:cubicBezTo>
                  <a:pt x="3472548" y="1688035"/>
                  <a:pt x="3472548" y="2545133"/>
                  <a:pt x="3472548" y="3400986"/>
                </a:cubicBezTo>
                <a:lnTo>
                  <a:pt x="3472548" y="3471995"/>
                </a:lnTo>
                <a:lnTo>
                  <a:pt x="3406522" y="3471995"/>
                </a:lnTo>
                <a:cubicBezTo>
                  <a:pt x="2553160" y="3471995"/>
                  <a:pt x="1699800" y="3471995"/>
                  <a:pt x="847684" y="3471995"/>
                </a:cubicBezTo>
                <a:cubicBezTo>
                  <a:pt x="359338" y="3471995"/>
                  <a:pt x="554" y="3113210"/>
                  <a:pt x="554" y="2626109"/>
                </a:cubicBezTo>
                <a:cubicBezTo>
                  <a:pt x="-692" y="1771502"/>
                  <a:pt x="554" y="916896"/>
                  <a:pt x="554" y="61044"/>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82723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0C5E-BCD8-4B3C-80CD-110B5CF81773}"/>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69" y="1803126"/>
            <a:ext cx="11152980"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30" name="object 30">
            <a:extLst>
              <a:ext uri="{FF2B5EF4-FFF2-40B4-BE49-F238E27FC236}">
                <a16:creationId xmlns:a16="http://schemas.microsoft.com/office/drawing/2014/main" id="{C7CB95EA-3C6C-4659-9DD6-AD408CA927B4}"/>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pic>
        <p:nvPicPr>
          <p:cNvPr id="5" name="Picture 4">
            <a:extLst>
              <a:ext uri="{FF2B5EF4-FFF2-40B4-BE49-F238E27FC236}">
                <a16:creationId xmlns:a16="http://schemas.microsoft.com/office/drawing/2014/main" id="{7322F2B7-207B-41E4-8A62-BE95A1F1B8E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Tree>
    <p:extLst>
      <p:ext uri="{BB962C8B-B14F-4D97-AF65-F5344CB8AC3E}">
        <p14:creationId xmlns:p14="http://schemas.microsoft.com/office/powerpoint/2010/main" val="40466311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51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70" y="1787241"/>
            <a:ext cx="4809886"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8" name="Content Placeholder 2">
            <a:extLst>
              <a:ext uri="{FF2B5EF4-FFF2-40B4-BE49-F238E27FC236}">
                <a16:creationId xmlns:a16="http://schemas.microsoft.com/office/drawing/2014/main" id="{5A43C658-AD08-483F-96BF-C81BE52AD0BD}"/>
              </a:ext>
            </a:extLst>
          </p:cNvPr>
          <p:cNvSpPr>
            <a:spLocks noGrp="1"/>
          </p:cNvSpPr>
          <p:nvPr>
            <p:ph sz="half" idx="10"/>
          </p:nvPr>
        </p:nvSpPr>
        <p:spPr>
          <a:xfrm>
            <a:off x="5639713" y="1787241"/>
            <a:ext cx="5965337"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grpSp>
        <p:nvGrpSpPr>
          <p:cNvPr id="32" name="Group 31">
            <a:extLst>
              <a:ext uri="{FF2B5EF4-FFF2-40B4-BE49-F238E27FC236}">
                <a16:creationId xmlns:a16="http://schemas.microsoft.com/office/drawing/2014/main" id="{47D2C681-E489-47C4-9D20-C6189BF38085}"/>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1BF719B-8ADF-4AA6-9421-E97DA1530189}"/>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9F0F0D35-DF05-4AED-A9F5-0172B3E44729}"/>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C99042AD-543D-4775-9C5C-7C094EF75FD5}"/>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sp>
        <p:nvSpPr>
          <p:cNvPr id="36" name="Title 1">
            <a:extLst>
              <a:ext uri="{FF2B5EF4-FFF2-40B4-BE49-F238E27FC236}">
                <a16:creationId xmlns:a16="http://schemas.microsoft.com/office/drawing/2014/main" id="{C118343B-B36C-45DD-B1E5-302F6613D1BF}"/>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37" name="object 30">
            <a:extLst>
              <a:ext uri="{FF2B5EF4-FFF2-40B4-BE49-F238E27FC236}">
                <a16:creationId xmlns:a16="http://schemas.microsoft.com/office/drawing/2014/main" id="{5D457D3A-1102-4BF8-AE39-F9EDD425AC32}"/>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pic>
        <p:nvPicPr>
          <p:cNvPr id="2" name="Picture 1">
            <a:extLst>
              <a:ext uri="{FF2B5EF4-FFF2-40B4-BE49-F238E27FC236}">
                <a16:creationId xmlns:a16="http://schemas.microsoft.com/office/drawing/2014/main" id="{3F9A42B7-AECA-4D8D-8C15-CA325435F51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Tree>
    <p:extLst>
      <p:ext uri="{BB962C8B-B14F-4D97-AF65-F5344CB8AC3E}">
        <p14:creationId xmlns:p14="http://schemas.microsoft.com/office/powerpoint/2010/main" val="1029630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duction Slide 0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D8F2E7-8BEE-4DC4-B1C9-DB71832D6F5E}"/>
              </a:ext>
            </a:extLst>
          </p:cNvPr>
          <p:cNvSpPr>
            <a:spLocks noGrp="1"/>
          </p:cNvSpPr>
          <p:nvPr>
            <p:ph type="pic" sz="quarter" idx="10"/>
          </p:nvPr>
        </p:nvSpPr>
        <p:spPr>
          <a:xfrm>
            <a:off x="752034" y="2418664"/>
            <a:ext cx="4064208" cy="4061904"/>
          </a:xfrm>
          <a:custGeom>
            <a:avLst/>
            <a:gdLst>
              <a:gd name="connsiteX0" fmla="*/ 4063150 w 8126299"/>
              <a:gd name="connsiteY0" fmla="*/ 0 h 8123807"/>
              <a:gd name="connsiteX1" fmla="*/ 8126299 w 8126299"/>
              <a:gd name="connsiteY1" fmla="*/ 4061904 h 8123807"/>
              <a:gd name="connsiteX2" fmla="*/ 4063150 w 8126299"/>
              <a:gd name="connsiteY2" fmla="*/ 8123807 h 8123807"/>
              <a:gd name="connsiteX3" fmla="*/ 0 w 8126299"/>
              <a:gd name="connsiteY3" fmla="*/ 4061904 h 8123807"/>
              <a:gd name="connsiteX4" fmla="*/ 4063150 w 8126299"/>
              <a:gd name="connsiteY4" fmla="*/ 0 h 8123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299" h="8123807">
                <a:moveTo>
                  <a:pt x="4063150" y="0"/>
                </a:moveTo>
                <a:cubicBezTo>
                  <a:pt x="6307722" y="0"/>
                  <a:pt x="8126299" y="1818577"/>
                  <a:pt x="8126299" y="4061904"/>
                </a:cubicBezTo>
                <a:cubicBezTo>
                  <a:pt x="8126299" y="6306476"/>
                  <a:pt x="6307722" y="8123807"/>
                  <a:pt x="4063150" y="8123807"/>
                </a:cubicBezTo>
                <a:cubicBezTo>
                  <a:pt x="1819823" y="8123807"/>
                  <a:pt x="0" y="6306476"/>
                  <a:pt x="0" y="4061904"/>
                </a:cubicBezTo>
                <a:cubicBezTo>
                  <a:pt x="0" y="1818577"/>
                  <a:pt x="1819823" y="0"/>
                  <a:pt x="4063150"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9522326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ntroduction Slide 0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D1056F3-F8DC-4BA5-BA6A-25016A2D4F49}"/>
              </a:ext>
            </a:extLst>
          </p:cNvPr>
          <p:cNvSpPr>
            <a:spLocks noGrp="1"/>
          </p:cNvSpPr>
          <p:nvPr>
            <p:ph type="pic" sz="quarter" idx="10"/>
          </p:nvPr>
        </p:nvSpPr>
        <p:spPr>
          <a:xfrm>
            <a:off x="834898" y="1205"/>
            <a:ext cx="3226195" cy="6855591"/>
          </a:xfrm>
          <a:custGeom>
            <a:avLst/>
            <a:gdLst>
              <a:gd name="connsiteX0" fmla="*/ 0 w 6450710"/>
              <a:gd name="connsiteY0" fmla="*/ 0 h 13711182"/>
              <a:gd name="connsiteX1" fmla="*/ 6450710 w 6450710"/>
              <a:gd name="connsiteY1" fmla="*/ 0 h 13711182"/>
              <a:gd name="connsiteX2" fmla="*/ 6450710 w 6450710"/>
              <a:gd name="connsiteY2" fmla="*/ 13711182 h 13711182"/>
              <a:gd name="connsiteX3" fmla="*/ 0 w 6450710"/>
              <a:gd name="connsiteY3" fmla="*/ 13711182 h 13711182"/>
            </a:gdLst>
            <a:ahLst/>
            <a:cxnLst>
              <a:cxn ang="0">
                <a:pos x="connsiteX0" y="connsiteY0"/>
              </a:cxn>
              <a:cxn ang="0">
                <a:pos x="connsiteX1" y="connsiteY1"/>
              </a:cxn>
              <a:cxn ang="0">
                <a:pos x="connsiteX2" y="connsiteY2"/>
              </a:cxn>
              <a:cxn ang="0">
                <a:pos x="connsiteX3" y="connsiteY3"/>
              </a:cxn>
            </a:cxnLst>
            <a:rect l="l" t="t" r="r" b="b"/>
            <a:pathLst>
              <a:path w="6450710" h="13711182">
                <a:moveTo>
                  <a:pt x="0" y="0"/>
                </a:moveTo>
                <a:lnTo>
                  <a:pt x="6450710" y="0"/>
                </a:lnTo>
                <a:lnTo>
                  <a:pt x="6450710" y="13711182"/>
                </a:lnTo>
                <a:lnTo>
                  <a:pt x="0" y="13711182"/>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010716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ntroduction Slide 04">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FD43227-227E-4556-AEAD-43C6053D73C8}"/>
              </a:ext>
            </a:extLst>
          </p:cNvPr>
          <p:cNvSpPr>
            <a:spLocks noGrp="1"/>
          </p:cNvSpPr>
          <p:nvPr>
            <p:ph type="pic" sz="quarter" idx="10"/>
          </p:nvPr>
        </p:nvSpPr>
        <p:spPr>
          <a:xfrm>
            <a:off x="752034" y="3805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3" name="Picture Placeholder 12">
            <a:extLst>
              <a:ext uri="{FF2B5EF4-FFF2-40B4-BE49-F238E27FC236}">
                <a16:creationId xmlns:a16="http://schemas.microsoft.com/office/drawing/2014/main" id="{0B2A0359-9C66-4D3E-93F2-5FC9B84FB69A}"/>
              </a:ext>
            </a:extLst>
          </p:cNvPr>
          <p:cNvSpPr>
            <a:spLocks noGrp="1"/>
          </p:cNvSpPr>
          <p:nvPr>
            <p:ph type="pic" sz="quarter" idx="11"/>
          </p:nvPr>
        </p:nvSpPr>
        <p:spPr>
          <a:xfrm>
            <a:off x="4001906" y="3805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4" name="Picture Placeholder 13">
            <a:extLst>
              <a:ext uri="{FF2B5EF4-FFF2-40B4-BE49-F238E27FC236}">
                <a16:creationId xmlns:a16="http://schemas.microsoft.com/office/drawing/2014/main" id="{77932D91-01A7-4186-B693-1B3821B8D613}"/>
              </a:ext>
            </a:extLst>
          </p:cNvPr>
          <p:cNvSpPr>
            <a:spLocks noGrp="1"/>
          </p:cNvSpPr>
          <p:nvPr>
            <p:ph type="pic" sz="quarter" idx="12"/>
          </p:nvPr>
        </p:nvSpPr>
        <p:spPr>
          <a:xfrm>
            <a:off x="752034" y="36289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5" name="Picture Placeholder 14">
            <a:extLst>
              <a:ext uri="{FF2B5EF4-FFF2-40B4-BE49-F238E27FC236}">
                <a16:creationId xmlns:a16="http://schemas.microsoft.com/office/drawing/2014/main" id="{A21C5D60-0B93-4E2B-8FF6-22543D2F6C0B}"/>
              </a:ext>
            </a:extLst>
          </p:cNvPr>
          <p:cNvSpPr>
            <a:spLocks noGrp="1"/>
          </p:cNvSpPr>
          <p:nvPr>
            <p:ph type="pic" sz="quarter" idx="13"/>
          </p:nvPr>
        </p:nvSpPr>
        <p:spPr>
          <a:xfrm>
            <a:off x="4001906" y="3628948"/>
            <a:ext cx="2852983" cy="2851617"/>
          </a:xfrm>
          <a:custGeom>
            <a:avLst/>
            <a:gdLst>
              <a:gd name="connsiteX0" fmla="*/ 0 w 5704481"/>
              <a:gd name="connsiteY0" fmla="*/ 0 h 5703234"/>
              <a:gd name="connsiteX1" fmla="*/ 5704481 w 5704481"/>
              <a:gd name="connsiteY1" fmla="*/ 0 h 5703234"/>
              <a:gd name="connsiteX2" fmla="*/ 5704481 w 5704481"/>
              <a:gd name="connsiteY2" fmla="*/ 5703234 h 5703234"/>
              <a:gd name="connsiteX3" fmla="*/ 0 w 5704481"/>
              <a:gd name="connsiteY3" fmla="*/ 5703234 h 5703234"/>
            </a:gdLst>
            <a:ahLst/>
            <a:cxnLst>
              <a:cxn ang="0">
                <a:pos x="connsiteX0" y="connsiteY0"/>
              </a:cxn>
              <a:cxn ang="0">
                <a:pos x="connsiteX1" y="connsiteY1"/>
              </a:cxn>
              <a:cxn ang="0">
                <a:pos x="connsiteX2" y="connsiteY2"/>
              </a:cxn>
              <a:cxn ang="0">
                <a:pos x="connsiteX3" y="connsiteY3"/>
              </a:cxn>
            </a:cxnLst>
            <a:rect l="l" t="t" r="r" b="b"/>
            <a:pathLst>
              <a:path w="5704481" h="5703234">
                <a:moveTo>
                  <a:pt x="0" y="0"/>
                </a:moveTo>
                <a:lnTo>
                  <a:pt x="5704481" y="0"/>
                </a:lnTo>
                <a:lnTo>
                  <a:pt x="5704481" y="5703234"/>
                </a:lnTo>
                <a:lnTo>
                  <a:pt x="0" y="570323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8360325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ntroduction Slide 05">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AA7533-C083-4A78-B7C6-0A228B278C2C}"/>
              </a:ext>
            </a:extLst>
          </p:cNvPr>
          <p:cNvSpPr>
            <a:spLocks noGrp="1"/>
          </p:cNvSpPr>
          <p:nvPr>
            <p:ph type="pic" sz="quarter" idx="10"/>
          </p:nvPr>
        </p:nvSpPr>
        <p:spPr>
          <a:xfrm>
            <a:off x="2595949" y="1467346"/>
            <a:ext cx="2306833" cy="2302949"/>
          </a:xfrm>
          <a:custGeom>
            <a:avLst/>
            <a:gdLst>
              <a:gd name="connsiteX0" fmla="*/ 2331739 w 4612465"/>
              <a:gd name="connsiteY0" fmla="*/ 287 h 4605898"/>
              <a:gd name="connsiteX1" fmla="*/ 3044543 w 4612465"/>
              <a:gd name="connsiteY1" fmla="*/ 111741 h 4605898"/>
              <a:gd name="connsiteX2" fmla="*/ 3619855 w 4612465"/>
              <a:gd name="connsiteY2" fmla="*/ 754297 h 4605898"/>
              <a:gd name="connsiteX3" fmla="*/ 3837777 w 4612465"/>
              <a:gd name="connsiteY3" fmla="*/ 977199 h 4605898"/>
              <a:gd name="connsiteX4" fmla="*/ 4536370 w 4612465"/>
              <a:gd name="connsiteY4" fmla="*/ 1684509 h 4605898"/>
              <a:gd name="connsiteX5" fmla="*/ 4552559 w 4612465"/>
              <a:gd name="connsiteY5" fmla="*/ 2847586 h 4605898"/>
              <a:gd name="connsiteX6" fmla="*/ 3796683 w 4612465"/>
              <a:gd name="connsiteY6" fmla="*/ 3637083 h 4605898"/>
              <a:gd name="connsiteX7" fmla="*/ 3659703 w 4612465"/>
              <a:gd name="connsiteY7" fmla="*/ 3759119 h 4605898"/>
              <a:gd name="connsiteX8" fmla="*/ 2624889 w 4612465"/>
              <a:gd name="connsiteY8" fmla="*/ 4584729 h 4605898"/>
              <a:gd name="connsiteX9" fmla="*/ 2321044 w 4612465"/>
              <a:gd name="connsiteY9" fmla="*/ 4585974 h 4605898"/>
              <a:gd name="connsiteX10" fmla="*/ 2319799 w 4612465"/>
              <a:gd name="connsiteY10" fmla="*/ 4605898 h 4605898"/>
              <a:gd name="connsiteX11" fmla="*/ 1820448 w 4612465"/>
              <a:gd name="connsiteY11" fmla="*/ 4554842 h 4605898"/>
              <a:gd name="connsiteX12" fmla="*/ 969932 w 4612465"/>
              <a:gd name="connsiteY12" fmla="*/ 3791496 h 4605898"/>
              <a:gd name="connsiteX13" fmla="*/ 850387 w 4612465"/>
              <a:gd name="connsiteY13" fmla="*/ 3650781 h 4605898"/>
              <a:gd name="connsiteX14" fmla="*/ 50927 w 4612465"/>
              <a:gd name="connsiteY14" fmla="*/ 2820190 h 4605898"/>
              <a:gd name="connsiteX15" fmla="*/ 50927 w 4612465"/>
              <a:gd name="connsiteY15" fmla="*/ 1775413 h 4605898"/>
              <a:gd name="connsiteX16" fmla="*/ 830463 w 4612465"/>
              <a:gd name="connsiteY16" fmla="*/ 957275 h 4605898"/>
              <a:gd name="connsiteX17" fmla="*/ 946272 w 4612465"/>
              <a:gd name="connsiteY17" fmla="*/ 867616 h 4605898"/>
              <a:gd name="connsiteX18" fmla="*/ 1900145 w 4612465"/>
              <a:gd name="connsiteY18" fmla="*/ 29553 h 4605898"/>
              <a:gd name="connsiteX19" fmla="*/ 2331739 w 4612465"/>
              <a:gd name="connsiteY19" fmla="*/ 287 h 460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12465" h="4605898">
                <a:moveTo>
                  <a:pt x="2331739" y="287"/>
                </a:moveTo>
                <a:cubicBezTo>
                  <a:pt x="2571732" y="-3057"/>
                  <a:pt x="2811056" y="22238"/>
                  <a:pt x="3044543" y="111741"/>
                </a:cubicBezTo>
                <a:cubicBezTo>
                  <a:pt x="3345897" y="227550"/>
                  <a:pt x="3537668" y="446717"/>
                  <a:pt x="3619855" y="754297"/>
                </a:cubicBezTo>
                <a:cubicBezTo>
                  <a:pt x="3653477" y="880069"/>
                  <a:pt x="3698307" y="946068"/>
                  <a:pt x="3837777" y="977199"/>
                </a:cubicBezTo>
                <a:cubicBezTo>
                  <a:pt x="4215091" y="1061877"/>
                  <a:pt x="4445465" y="1313421"/>
                  <a:pt x="4536370" y="1684509"/>
                </a:cubicBezTo>
                <a:cubicBezTo>
                  <a:pt x="4631010" y="2069296"/>
                  <a:pt x="4638481" y="2459063"/>
                  <a:pt x="4552559" y="2847586"/>
                </a:cubicBezTo>
                <a:cubicBezTo>
                  <a:pt x="4461654" y="3262258"/>
                  <a:pt x="4211356" y="3525009"/>
                  <a:pt x="3796683" y="3637083"/>
                </a:cubicBezTo>
                <a:cubicBezTo>
                  <a:pt x="3743136" y="3652026"/>
                  <a:pt x="3670911" y="3708063"/>
                  <a:pt x="3659703" y="3759119"/>
                </a:cubicBezTo>
                <a:cubicBezTo>
                  <a:pt x="3535177" y="4275903"/>
                  <a:pt x="3208918" y="4526201"/>
                  <a:pt x="2624889" y="4584729"/>
                </a:cubicBezTo>
                <a:cubicBezTo>
                  <a:pt x="2525268" y="4593446"/>
                  <a:pt x="2423156" y="4585974"/>
                  <a:pt x="2321044" y="4585974"/>
                </a:cubicBezTo>
                <a:lnTo>
                  <a:pt x="2319799" y="4605898"/>
                </a:lnTo>
                <a:cubicBezTo>
                  <a:pt x="2152934" y="4589710"/>
                  <a:pt x="1984823" y="4582238"/>
                  <a:pt x="1820448" y="4554842"/>
                </a:cubicBezTo>
                <a:cubicBezTo>
                  <a:pt x="1379624" y="4478881"/>
                  <a:pt x="1082006" y="4241036"/>
                  <a:pt x="969932" y="3791496"/>
                </a:cubicBezTo>
                <a:cubicBezTo>
                  <a:pt x="956234" y="3736704"/>
                  <a:pt x="900198" y="3661988"/>
                  <a:pt x="850387" y="3650781"/>
                </a:cubicBezTo>
                <a:cubicBezTo>
                  <a:pt x="395865" y="3551160"/>
                  <a:pt x="135605" y="3269730"/>
                  <a:pt x="50927" y="2820190"/>
                </a:cubicBezTo>
                <a:cubicBezTo>
                  <a:pt x="-13827" y="2471516"/>
                  <a:pt x="-20053" y="2124087"/>
                  <a:pt x="50927" y="1775413"/>
                </a:cubicBezTo>
                <a:cubicBezTo>
                  <a:pt x="139341" y="1338326"/>
                  <a:pt x="394620" y="1064368"/>
                  <a:pt x="830463" y="957275"/>
                </a:cubicBezTo>
                <a:cubicBezTo>
                  <a:pt x="875292" y="946068"/>
                  <a:pt x="938801" y="903729"/>
                  <a:pt x="946272" y="867616"/>
                </a:cubicBezTo>
                <a:cubicBezTo>
                  <a:pt x="1053365" y="344605"/>
                  <a:pt x="1394568" y="81855"/>
                  <a:pt x="1900145" y="29553"/>
                </a:cubicBezTo>
                <a:cubicBezTo>
                  <a:pt x="2043506" y="14610"/>
                  <a:pt x="2187743" y="2294"/>
                  <a:pt x="2331739" y="287"/>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9087496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troduction Slide 06">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3786E42-3351-4154-8518-0511954BBC88}"/>
              </a:ext>
            </a:extLst>
          </p:cNvPr>
          <p:cNvSpPr>
            <a:spLocks noGrp="1"/>
          </p:cNvSpPr>
          <p:nvPr>
            <p:ph type="pic" sz="quarter" idx="10"/>
          </p:nvPr>
        </p:nvSpPr>
        <p:spPr>
          <a:xfrm>
            <a:off x="7035458" y="671268"/>
            <a:ext cx="3888390" cy="3680862"/>
          </a:xfrm>
          <a:custGeom>
            <a:avLst/>
            <a:gdLst>
              <a:gd name="connsiteX0" fmla="*/ 4307260 w 7774755"/>
              <a:gd name="connsiteY0" fmla="*/ 1196 h 7361724"/>
              <a:gd name="connsiteX1" fmla="*/ 5041142 w 7774755"/>
              <a:gd name="connsiteY1" fmla="*/ 101234 h 7361724"/>
              <a:gd name="connsiteX2" fmla="*/ 6733902 w 7774755"/>
              <a:gd name="connsiteY2" fmla="*/ 1287027 h 7361724"/>
              <a:gd name="connsiteX3" fmla="*/ 7750306 w 7774755"/>
              <a:gd name="connsiteY3" fmla="*/ 3857906 h 7361724"/>
              <a:gd name="connsiteX4" fmla="*/ 6884618 w 7774755"/>
              <a:gd name="connsiteY4" fmla="*/ 5977884 h 7361724"/>
              <a:gd name="connsiteX5" fmla="*/ 3695904 w 7774755"/>
              <a:gd name="connsiteY5" fmla="*/ 7351759 h 7361724"/>
              <a:gd name="connsiteX6" fmla="*/ 3587536 w 7774755"/>
              <a:gd name="connsiteY6" fmla="*/ 7361724 h 7361724"/>
              <a:gd name="connsiteX7" fmla="*/ 3198912 w 7774755"/>
              <a:gd name="connsiteY7" fmla="*/ 7361724 h 7361724"/>
              <a:gd name="connsiteX8" fmla="*/ 1303121 w 7774755"/>
              <a:gd name="connsiteY8" fmla="*/ 6833598 h 7361724"/>
              <a:gd name="connsiteX9" fmla="*/ 2723 w 7774755"/>
              <a:gd name="connsiteY9" fmla="*/ 4534256 h 7361724"/>
              <a:gd name="connsiteX10" fmla="*/ 684062 w 7774755"/>
              <a:gd name="connsiteY10" fmla="*/ 2066761 h 7361724"/>
              <a:gd name="connsiteX11" fmla="*/ 3096774 w 7774755"/>
              <a:gd name="connsiteY11" fmla="*/ 215828 h 7361724"/>
              <a:gd name="connsiteX12" fmla="*/ 4307260 w 7774755"/>
              <a:gd name="connsiteY12" fmla="*/ 1196 h 7361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4755" h="7361724">
                <a:moveTo>
                  <a:pt x="4307260" y="1196"/>
                </a:moveTo>
                <a:cubicBezTo>
                  <a:pt x="4549698" y="7874"/>
                  <a:pt x="4793580" y="42381"/>
                  <a:pt x="5041142" y="101234"/>
                </a:cubicBezTo>
                <a:cubicBezTo>
                  <a:pt x="5763586" y="271879"/>
                  <a:pt x="6330330" y="671710"/>
                  <a:pt x="6733902" y="1287027"/>
                </a:cubicBezTo>
                <a:cubicBezTo>
                  <a:pt x="7245840" y="2072988"/>
                  <a:pt x="7623254" y="2918738"/>
                  <a:pt x="7750306" y="3857906"/>
                </a:cubicBezTo>
                <a:cubicBezTo>
                  <a:pt x="7869882" y="4729812"/>
                  <a:pt x="7546028" y="5431074"/>
                  <a:pt x="6884618" y="5977884"/>
                </a:cubicBezTo>
                <a:cubicBezTo>
                  <a:pt x="5957898" y="6743916"/>
                  <a:pt x="4899146" y="7219728"/>
                  <a:pt x="3695904" y="7351759"/>
                </a:cubicBezTo>
                <a:cubicBezTo>
                  <a:pt x="3659782" y="7356741"/>
                  <a:pt x="3623658" y="7360479"/>
                  <a:pt x="3587536" y="7361724"/>
                </a:cubicBezTo>
                <a:cubicBezTo>
                  <a:pt x="3457996" y="7361724"/>
                  <a:pt x="3328454" y="7361724"/>
                  <a:pt x="3198912" y="7361724"/>
                </a:cubicBezTo>
                <a:cubicBezTo>
                  <a:pt x="2523801" y="7339303"/>
                  <a:pt x="1883567" y="7186097"/>
                  <a:pt x="1303121" y="6833598"/>
                </a:cubicBezTo>
                <a:cubicBezTo>
                  <a:pt x="441172" y="6312945"/>
                  <a:pt x="-40873" y="5575562"/>
                  <a:pt x="2723" y="4534256"/>
                </a:cubicBezTo>
                <a:cubicBezTo>
                  <a:pt x="38845" y="3656122"/>
                  <a:pt x="189562" y="2811618"/>
                  <a:pt x="684062" y="2066761"/>
                </a:cubicBezTo>
                <a:cubicBezTo>
                  <a:pt x="1276964" y="1177416"/>
                  <a:pt x="2105282" y="604449"/>
                  <a:pt x="3096774" y="215828"/>
                </a:cubicBezTo>
                <a:cubicBezTo>
                  <a:pt x="3503148" y="56238"/>
                  <a:pt x="3903196" y="-9934"/>
                  <a:pt x="4307260" y="1196"/>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7899479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ntroduction Slide 07">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7CA760B-A888-45A0-BCF7-0C61FE16C2D5}"/>
              </a:ext>
            </a:extLst>
          </p:cNvPr>
          <p:cNvSpPr>
            <a:spLocks noGrp="1"/>
          </p:cNvSpPr>
          <p:nvPr>
            <p:ph type="pic" sz="quarter" idx="10"/>
          </p:nvPr>
        </p:nvSpPr>
        <p:spPr>
          <a:xfrm>
            <a:off x="7335121" y="849046"/>
            <a:ext cx="4102869" cy="3714792"/>
          </a:xfrm>
          <a:custGeom>
            <a:avLst/>
            <a:gdLst>
              <a:gd name="connsiteX0" fmla="*/ 2079901 w 8203601"/>
              <a:gd name="connsiteY0" fmla="*/ 713 h 7429584"/>
              <a:gd name="connsiteX1" fmla="*/ 2673353 w 8203601"/>
              <a:gd name="connsiteY1" fmla="*/ 124397 h 7429584"/>
              <a:gd name="connsiteX2" fmla="*/ 3206471 w 8203601"/>
              <a:gd name="connsiteY2" fmla="*/ 372268 h 7429584"/>
              <a:gd name="connsiteX3" fmla="*/ 4574143 w 8203601"/>
              <a:gd name="connsiteY3" fmla="*/ 559106 h 7429584"/>
              <a:gd name="connsiteX4" fmla="*/ 6173495 w 8203601"/>
              <a:gd name="connsiteY4" fmla="*/ 354830 h 7429584"/>
              <a:gd name="connsiteX5" fmla="*/ 7659499 w 8203601"/>
              <a:gd name="connsiteY5" fmla="*/ 1379945 h 7429584"/>
              <a:gd name="connsiteX6" fmla="*/ 8202583 w 8203601"/>
              <a:gd name="connsiteY6" fmla="*/ 4184997 h 7429584"/>
              <a:gd name="connsiteX7" fmla="*/ 6756439 w 8203601"/>
              <a:gd name="connsiteY7" fmla="*/ 6912823 h 7429584"/>
              <a:gd name="connsiteX8" fmla="*/ 3474275 w 8203601"/>
              <a:gd name="connsiteY8" fmla="*/ 6929016 h 7429584"/>
              <a:gd name="connsiteX9" fmla="*/ 367743 w 8203601"/>
              <a:gd name="connsiteY9" fmla="*/ 3679291 h 7429584"/>
              <a:gd name="connsiteX10" fmla="*/ 1162437 w 8203601"/>
              <a:gd name="connsiteY10" fmla="*/ 313726 h 7429584"/>
              <a:gd name="connsiteX11" fmla="*/ 2079901 w 8203601"/>
              <a:gd name="connsiteY11" fmla="*/ 713 h 742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3601" h="7429584">
                <a:moveTo>
                  <a:pt x="2079901" y="713"/>
                </a:moveTo>
                <a:cubicBezTo>
                  <a:pt x="2274391" y="6690"/>
                  <a:pt x="2473433" y="50130"/>
                  <a:pt x="2673353" y="124397"/>
                </a:cubicBezTo>
                <a:cubicBezTo>
                  <a:pt x="2857703" y="191659"/>
                  <a:pt x="3044543" y="266394"/>
                  <a:pt x="3206471" y="372268"/>
                </a:cubicBezTo>
                <a:cubicBezTo>
                  <a:pt x="3637449" y="658752"/>
                  <a:pt x="4082129" y="662489"/>
                  <a:pt x="4574143" y="559106"/>
                </a:cubicBezTo>
                <a:cubicBezTo>
                  <a:pt x="5098541" y="447004"/>
                  <a:pt x="5639133" y="353585"/>
                  <a:pt x="6173495" y="354830"/>
                </a:cubicBezTo>
                <a:cubicBezTo>
                  <a:pt x="6868543" y="356076"/>
                  <a:pt x="7348099" y="764627"/>
                  <a:pt x="7659499" y="1379945"/>
                </a:cubicBezTo>
                <a:cubicBezTo>
                  <a:pt x="7988339" y="2031385"/>
                  <a:pt x="8200091" y="2997957"/>
                  <a:pt x="8202583" y="4184997"/>
                </a:cubicBezTo>
                <a:cubicBezTo>
                  <a:pt x="8226249" y="5171499"/>
                  <a:pt x="7840111" y="6219034"/>
                  <a:pt x="6756439" y="6912823"/>
                </a:cubicBezTo>
                <a:cubicBezTo>
                  <a:pt x="5672763" y="7607858"/>
                  <a:pt x="4536775" y="7590420"/>
                  <a:pt x="3474275" y="6929016"/>
                </a:cubicBezTo>
                <a:cubicBezTo>
                  <a:pt x="2171375" y="6119387"/>
                  <a:pt x="1120087" y="5020783"/>
                  <a:pt x="367743" y="3679291"/>
                </a:cubicBezTo>
                <a:cubicBezTo>
                  <a:pt x="-365917" y="2373920"/>
                  <a:pt x="48868" y="1218019"/>
                  <a:pt x="1162437" y="313726"/>
                </a:cubicBezTo>
                <a:cubicBezTo>
                  <a:pt x="1444255" y="84850"/>
                  <a:pt x="1755753" y="-9250"/>
                  <a:pt x="2079901" y="713"/>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8" name="Picture Placeholder 7">
            <a:extLst>
              <a:ext uri="{FF2B5EF4-FFF2-40B4-BE49-F238E27FC236}">
                <a16:creationId xmlns:a16="http://schemas.microsoft.com/office/drawing/2014/main" id="{626D3B06-2AD3-44BB-B730-2EE72BAEC789}"/>
              </a:ext>
            </a:extLst>
          </p:cNvPr>
          <p:cNvSpPr>
            <a:spLocks noGrp="1"/>
          </p:cNvSpPr>
          <p:nvPr>
            <p:ph type="pic" sz="quarter" idx="11"/>
          </p:nvPr>
        </p:nvSpPr>
        <p:spPr>
          <a:xfrm>
            <a:off x="5776533" y="3357693"/>
            <a:ext cx="3285849" cy="2874487"/>
          </a:xfrm>
          <a:custGeom>
            <a:avLst/>
            <a:gdLst>
              <a:gd name="connsiteX0" fmla="*/ 1226155 w 6569986"/>
              <a:gd name="connsiteY0" fmla="*/ 90 h 5748973"/>
              <a:gd name="connsiteX1" fmla="*/ 1341145 w 6569986"/>
              <a:gd name="connsiteY1" fmla="*/ 3086 h 5748973"/>
              <a:gd name="connsiteX2" fmla="*/ 3153428 w 6569986"/>
              <a:gd name="connsiteY2" fmla="*/ 521223 h 5748973"/>
              <a:gd name="connsiteX3" fmla="*/ 5138844 w 6569986"/>
              <a:gd name="connsiteY3" fmla="*/ 1505185 h 5748973"/>
              <a:gd name="connsiteX4" fmla="*/ 6507710 w 6569986"/>
              <a:gd name="connsiteY4" fmla="*/ 3210303 h 5748973"/>
              <a:gd name="connsiteX5" fmla="*/ 6569986 w 6569986"/>
              <a:gd name="connsiteY5" fmla="*/ 3673637 h 5748973"/>
              <a:gd name="connsiteX6" fmla="*/ 5522474 w 6569986"/>
              <a:gd name="connsiteY6" fmla="*/ 5583020 h 5748973"/>
              <a:gd name="connsiteX7" fmla="*/ 3762505 w 6569986"/>
              <a:gd name="connsiteY7" fmla="*/ 5107231 h 5748973"/>
              <a:gd name="connsiteX8" fmla="*/ 2652715 w 6569986"/>
              <a:gd name="connsiteY8" fmla="*/ 4516854 h 5748973"/>
              <a:gd name="connsiteX9" fmla="*/ 1398441 w 6569986"/>
              <a:gd name="connsiteY9" fmla="*/ 4865600 h 5748973"/>
              <a:gd name="connsiteX10" fmla="*/ 577620 w 6569986"/>
              <a:gd name="connsiteY10" fmla="*/ 5046201 h 5748973"/>
              <a:gd name="connsiteX11" fmla="*/ 33312 w 6569986"/>
              <a:gd name="connsiteY11" fmla="*/ 3843027 h 5748973"/>
              <a:gd name="connsiteX12" fmla="*/ 292388 w 6569986"/>
              <a:gd name="connsiteY12" fmla="*/ 3146781 h 5748973"/>
              <a:gd name="connsiteX13" fmla="*/ 545235 w 6569986"/>
              <a:gd name="connsiteY13" fmla="*/ 902352 h 5748973"/>
              <a:gd name="connsiteX14" fmla="*/ 1226155 w 6569986"/>
              <a:gd name="connsiteY14" fmla="*/ 90 h 574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69986" h="5748973">
                <a:moveTo>
                  <a:pt x="1226155" y="90"/>
                </a:moveTo>
                <a:cubicBezTo>
                  <a:pt x="1263181" y="-319"/>
                  <a:pt x="1301521" y="673"/>
                  <a:pt x="1341145" y="3086"/>
                </a:cubicBezTo>
                <a:cubicBezTo>
                  <a:pt x="1985097" y="42943"/>
                  <a:pt x="2579227" y="257173"/>
                  <a:pt x="3153428" y="521223"/>
                </a:cubicBezTo>
                <a:cubicBezTo>
                  <a:pt x="3824783" y="828867"/>
                  <a:pt x="4486172" y="1160175"/>
                  <a:pt x="5138844" y="1505185"/>
                </a:cubicBezTo>
                <a:cubicBezTo>
                  <a:pt x="5833864" y="1873859"/>
                  <a:pt x="6334578" y="2414415"/>
                  <a:pt x="6507710" y="3210303"/>
                </a:cubicBezTo>
                <a:cubicBezTo>
                  <a:pt x="6541338" y="3368484"/>
                  <a:pt x="6551304" y="3532893"/>
                  <a:pt x="6569986" y="3673637"/>
                </a:cubicBezTo>
                <a:cubicBezTo>
                  <a:pt x="6511446" y="4489453"/>
                  <a:pt x="6259844" y="5179471"/>
                  <a:pt x="5522474" y="5583020"/>
                </a:cubicBezTo>
                <a:cubicBezTo>
                  <a:pt x="4889732" y="5926784"/>
                  <a:pt x="4136172" y="5721273"/>
                  <a:pt x="3762505" y="5107231"/>
                </a:cubicBezTo>
                <a:cubicBezTo>
                  <a:pt x="3503430" y="4681263"/>
                  <a:pt x="3122290" y="4523082"/>
                  <a:pt x="2652715" y="4516854"/>
                </a:cubicBezTo>
                <a:cubicBezTo>
                  <a:pt x="2201824" y="4510627"/>
                  <a:pt x="1784563" y="4618987"/>
                  <a:pt x="1398441" y="4865600"/>
                </a:cubicBezTo>
                <a:cubicBezTo>
                  <a:pt x="1154312" y="5021290"/>
                  <a:pt x="900219" y="5302778"/>
                  <a:pt x="577620" y="5046201"/>
                </a:cubicBezTo>
                <a:cubicBezTo>
                  <a:pt x="79398" y="4651371"/>
                  <a:pt x="-76297" y="4312589"/>
                  <a:pt x="33312" y="3843027"/>
                </a:cubicBezTo>
                <a:cubicBezTo>
                  <a:pt x="88116" y="3603887"/>
                  <a:pt x="190252" y="3372221"/>
                  <a:pt x="292388" y="3146781"/>
                </a:cubicBezTo>
                <a:cubicBezTo>
                  <a:pt x="619969" y="2424379"/>
                  <a:pt x="729578" y="1685785"/>
                  <a:pt x="545235" y="902352"/>
                </a:cubicBezTo>
                <a:cubicBezTo>
                  <a:pt x="410949" y="327856"/>
                  <a:pt x="670764" y="6234"/>
                  <a:pt x="1226155" y="9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9568935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ntroduction Slide 0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25CD0F0-47EC-4820-9ED8-7E4D732AAEA6}"/>
              </a:ext>
            </a:extLst>
          </p:cNvPr>
          <p:cNvSpPr>
            <a:spLocks noGrp="1"/>
          </p:cNvSpPr>
          <p:nvPr>
            <p:ph type="pic" sz="quarter" idx="10"/>
          </p:nvPr>
        </p:nvSpPr>
        <p:spPr>
          <a:xfrm>
            <a:off x="754525" y="491112"/>
            <a:ext cx="5925283" cy="5875153"/>
          </a:xfrm>
          <a:custGeom>
            <a:avLst/>
            <a:gdLst>
              <a:gd name="connsiteX0" fmla="*/ 718747 w 11847479"/>
              <a:gd name="connsiteY0" fmla="*/ 0 h 11750306"/>
              <a:gd name="connsiteX1" fmla="*/ 11128733 w 11847479"/>
              <a:gd name="connsiteY1" fmla="*/ 0 h 11750306"/>
              <a:gd name="connsiteX2" fmla="*/ 11847479 w 11847479"/>
              <a:gd name="connsiteY2" fmla="*/ 718746 h 11750306"/>
              <a:gd name="connsiteX3" fmla="*/ 11847479 w 11847479"/>
              <a:gd name="connsiteY3" fmla="*/ 11031560 h 11750306"/>
              <a:gd name="connsiteX4" fmla="*/ 11128733 w 11847479"/>
              <a:gd name="connsiteY4" fmla="*/ 11750306 h 11750306"/>
              <a:gd name="connsiteX5" fmla="*/ 718747 w 11847479"/>
              <a:gd name="connsiteY5" fmla="*/ 11750306 h 11750306"/>
              <a:gd name="connsiteX6" fmla="*/ 0 w 11847479"/>
              <a:gd name="connsiteY6" fmla="*/ 11031560 h 11750306"/>
              <a:gd name="connsiteX7" fmla="*/ 0 w 11847479"/>
              <a:gd name="connsiteY7" fmla="*/ 718746 h 11750306"/>
              <a:gd name="connsiteX8" fmla="*/ 718747 w 11847479"/>
              <a:gd name="connsiteY8" fmla="*/ 0 h 117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47479" h="11750306">
                <a:moveTo>
                  <a:pt x="718747" y="0"/>
                </a:moveTo>
                <a:lnTo>
                  <a:pt x="11128733" y="0"/>
                </a:lnTo>
                <a:cubicBezTo>
                  <a:pt x="11526099" y="0"/>
                  <a:pt x="11847479" y="321380"/>
                  <a:pt x="11847479" y="718746"/>
                </a:cubicBezTo>
                <a:lnTo>
                  <a:pt x="11847479" y="11031560"/>
                </a:lnTo>
                <a:cubicBezTo>
                  <a:pt x="11847479" y="11428926"/>
                  <a:pt x="11526099" y="11750306"/>
                  <a:pt x="11128733" y="11750306"/>
                </a:cubicBezTo>
                <a:lnTo>
                  <a:pt x="718747" y="11750306"/>
                </a:lnTo>
                <a:cubicBezTo>
                  <a:pt x="321381" y="11750306"/>
                  <a:pt x="0" y="11428926"/>
                  <a:pt x="0" y="11031560"/>
                </a:cubicBezTo>
                <a:lnTo>
                  <a:pt x="0" y="718746"/>
                </a:lnTo>
                <a:cubicBezTo>
                  <a:pt x="0" y="321380"/>
                  <a:pt x="321381" y="0"/>
                  <a:pt x="718747"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0" name="Picture Placeholder 9">
            <a:extLst>
              <a:ext uri="{FF2B5EF4-FFF2-40B4-BE49-F238E27FC236}">
                <a16:creationId xmlns:a16="http://schemas.microsoft.com/office/drawing/2014/main" id="{5CA141BB-D030-40F5-BA68-231341C94B47}"/>
              </a:ext>
            </a:extLst>
          </p:cNvPr>
          <p:cNvSpPr>
            <a:spLocks noGrp="1"/>
          </p:cNvSpPr>
          <p:nvPr>
            <p:ph type="pic" sz="quarter" idx="11"/>
          </p:nvPr>
        </p:nvSpPr>
        <p:spPr>
          <a:xfrm>
            <a:off x="2432057" y="1589675"/>
            <a:ext cx="2569231" cy="3677803"/>
          </a:xfrm>
          <a:custGeom>
            <a:avLst/>
            <a:gdLst>
              <a:gd name="connsiteX0" fmla="*/ 2576344 w 5137124"/>
              <a:gd name="connsiteY0" fmla="*/ 21 h 7355605"/>
              <a:gd name="connsiteX1" fmla="*/ 5110969 w 5137124"/>
              <a:gd name="connsiteY1" fmla="*/ 2195164 h 7355605"/>
              <a:gd name="connsiteX2" fmla="*/ 5134633 w 5137124"/>
              <a:gd name="connsiteY2" fmla="*/ 2606206 h 7355605"/>
              <a:gd name="connsiteX3" fmla="*/ 5137124 w 5137124"/>
              <a:gd name="connsiteY3" fmla="*/ 7228556 h 7355605"/>
              <a:gd name="connsiteX4" fmla="*/ 5137124 w 5137124"/>
              <a:gd name="connsiteY4" fmla="*/ 7355605 h 7355605"/>
              <a:gd name="connsiteX5" fmla="*/ 6956 w 5137124"/>
              <a:gd name="connsiteY5" fmla="*/ 7355605 h 7355605"/>
              <a:gd name="connsiteX6" fmla="*/ 1974 w 5137124"/>
              <a:gd name="connsiteY6" fmla="*/ 7228556 h 7355605"/>
              <a:gd name="connsiteX7" fmla="*/ 1974 w 5137124"/>
              <a:gd name="connsiteY7" fmla="*/ 2568839 h 7355605"/>
              <a:gd name="connsiteX8" fmla="*/ 2008457 w 5137124"/>
              <a:gd name="connsiteY8" fmla="*/ 62730 h 7355605"/>
              <a:gd name="connsiteX9" fmla="*/ 2576344 w 5137124"/>
              <a:gd name="connsiteY9" fmla="*/ 21 h 735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7124" h="7355605">
                <a:moveTo>
                  <a:pt x="2576344" y="21"/>
                </a:moveTo>
                <a:cubicBezTo>
                  <a:pt x="3870909" y="-5037"/>
                  <a:pt x="4922433" y="947248"/>
                  <a:pt x="5110969" y="2195164"/>
                </a:cubicBezTo>
                <a:cubicBezTo>
                  <a:pt x="5132142" y="2330933"/>
                  <a:pt x="5134633" y="2469192"/>
                  <a:pt x="5134633" y="2606206"/>
                </a:cubicBezTo>
                <a:cubicBezTo>
                  <a:pt x="5137124" y="4146989"/>
                  <a:pt x="5137124" y="5687773"/>
                  <a:pt x="5137124" y="7228556"/>
                </a:cubicBezTo>
                <a:cubicBezTo>
                  <a:pt x="5137124" y="7265923"/>
                  <a:pt x="5137124" y="7302045"/>
                  <a:pt x="5137124" y="7355605"/>
                </a:cubicBezTo>
                <a:lnTo>
                  <a:pt x="6956" y="7355605"/>
                </a:lnTo>
                <a:cubicBezTo>
                  <a:pt x="4465" y="7308273"/>
                  <a:pt x="1974" y="7268415"/>
                  <a:pt x="1974" y="7228556"/>
                </a:cubicBezTo>
                <a:cubicBezTo>
                  <a:pt x="729" y="5675317"/>
                  <a:pt x="-1762" y="4122078"/>
                  <a:pt x="1974" y="2568839"/>
                </a:cubicBezTo>
                <a:cubicBezTo>
                  <a:pt x="4465" y="1358134"/>
                  <a:pt x="826488" y="316829"/>
                  <a:pt x="2008457" y="62730"/>
                </a:cubicBezTo>
                <a:cubicBezTo>
                  <a:pt x="2201508" y="21003"/>
                  <a:pt x="2391406" y="743"/>
                  <a:pt x="2576344" y="21"/>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1254276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ntroduction Slide 09">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0105C2A-B97B-4D55-A516-7F7B1AB0EFC1}"/>
              </a:ext>
            </a:extLst>
          </p:cNvPr>
          <p:cNvSpPr>
            <a:spLocks noGrp="1"/>
          </p:cNvSpPr>
          <p:nvPr>
            <p:ph type="pic" sz="quarter" idx="10"/>
          </p:nvPr>
        </p:nvSpPr>
        <p:spPr>
          <a:xfrm>
            <a:off x="1152013" y="1193428"/>
            <a:ext cx="4330894" cy="4471147"/>
          </a:xfrm>
          <a:custGeom>
            <a:avLst/>
            <a:gdLst>
              <a:gd name="connsiteX0" fmla="*/ 4332288 w 8659533"/>
              <a:gd name="connsiteY0" fmla="*/ 0 h 8942293"/>
              <a:gd name="connsiteX1" fmla="*/ 5008656 w 8659533"/>
              <a:gd name="connsiteY1" fmla="*/ 540599 h 8942293"/>
              <a:gd name="connsiteX2" fmla="*/ 5419708 w 8659533"/>
              <a:gd name="connsiteY2" fmla="*/ 637757 h 8942293"/>
              <a:gd name="connsiteX3" fmla="*/ 6272952 w 8659533"/>
              <a:gd name="connsiteY3" fmla="*/ 439703 h 8942293"/>
              <a:gd name="connsiteX4" fmla="*/ 6647882 w 8659533"/>
              <a:gd name="connsiteY4" fmla="*/ 1230671 h 8942293"/>
              <a:gd name="connsiteX5" fmla="*/ 6980460 w 8659533"/>
              <a:gd name="connsiteY5" fmla="*/ 1493497 h 8942293"/>
              <a:gd name="connsiteX6" fmla="*/ 7826231 w 8659533"/>
              <a:gd name="connsiteY6" fmla="*/ 1682830 h 8942293"/>
              <a:gd name="connsiteX7" fmla="*/ 7822494 w 8659533"/>
              <a:gd name="connsiteY7" fmla="*/ 2592132 h 8942293"/>
              <a:gd name="connsiteX8" fmla="*/ 7981933 w 8659533"/>
              <a:gd name="connsiteY8" fmla="*/ 2913501 h 8942293"/>
              <a:gd name="connsiteX9" fmla="*/ 8558651 w 8659533"/>
              <a:gd name="connsiteY9" fmla="*/ 3363169 h 8942293"/>
              <a:gd name="connsiteX10" fmla="*/ 8618441 w 8659533"/>
              <a:gd name="connsiteY10" fmla="*/ 3637205 h 8942293"/>
              <a:gd name="connsiteX11" fmla="*/ 8270915 w 8659533"/>
              <a:gd name="connsiteY11" fmla="*/ 4362155 h 8942293"/>
              <a:gd name="connsiteX12" fmla="*/ 8270915 w 8659533"/>
              <a:gd name="connsiteY12" fmla="*/ 4581384 h 8942293"/>
              <a:gd name="connsiteX13" fmla="*/ 8625914 w 8659533"/>
              <a:gd name="connsiteY13" fmla="*/ 5323772 h 8942293"/>
              <a:gd name="connsiteX14" fmla="*/ 8573599 w 8659533"/>
              <a:gd name="connsiteY14" fmla="*/ 5569159 h 8942293"/>
              <a:gd name="connsiteX15" fmla="*/ 7966986 w 8659533"/>
              <a:gd name="connsiteY15" fmla="*/ 6042494 h 8942293"/>
              <a:gd name="connsiteX16" fmla="*/ 7823740 w 8659533"/>
              <a:gd name="connsiteY16" fmla="*/ 6350161 h 8942293"/>
              <a:gd name="connsiteX17" fmla="*/ 7829968 w 8659533"/>
              <a:gd name="connsiteY17" fmla="*/ 7081339 h 8942293"/>
              <a:gd name="connsiteX18" fmla="*/ 7645618 w 8659533"/>
              <a:gd name="connsiteY18" fmla="*/ 7308042 h 8942293"/>
              <a:gd name="connsiteX19" fmla="*/ 6948074 w 8659533"/>
              <a:gd name="connsiteY19" fmla="*/ 7460007 h 8942293"/>
              <a:gd name="connsiteX20" fmla="*/ 6659092 w 8659533"/>
              <a:gd name="connsiteY20" fmla="*/ 7695429 h 8942293"/>
              <a:gd name="connsiteX21" fmla="*/ 6330250 w 8659533"/>
              <a:gd name="connsiteY21" fmla="*/ 8389239 h 8942293"/>
              <a:gd name="connsiteX22" fmla="*/ 6145900 w 8659533"/>
              <a:gd name="connsiteY22" fmla="*/ 8478923 h 8942293"/>
              <a:gd name="connsiteX23" fmla="*/ 5326287 w 8659533"/>
              <a:gd name="connsiteY23" fmla="*/ 8292081 h 8942293"/>
              <a:gd name="connsiteX24" fmla="*/ 5097095 w 8659533"/>
              <a:gd name="connsiteY24" fmla="*/ 8343151 h 8942293"/>
              <a:gd name="connsiteX25" fmla="*/ 4331043 w 8659533"/>
              <a:gd name="connsiteY25" fmla="*/ 8942293 h 8942293"/>
              <a:gd name="connsiteX26" fmla="*/ 3603605 w 8659533"/>
              <a:gd name="connsiteY26" fmla="*/ 8363081 h 8942293"/>
              <a:gd name="connsiteX27" fmla="*/ 3305904 w 8659533"/>
              <a:gd name="connsiteY27" fmla="*/ 8293326 h 8942293"/>
              <a:gd name="connsiteX28" fmla="*/ 2539852 w 8659533"/>
              <a:gd name="connsiteY28" fmla="*/ 8473941 h 8942293"/>
              <a:gd name="connsiteX29" fmla="*/ 2320624 w 8659533"/>
              <a:gd name="connsiteY29" fmla="*/ 8361835 h 8942293"/>
              <a:gd name="connsiteX30" fmla="*/ 1968116 w 8659533"/>
              <a:gd name="connsiteY30" fmla="*/ 7638131 h 8942293"/>
              <a:gd name="connsiteX31" fmla="*/ 1773800 w 8659533"/>
              <a:gd name="connsiteY31" fmla="*/ 7479937 h 8942293"/>
              <a:gd name="connsiteX32" fmla="*/ 971626 w 8659533"/>
              <a:gd name="connsiteY32" fmla="*/ 7294340 h 8942293"/>
              <a:gd name="connsiteX33" fmla="*/ 829626 w 8659533"/>
              <a:gd name="connsiteY33" fmla="*/ 7109989 h 8942293"/>
              <a:gd name="connsiteX34" fmla="*/ 827135 w 8659533"/>
              <a:gd name="connsiteY34" fmla="*/ 6286635 h 8942293"/>
              <a:gd name="connsiteX35" fmla="*/ 726240 w 8659533"/>
              <a:gd name="connsiteY35" fmla="*/ 6074880 h 8942293"/>
              <a:gd name="connsiteX36" fmla="*/ 82259 w 8659533"/>
              <a:gd name="connsiteY36" fmla="*/ 5561685 h 8942293"/>
              <a:gd name="connsiteX37" fmla="*/ 31188 w 8659533"/>
              <a:gd name="connsiteY37" fmla="*/ 5333737 h 8942293"/>
              <a:gd name="connsiteX38" fmla="*/ 379960 w 8659533"/>
              <a:gd name="connsiteY38" fmla="*/ 4608788 h 8942293"/>
              <a:gd name="connsiteX39" fmla="*/ 381206 w 8659533"/>
              <a:gd name="connsiteY39" fmla="*/ 4339734 h 8942293"/>
              <a:gd name="connsiteX40" fmla="*/ 41154 w 8659533"/>
              <a:gd name="connsiteY40" fmla="*/ 3630977 h 8942293"/>
              <a:gd name="connsiteX41" fmla="*/ 107171 w 8659533"/>
              <a:gd name="connsiteY41" fmla="*/ 3363169 h 8942293"/>
              <a:gd name="connsiteX42" fmla="*/ 698837 w 8659533"/>
              <a:gd name="connsiteY42" fmla="*/ 2899799 h 8942293"/>
              <a:gd name="connsiteX43" fmla="*/ 833363 w 8659533"/>
              <a:gd name="connsiteY43" fmla="*/ 2607079 h 8942293"/>
              <a:gd name="connsiteX44" fmla="*/ 832117 w 8659533"/>
              <a:gd name="connsiteY44" fmla="*/ 1687813 h 8942293"/>
              <a:gd name="connsiteX45" fmla="*/ 1751379 w 8659533"/>
              <a:gd name="connsiteY45" fmla="*/ 1474812 h 8942293"/>
              <a:gd name="connsiteX46" fmla="*/ 1989291 w 8659533"/>
              <a:gd name="connsiteY46" fmla="*/ 1280496 h 8942293"/>
              <a:gd name="connsiteX47" fmla="*/ 2389133 w 8659533"/>
              <a:gd name="connsiteY47" fmla="*/ 439703 h 8942293"/>
              <a:gd name="connsiteX48" fmla="*/ 3279746 w 8659533"/>
              <a:gd name="connsiteY48" fmla="*/ 645231 h 8942293"/>
              <a:gd name="connsiteX49" fmla="*/ 3612324 w 8659533"/>
              <a:gd name="connsiteY49" fmla="*/ 575476 h 8942293"/>
              <a:gd name="connsiteX50" fmla="*/ 4332288 w 8659533"/>
              <a:gd name="connsiteY50" fmla="*/ 0 h 894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59533" h="8942293">
                <a:moveTo>
                  <a:pt x="4332288" y="0"/>
                </a:moveTo>
                <a:cubicBezTo>
                  <a:pt x="4561481" y="181861"/>
                  <a:pt x="4793165" y="352510"/>
                  <a:pt x="5008656" y="540599"/>
                </a:cubicBezTo>
                <a:cubicBezTo>
                  <a:pt x="5135709" y="652704"/>
                  <a:pt x="5254042" y="686336"/>
                  <a:pt x="5419708" y="637757"/>
                </a:cubicBezTo>
                <a:cubicBezTo>
                  <a:pt x="5694989" y="559283"/>
                  <a:pt x="5976497" y="506967"/>
                  <a:pt x="6272952" y="439703"/>
                </a:cubicBezTo>
                <a:cubicBezTo>
                  <a:pt x="6400005" y="703774"/>
                  <a:pt x="6537022" y="961618"/>
                  <a:pt x="6647882" y="1230671"/>
                </a:cubicBezTo>
                <a:cubicBezTo>
                  <a:pt x="6715145" y="1391356"/>
                  <a:pt x="6817285" y="1462356"/>
                  <a:pt x="6980460" y="1493497"/>
                </a:cubicBezTo>
                <a:cubicBezTo>
                  <a:pt x="7260723" y="1545812"/>
                  <a:pt x="7537249" y="1616813"/>
                  <a:pt x="7826231" y="1682830"/>
                </a:cubicBezTo>
                <a:cubicBezTo>
                  <a:pt x="7826231" y="1995481"/>
                  <a:pt x="7834950" y="2294429"/>
                  <a:pt x="7822494" y="2592132"/>
                </a:cubicBezTo>
                <a:cubicBezTo>
                  <a:pt x="7816266" y="2737869"/>
                  <a:pt x="7868582" y="2830045"/>
                  <a:pt x="7981933" y="2913501"/>
                </a:cubicBezTo>
                <a:cubicBezTo>
                  <a:pt x="8177494" y="3057993"/>
                  <a:pt x="8360599" y="3222414"/>
                  <a:pt x="8558651" y="3363169"/>
                </a:cubicBezTo>
                <a:cubicBezTo>
                  <a:pt x="8674493" y="3445380"/>
                  <a:pt x="8680721" y="3520117"/>
                  <a:pt x="8618441" y="3637205"/>
                </a:cubicBezTo>
                <a:cubicBezTo>
                  <a:pt x="8493880" y="3875118"/>
                  <a:pt x="8376792" y="4118014"/>
                  <a:pt x="8270915" y="4362155"/>
                </a:cubicBezTo>
                <a:cubicBezTo>
                  <a:pt x="8243512" y="4425682"/>
                  <a:pt x="8242266" y="4519103"/>
                  <a:pt x="8270915" y="4581384"/>
                </a:cubicBezTo>
                <a:cubicBezTo>
                  <a:pt x="8380529" y="4831753"/>
                  <a:pt x="8501353" y="5078386"/>
                  <a:pt x="8625914" y="5323772"/>
                </a:cubicBezTo>
                <a:cubicBezTo>
                  <a:pt x="8678230" y="5427159"/>
                  <a:pt x="8675739" y="5494422"/>
                  <a:pt x="8573599" y="5569159"/>
                </a:cubicBezTo>
                <a:cubicBezTo>
                  <a:pt x="8366827" y="5719879"/>
                  <a:pt x="8176248" y="5894266"/>
                  <a:pt x="7966986" y="6042494"/>
                </a:cubicBezTo>
                <a:cubicBezTo>
                  <a:pt x="7852389" y="6123459"/>
                  <a:pt x="7818758" y="6215635"/>
                  <a:pt x="7823740" y="6350161"/>
                </a:cubicBezTo>
                <a:cubicBezTo>
                  <a:pt x="7833705" y="6594303"/>
                  <a:pt x="7815020" y="6839689"/>
                  <a:pt x="7829968" y="7081339"/>
                </a:cubicBezTo>
                <a:cubicBezTo>
                  <a:pt x="7839933" y="7230813"/>
                  <a:pt x="7778898" y="7281884"/>
                  <a:pt x="7645618" y="7308042"/>
                </a:cubicBezTo>
                <a:cubicBezTo>
                  <a:pt x="7411442" y="7352884"/>
                  <a:pt x="7182250" y="7421393"/>
                  <a:pt x="6948074" y="7460007"/>
                </a:cubicBezTo>
                <a:cubicBezTo>
                  <a:pt x="6797356" y="7484919"/>
                  <a:pt x="6716390" y="7558411"/>
                  <a:pt x="6659092" y="7695429"/>
                </a:cubicBezTo>
                <a:cubicBezTo>
                  <a:pt x="6558198" y="7930851"/>
                  <a:pt x="6434882" y="8156308"/>
                  <a:pt x="6330250" y="8389239"/>
                </a:cubicBezTo>
                <a:cubicBezTo>
                  <a:pt x="6289146" y="8480169"/>
                  <a:pt x="6240566" y="8502590"/>
                  <a:pt x="6145900" y="8478923"/>
                </a:cubicBezTo>
                <a:cubicBezTo>
                  <a:pt x="5874357" y="8411660"/>
                  <a:pt x="5601568" y="8344397"/>
                  <a:pt x="5326287" y="8292081"/>
                </a:cubicBezTo>
                <a:cubicBezTo>
                  <a:pt x="5254042" y="8278379"/>
                  <a:pt x="5156884" y="8300799"/>
                  <a:pt x="5097095" y="8343151"/>
                </a:cubicBezTo>
                <a:cubicBezTo>
                  <a:pt x="4842990" y="8531239"/>
                  <a:pt x="4597604" y="8733029"/>
                  <a:pt x="4331043" y="8942293"/>
                </a:cubicBezTo>
                <a:cubicBezTo>
                  <a:pt x="4080675" y="8744240"/>
                  <a:pt x="3840271" y="8556151"/>
                  <a:pt x="3603605" y="8363081"/>
                </a:cubicBezTo>
                <a:cubicBezTo>
                  <a:pt x="3512675" y="8288343"/>
                  <a:pt x="3427974" y="8258449"/>
                  <a:pt x="3305904" y="8293326"/>
                </a:cubicBezTo>
                <a:cubicBezTo>
                  <a:pt x="3054290" y="8364326"/>
                  <a:pt x="2792711" y="8404186"/>
                  <a:pt x="2539852" y="8473941"/>
                </a:cubicBezTo>
                <a:cubicBezTo>
                  <a:pt x="2415291" y="8508818"/>
                  <a:pt x="2367957" y="8467712"/>
                  <a:pt x="2320624" y="8361835"/>
                </a:cubicBezTo>
                <a:cubicBezTo>
                  <a:pt x="2211010" y="8117694"/>
                  <a:pt x="2096414" y="7873553"/>
                  <a:pt x="1968116" y="7638131"/>
                </a:cubicBezTo>
                <a:cubicBezTo>
                  <a:pt x="1929502" y="7568376"/>
                  <a:pt x="1848537" y="7501113"/>
                  <a:pt x="1773800" y="7479937"/>
                </a:cubicBezTo>
                <a:cubicBezTo>
                  <a:pt x="1509731" y="7405200"/>
                  <a:pt x="1241924" y="7344165"/>
                  <a:pt x="971626" y="7294340"/>
                </a:cubicBezTo>
                <a:cubicBezTo>
                  <a:pt x="853293" y="7271919"/>
                  <a:pt x="827135" y="7219603"/>
                  <a:pt x="829626" y="7109989"/>
                </a:cubicBezTo>
                <a:cubicBezTo>
                  <a:pt x="835854" y="6837199"/>
                  <a:pt x="838345" y="6560671"/>
                  <a:pt x="827135" y="6286635"/>
                </a:cubicBezTo>
                <a:cubicBezTo>
                  <a:pt x="824644" y="6214389"/>
                  <a:pt x="781047" y="6123459"/>
                  <a:pt x="726240" y="6074880"/>
                </a:cubicBezTo>
                <a:cubicBezTo>
                  <a:pt x="518223" y="5895511"/>
                  <a:pt x="301486" y="5726107"/>
                  <a:pt x="82259" y="5561685"/>
                </a:cubicBezTo>
                <a:cubicBezTo>
                  <a:pt x="-9917" y="5493176"/>
                  <a:pt x="-21127" y="5433387"/>
                  <a:pt x="31188" y="5333737"/>
                </a:cubicBezTo>
                <a:cubicBezTo>
                  <a:pt x="155750" y="5095824"/>
                  <a:pt x="276574" y="4855420"/>
                  <a:pt x="379960" y="4608788"/>
                </a:cubicBezTo>
                <a:cubicBezTo>
                  <a:pt x="412346" y="4530314"/>
                  <a:pt x="413592" y="4418208"/>
                  <a:pt x="381206" y="4339734"/>
                </a:cubicBezTo>
                <a:cubicBezTo>
                  <a:pt x="281557" y="4098084"/>
                  <a:pt x="166960" y="3861417"/>
                  <a:pt x="41154" y="3630977"/>
                </a:cubicBezTo>
                <a:cubicBezTo>
                  <a:pt x="-27355" y="3506415"/>
                  <a:pt x="48" y="3441643"/>
                  <a:pt x="107171" y="3363169"/>
                </a:cubicBezTo>
                <a:cubicBezTo>
                  <a:pt x="308960" y="3214941"/>
                  <a:pt x="495802" y="3046782"/>
                  <a:pt x="698837" y="2899799"/>
                </a:cubicBezTo>
                <a:cubicBezTo>
                  <a:pt x="805960" y="2822571"/>
                  <a:pt x="838345" y="2734132"/>
                  <a:pt x="833363" y="2607079"/>
                </a:cubicBezTo>
                <a:cubicBezTo>
                  <a:pt x="825889" y="2308131"/>
                  <a:pt x="832117" y="2009182"/>
                  <a:pt x="832117" y="1687813"/>
                </a:cubicBezTo>
                <a:cubicBezTo>
                  <a:pt x="1139784" y="1614321"/>
                  <a:pt x="1443713" y="1533356"/>
                  <a:pt x="1751379" y="1474812"/>
                </a:cubicBezTo>
                <a:cubicBezTo>
                  <a:pt x="1877186" y="1449900"/>
                  <a:pt x="1940712" y="1387619"/>
                  <a:pt x="1989291" y="1280496"/>
                </a:cubicBezTo>
                <a:cubicBezTo>
                  <a:pt x="2116344" y="1003969"/>
                  <a:pt x="2250870" y="731178"/>
                  <a:pt x="2389133" y="439703"/>
                </a:cubicBezTo>
                <a:cubicBezTo>
                  <a:pt x="2689325" y="508213"/>
                  <a:pt x="2985781" y="572985"/>
                  <a:pt x="3279746" y="645231"/>
                </a:cubicBezTo>
                <a:cubicBezTo>
                  <a:pt x="3406798" y="677616"/>
                  <a:pt x="3505202" y="668897"/>
                  <a:pt x="3612324" y="575476"/>
                </a:cubicBezTo>
                <a:cubicBezTo>
                  <a:pt x="3841517" y="376177"/>
                  <a:pt x="4086903" y="194317"/>
                  <a:pt x="4332288"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426997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ntroduction Slide 10">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6A715BD-D552-4DAA-A890-B2890D1C807A}"/>
              </a:ext>
            </a:extLst>
          </p:cNvPr>
          <p:cNvSpPr>
            <a:spLocks noGrp="1"/>
          </p:cNvSpPr>
          <p:nvPr>
            <p:ph type="pic" sz="quarter" idx="10"/>
          </p:nvPr>
        </p:nvSpPr>
        <p:spPr>
          <a:xfrm>
            <a:off x="2904698" y="667702"/>
            <a:ext cx="3641774" cy="3939191"/>
          </a:xfrm>
          <a:custGeom>
            <a:avLst/>
            <a:gdLst>
              <a:gd name="connsiteX0" fmla="*/ 3640826 w 7281652"/>
              <a:gd name="connsiteY0" fmla="*/ 0 h 7878382"/>
              <a:gd name="connsiteX1" fmla="*/ 7281652 w 7281652"/>
              <a:gd name="connsiteY1" fmla="*/ 3639626 h 7878382"/>
              <a:gd name="connsiteX2" fmla="*/ 7281652 w 7281652"/>
              <a:gd name="connsiteY2" fmla="*/ 7878382 h 7878382"/>
              <a:gd name="connsiteX3" fmla="*/ 0 w 7281652"/>
              <a:gd name="connsiteY3" fmla="*/ 7878382 h 7878382"/>
              <a:gd name="connsiteX4" fmla="*/ 0 w 7281652"/>
              <a:gd name="connsiteY4" fmla="*/ 3639626 h 7878382"/>
              <a:gd name="connsiteX5" fmla="*/ 3640826 w 7281652"/>
              <a:gd name="connsiteY5" fmla="*/ 0 h 787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652" h="7878382">
                <a:moveTo>
                  <a:pt x="3640826" y="0"/>
                </a:moveTo>
                <a:cubicBezTo>
                  <a:pt x="5643717" y="0"/>
                  <a:pt x="7281652" y="1637956"/>
                  <a:pt x="7281652" y="3639626"/>
                </a:cubicBezTo>
                <a:lnTo>
                  <a:pt x="7281652" y="7878382"/>
                </a:lnTo>
                <a:lnTo>
                  <a:pt x="0" y="7878382"/>
                </a:lnTo>
                <a:lnTo>
                  <a:pt x="0" y="3639626"/>
                </a:lnTo>
                <a:cubicBezTo>
                  <a:pt x="0" y="1637956"/>
                  <a:pt x="1639182" y="0"/>
                  <a:pt x="3640826"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481790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Introduction Slide 1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2222A8B-E9AA-4DAF-94AF-7F28701B2343}"/>
              </a:ext>
            </a:extLst>
          </p:cNvPr>
          <p:cNvSpPr>
            <a:spLocks noGrp="1"/>
          </p:cNvSpPr>
          <p:nvPr>
            <p:ph type="pic" sz="quarter" idx="10"/>
          </p:nvPr>
        </p:nvSpPr>
        <p:spPr>
          <a:xfrm>
            <a:off x="3169715" y="379477"/>
            <a:ext cx="2818457" cy="2635152"/>
          </a:xfrm>
          <a:custGeom>
            <a:avLst/>
            <a:gdLst>
              <a:gd name="connsiteX0" fmla="*/ 0 w 5635446"/>
              <a:gd name="connsiteY0" fmla="*/ 0 h 5270304"/>
              <a:gd name="connsiteX1" fmla="*/ 5635446 w 5635446"/>
              <a:gd name="connsiteY1" fmla="*/ 0 h 5270304"/>
              <a:gd name="connsiteX2" fmla="*/ 5635446 w 5635446"/>
              <a:gd name="connsiteY2" fmla="*/ 5270304 h 5270304"/>
              <a:gd name="connsiteX3" fmla="*/ 0 w 5635446"/>
              <a:gd name="connsiteY3" fmla="*/ 5270304 h 5270304"/>
            </a:gdLst>
            <a:ahLst/>
            <a:cxnLst>
              <a:cxn ang="0">
                <a:pos x="connsiteX0" y="connsiteY0"/>
              </a:cxn>
              <a:cxn ang="0">
                <a:pos x="connsiteX1" y="connsiteY1"/>
              </a:cxn>
              <a:cxn ang="0">
                <a:pos x="connsiteX2" y="connsiteY2"/>
              </a:cxn>
              <a:cxn ang="0">
                <a:pos x="connsiteX3" y="connsiteY3"/>
              </a:cxn>
            </a:cxnLst>
            <a:rect l="l" t="t" r="r" b="b"/>
            <a:pathLst>
              <a:path w="5635446" h="5270304">
                <a:moveTo>
                  <a:pt x="0" y="0"/>
                </a:moveTo>
                <a:lnTo>
                  <a:pt x="5635446" y="0"/>
                </a:lnTo>
                <a:lnTo>
                  <a:pt x="5635446" y="5270304"/>
                </a:lnTo>
                <a:lnTo>
                  <a:pt x="0" y="527030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9" name="Picture Placeholder 8">
            <a:extLst>
              <a:ext uri="{FF2B5EF4-FFF2-40B4-BE49-F238E27FC236}">
                <a16:creationId xmlns:a16="http://schemas.microsoft.com/office/drawing/2014/main" id="{5C3928CA-4A01-4CEA-B42D-341C8DBD336A}"/>
              </a:ext>
            </a:extLst>
          </p:cNvPr>
          <p:cNvSpPr>
            <a:spLocks noGrp="1"/>
          </p:cNvSpPr>
          <p:nvPr>
            <p:ph type="pic" sz="quarter" idx="11"/>
          </p:nvPr>
        </p:nvSpPr>
        <p:spPr>
          <a:xfrm>
            <a:off x="5988798" y="3015252"/>
            <a:ext cx="3848736" cy="3466387"/>
          </a:xfrm>
          <a:custGeom>
            <a:avLst/>
            <a:gdLst>
              <a:gd name="connsiteX0" fmla="*/ 0 w 7695468"/>
              <a:gd name="connsiteY0" fmla="*/ 0 h 6932774"/>
              <a:gd name="connsiteX1" fmla="*/ 7695468 w 7695468"/>
              <a:gd name="connsiteY1" fmla="*/ 0 h 6932774"/>
              <a:gd name="connsiteX2" fmla="*/ 7695468 w 7695468"/>
              <a:gd name="connsiteY2" fmla="*/ 6932774 h 6932774"/>
              <a:gd name="connsiteX3" fmla="*/ 0 w 7695468"/>
              <a:gd name="connsiteY3" fmla="*/ 6932774 h 6932774"/>
            </a:gdLst>
            <a:ahLst/>
            <a:cxnLst>
              <a:cxn ang="0">
                <a:pos x="connsiteX0" y="connsiteY0"/>
              </a:cxn>
              <a:cxn ang="0">
                <a:pos x="connsiteX1" y="connsiteY1"/>
              </a:cxn>
              <a:cxn ang="0">
                <a:pos x="connsiteX2" y="connsiteY2"/>
              </a:cxn>
              <a:cxn ang="0">
                <a:pos x="connsiteX3" y="connsiteY3"/>
              </a:cxn>
            </a:cxnLst>
            <a:rect l="l" t="t" r="r" b="b"/>
            <a:pathLst>
              <a:path w="7695468" h="6932774">
                <a:moveTo>
                  <a:pt x="0" y="0"/>
                </a:moveTo>
                <a:lnTo>
                  <a:pt x="7695468" y="0"/>
                </a:lnTo>
                <a:lnTo>
                  <a:pt x="7695468" y="6932774"/>
                </a:lnTo>
                <a:lnTo>
                  <a:pt x="0" y="6932774"/>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510709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Comparison">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05BA64EB-773C-4A1F-9592-DBBA21F81E43}"/>
              </a:ext>
            </a:extLst>
          </p:cNvPr>
          <p:cNvSpPr/>
          <p:nvPr/>
        </p:nvSpPr>
        <p:spPr>
          <a:xfrm>
            <a:off x="0" y="1"/>
            <a:ext cx="12191829" cy="6858000"/>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2F69B0"/>
          </a:solidFill>
        </p:spPr>
        <p:txBody>
          <a:bodyPr wrap="square" lIns="0" tIns="0" rIns="0" bIns="0" rtlCol="0"/>
          <a:lstStyle/>
          <a:p>
            <a:endParaRPr dirty="0"/>
          </a:p>
        </p:txBody>
      </p:sp>
      <p:sp>
        <p:nvSpPr>
          <p:cNvPr id="8" name="object 3">
            <a:extLst>
              <a:ext uri="{FF2B5EF4-FFF2-40B4-BE49-F238E27FC236}">
                <a16:creationId xmlns:a16="http://schemas.microsoft.com/office/drawing/2014/main" id="{41DCD946-D406-4C15-98CD-73978AB5B5F2}"/>
              </a:ext>
            </a:extLst>
          </p:cNvPr>
          <p:cNvSpPr txBox="1">
            <a:spLocks/>
          </p:cNvSpPr>
          <p:nvPr/>
        </p:nvSpPr>
        <p:spPr>
          <a:xfrm>
            <a:off x="5064697" y="3121777"/>
            <a:ext cx="3373958"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IN" sz="3200" spc="180" dirty="0">
                <a:solidFill>
                  <a:schemeClr val="bg1"/>
                </a:solidFill>
                <a:latin typeface="Arial" panose="020B0604020202020204" pitchFamily="34" charset="0"/>
                <a:cs typeface="Arial" panose="020B0604020202020204" pitchFamily="34" charset="0"/>
              </a:rPr>
              <a:t>Thank</a:t>
            </a:r>
            <a:r>
              <a:rPr lang="en-IN" sz="3200" dirty="0">
                <a:solidFill>
                  <a:schemeClr val="bg1"/>
                </a:solidFill>
                <a:latin typeface="Arial" panose="020B0604020202020204" pitchFamily="34" charset="0"/>
                <a:cs typeface="Arial" panose="020B0604020202020204" pitchFamily="34" charset="0"/>
              </a:rPr>
              <a:t> </a:t>
            </a:r>
            <a:r>
              <a:rPr lang="en-IN" sz="3200" spc="85" dirty="0">
                <a:solidFill>
                  <a:schemeClr val="bg1"/>
                </a:solidFill>
                <a:latin typeface="Arial" panose="020B0604020202020204" pitchFamily="34" charset="0"/>
                <a:cs typeface="Arial" panose="020B0604020202020204" pitchFamily="34" charset="0"/>
              </a:rPr>
              <a:t>you</a:t>
            </a:r>
          </a:p>
        </p:txBody>
      </p:sp>
      <p:sp>
        <p:nvSpPr>
          <p:cNvPr id="23" name="object 4">
            <a:extLst>
              <a:ext uri="{FF2B5EF4-FFF2-40B4-BE49-F238E27FC236}">
                <a16:creationId xmlns:a16="http://schemas.microsoft.com/office/drawing/2014/main" id="{B5D3D907-6A5C-4B54-B258-E9AE4AF788C1}"/>
              </a:ext>
            </a:extLst>
          </p:cNvPr>
          <p:cNvSpPr/>
          <p:nvPr/>
        </p:nvSpPr>
        <p:spPr>
          <a:xfrm rot="13181968" flipV="1">
            <a:off x="3569423" y="5055080"/>
            <a:ext cx="5553563" cy="209075"/>
          </a:xfrm>
          <a:custGeom>
            <a:avLst/>
            <a:gdLst>
              <a:gd name="connsiteX0" fmla="*/ 0 w 19957843"/>
              <a:gd name="connsiteY0" fmla="*/ 145995 h 145995"/>
              <a:gd name="connsiteX1" fmla="*/ 19957842 w 19957843"/>
              <a:gd name="connsiteY1" fmla="*/ 145995 h 145995"/>
              <a:gd name="connsiteX2" fmla="*/ 19957842 w 19957843"/>
              <a:gd name="connsiteY2" fmla="*/ 0 h 145995"/>
              <a:gd name="connsiteX3" fmla="*/ 795358 w 19957843"/>
              <a:gd name="connsiteY3" fmla="*/ 4161 h 145995"/>
              <a:gd name="connsiteX4" fmla="*/ 0 w 19957843"/>
              <a:gd name="connsiteY4" fmla="*/ 145995 h 145995"/>
              <a:gd name="connsiteX0" fmla="*/ 841639 w 19162486"/>
              <a:gd name="connsiteY0" fmla="*/ 153404 h 153404"/>
              <a:gd name="connsiteX1" fmla="*/ 19162485 w 19162486"/>
              <a:gd name="connsiteY1" fmla="*/ 145995 h 153404"/>
              <a:gd name="connsiteX2" fmla="*/ 19162485 w 19162486"/>
              <a:gd name="connsiteY2" fmla="*/ 0 h 153404"/>
              <a:gd name="connsiteX3" fmla="*/ 1 w 19162486"/>
              <a:gd name="connsiteY3" fmla="*/ 4161 h 153404"/>
              <a:gd name="connsiteX4" fmla="*/ 841639 w 19162486"/>
              <a:gd name="connsiteY4" fmla="*/ 153404 h 15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2486" h="153404">
                <a:moveTo>
                  <a:pt x="841639" y="153404"/>
                </a:moveTo>
                <a:lnTo>
                  <a:pt x="19162485" y="145995"/>
                </a:lnTo>
                <a:lnTo>
                  <a:pt x="19162485" y="0"/>
                </a:lnTo>
                <a:lnTo>
                  <a:pt x="1" y="4161"/>
                </a:lnTo>
                <a:lnTo>
                  <a:pt x="841639" y="153404"/>
                </a:lnTo>
                <a:close/>
              </a:path>
            </a:pathLst>
          </a:custGeom>
          <a:solidFill>
            <a:srgbClr val="FFC031"/>
          </a:solidFill>
        </p:spPr>
        <p:txBody>
          <a:bodyPr wrap="square" lIns="0" tIns="0" rIns="0" bIns="0" rtlCol="0"/>
          <a:lstStyle/>
          <a:p>
            <a:endParaRPr dirty="0"/>
          </a:p>
        </p:txBody>
      </p:sp>
      <p:sp>
        <p:nvSpPr>
          <p:cNvPr id="24" name="object 5">
            <a:extLst>
              <a:ext uri="{FF2B5EF4-FFF2-40B4-BE49-F238E27FC236}">
                <a16:creationId xmlns:a16="http://schemas.microsoft.com/office/drawing/2014/main" id="{D774B74C-D171-453F-B504-CBDCBE55FFC6}"/>
              </a:ext>
            </a:extLst>
          </p:cNvPr>
          <p:cNvSpPr/>
          <p:nvPr/>
        </p:nvSpPr>
        <p:spPr>
          <a:xfrm rot="13181968" flipV="1">
            <a:off x="5508200" y="-590439"/>
            <a:ext cx="218704" cy="4515187"/>
          </a:xfrm>
          <a:custGeom>
            <a:avLst/>
            <a:gdLst>
              <a:gd name="connsiteX0" fmla="*/ 0 w 156974"/>
              <a:gd name="connsiteY0" fmla="*/ 11162550 h 11162549"/>
              <a:gd name="connsiteX1" fmla="*/ 146257 w 156974"/>
              <a:gd name="connsiteY1" fmla="*/ 11162550 h 11162549"/>
              <a:gd name="connsiteX2" fmla="*/ 156974 w 156974"/>
              <a:gd name="connsiteY2" fmla="*/ 397913 h 11162549"/>
              <a:gd name="connsiteX3" fmla="*/ 0 w 156974"/>
              <a:gd name="connsiteY3" fmla="*/ 0 h 11162549"/>
              <a:gd name="connsiteX4" fmla="*/ 0 w 156974"/>
              <a:gd name="connsiteY4" fmla="*/ 11162550 h 1116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4" h="11162549">
                <a:moveTo>
                  <a:pt x="0" y="11162550"/>
                </a:moveTo>
                <a:lnTo>
                  <a:pt x="146257" y="11162550"/>
                </a:lnTo>
                <a:cubicBezTo>
                  <a:pt x="149829" y="7574338"/>
                  <a:pt x="153402" y="3986125"/>
                  <a:pt x="156974" y="397913"/>
                </a:cubicBezTo>
                <a:lnTo>
                  <a:pt x="0" y="0"/>
                </a:lnTo>
                <a:lnTo>
                  <a:pt x="0" y="11162550"/>
                </a:lnTo>
                <a:close/>
              </a:path>
            </a:pathLst>
          </a:custGeom>
          <a:solidFill>
            <a:srgbClr val="90C4E9"/>
          </a:solidFill>
        </p:spPr>
        <p:txBody>
          <a:bodyPr wrap="square" lIns="0" tIns="0" rIns="0" bIns="0" rtlCol="0"/>
          <a:lstStyle/>
          <a:p>
            <a:endParaRPr dirty="0"/>
          </a:p>
        </p:txBody>
      </p:sp>
      <p:sp>
        <p:nvSpPr>
          <p:cNvPr id="25" name="object 6">
            <a:extLst>
              <a:ext uri="{FF2B5EF4-FFF2-40B4-BE49-F238E27FC236}">
                <a16:creationId xmlns:a16="http://schemas.microsoft.com/office/drawing/2014/main" id="{0815D66B-AD28-4142-8F58-F0D7E387BA02}"/>
              </a:ext>
            </a:extLst>
          </p:cNvPr>
          <p:cNvSpPr/>
          <p:nvPr/>
        </p:nvSpPr>
        <p:spPr>
          <a:xfrm rot="13181968" flipV="1">
            <a:off x="4105489" y="3273021"/>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chemeClr val="bg1"/>
          </a:solidFill>
        </p:spPr>
        <p:txBody>
          <a:bodyPr wrap="square" lIns="0" tIns="0" rIns="0" bIns="0" rtlCol="0"/>
          <a:lstStyle/>
          <a:p>
            <a:endParaRPr dirty="0"/>
          </a:p>
        </p:txBody>
      </p:sp>
    </p:spTree>
    <p:extLst>
      <p:ext uri="{BB962C8B-B14F-4D97-AF65-F5344CB8AC3E}">
        <p14:creationId xmlns:p14="http://schemas.microsoft.com/office/powerpoint/2010/main" val="2589585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ntroduction Slide 1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B47C720-DC9A-473E-8E71-32BEF2FE01C7}"/>
              </a:ext>
            </a:extLst>
          </p:cNvPr>
          <p:cNvSpPr>
            <a:spLocks noGrp="1"/>
          </p:cNvSpPr>
          <p:nvPr>
            <p:ph type="pic" sz="quarter" idx="10"/>
          </p:nvPr>
        </p:nvSpPr>
        <p:spPr>
          <a:xfrm>
            <a:off x="3156006" y="1211335"/>
            <a:ext cx="2110416" cy="1826348"/>
          </a:xfrm>
          <a:custGeom>
            <a:avLst/>
            <a:gdLst>
              <a:gd name="connsiteX0" fmla="*/ 1055245 w 4219733"/>
              <a:gd name="connsiteY0" fmla="*/ 0 h 3652695"/>
              <a:gd name="connsiteX1" fmla="*/ 3164488 w 4219733"/>
              <a:gd name="connsiteY1" fmla="*/ 0 h 3652695"/>
              <a:gd name="connsiteX2" fmla="*/ 4219733 w 4219733"/>
              <a:gd name="connsiteY2" fmla="*/ 1827593 h 3652695"/>
              <a:gd name="connsiteX3" fmla="*/ 3164488 w 4219733"/>
              <a:gd name="connsiteY3" fmla="*/ 3652695 h 3652695"/>
              <a:gd name="connsiteX4" fmla="*/ 1055245 w 4219733"/>
              <a:gd name="connsiteY4" fmla="*/ 3652695 h 3652695"/>
              <a:gd name="connsiteX5" fmla="*/ 0 w 4219733"/>
              <a:gd name="connsiteY5" fmla="*/ 1827593 h 365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9733" h="3652695">
                <a:moveTo>
                  <a:pt x="1055245" y="0"/>
                </a:moveTo>
                <a:lnTo>
                  <a:pt x="3164488" y="0"/>
                </a:lnTo>
                <a:lnTo>
                  <a:pt x="4219733" y="1827593"/>
                </a:lnTo>
                <a:lnTo>
                  <a:pt x="3164488" y="3652695"/>
                </a:lnTo>
                <a:lnTo>
                  <a:pt x="1055245" y="3652695"/>
                </a:lnTo>
                <a:lnTo>
                  <a:pt x="0" y="1827593"/>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548984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ntroduction Slide 1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43D3AF5-4CCF-4F94-81E5-EFC6A8822EB8}"/>
              </a:ext>
            </a:extLst>
          </p:cNvPr>
          <p:cNvSpPr>
            <a:spLocks noGrp="1"/>
          </p:cNvSpPr>
          <p:nvPr>
            <p:ph type="pic" sz="quarter" idx="10"/>
          </p:nvPr>
        </p:nvSpPr>
        <p:spPr>
          <a:xfrm>
            <a:off x="1774597" y="2028862"/>
            <a:ext cx="3832820" cy="3694447"/>
          </a:xfrm>
          <a:custGeom>
            <a:avLst/>
            <a:gdLst>
              <a:gd name="connsiteX0" fmla="*/ 567392 w 7663643"/>
              <a:gd name="connsiteY0" fmla="*/ 0 h 7388894"/>
              <a:gd name="connsiteX1" fmla="*/ 7656039 w 7663643"/>
              <a:gd name="connsiteY1" fmla="*/ 0 h 7388894"/>
              <a:gd name="connsiteX2" fmla="*/ 7656039 w 7663643"/>
              <a:gd name="connsiteY2" fmla="*/ 614288 h 7388894"/>
              <a:gd name="connsiteX3" fmla="*/ 7663515 w 7663643"/>
              <a:gd name="connsiteY3" fmla="*/ 7063683 h 7388894"/>
              <a:gd name="connsiteX4" fmla="*/ 7330826 w 7663643"/>
              <a:gd name="connsiteY4" fmla="*/ 7388894 h 7388894"/>
              <a:gd name="connsiteX5" fmla="*/ 856471 w 7663643"/>
              <a:gd name="connsiteY5" fmla="*/ 7378926 h 7388894"/>
              <a:gd name="connsiteX6" fmla="*/ 481417 w 7663643"/>
              <a:gd name="connsiteY6" fmla="*/ 6981445 h 7388894"/>
              <a:gd name="connsiteX7" fmla="*/ 174894 w 7663643"/>
              <a:gd name="connsiteY7" fmla="*/ 5801465 h 7388894"/>
              <a:gd name="connsiteX8" fmla="*/ 141251 w 7663643"/>
              <a:gd name="connsiteY8" fmla="*/ 4991553 h 7388894"/>
              <a:gd name="connsiteX9" fmla="*/ 549948 w 7663643"/>
              <a:gd name="connsiteY9" fmla="*/ 4008444 h 7388894"/>
              <a:gd name="connsiteX10" fmla="*/ 763019 w 7663643"/>
              <a:gd name="connsiteY10" fmla="*/ 3343070 h 7388894"/>
              <a:gd name="connsiteX11" fmla="*/ 660844 w 7663643"/>
              <a:gd name="connsiteY11" fmla="*/ 2531911 h 7388894"/>
              <a:gd name="connsiteX12" fmla="*/ 530012 w 7663643"/>
              <a:gd name="connsiteY12" fmla="*/ 2018551 h 7388894"/>
              <a:gd name="connsiteX13" fmla="*/ 458988 w 7663643"/>
              <a:gd name="connsiteY13" fmla="*/ 973141 h 7388894"/>
              <a:gd name="connsiteX14" fmla="*/ 446528 w 7663643"/>
              <a:gd name="connsiteY14" fmla="*/ 849785 h 7388894"/>
              <a:gd name="connsiteX15" fmla="*/ 567392 w 7663643"/>
              <a:gd name="connsiteY15" fmla="*/ 0 h 73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63643" h="7388894">
                <a:moveTo>
                  <a:pt x="567392" y="0"/>
                </a:moveTo>
                <a:lnTo>
                  <a:pt x="7656039" y="0"/>
                </a:lnTo>
                <a:cubicBezTo>
                  <a:pt x="7656039" y="215562"/>
                  <a:pt x="7656039" y="414925"/>
                  <a:pt x="7656039" y="614288"/>
                </a:cubicBezTo>
                <a:cubicBezTo>
                  <a:pt x="7658531" y="2764917"/>
                  <a:pt x="7661023" y="4915546"/>
                  <a:pt x="7663515" y="7063683"/>
                </a:cubicBezTo>
                <a:cubicBezTo>
                  <a:pt x="7664761" y="7387648"/>
                  <a:pt x="7663515" y="7388894"/>
                  <a:pt x="7330826" y="7388894"/>
                </a:cubicBezTo>
                <a:cubicBezTo>
                  <a:pt x="5172708" y="7385156"/>
                  <a:pt x="3014589" y="7381418"/>
                  <a:pt x="856471" y="7378926"/>
                </a:cubicBezTo>
                <a:cubicBezTo>
                  <a:pt x="608511" y="7377680"/>
                  <a:pt x="420361" y="7193269"/>
                  <a:pt x="481417" y="6981445"/>
                </a:cubicBezTo>
                <a:cubicBezTo>
                  <a:pt x="613495" y="6522911"/>
                  <a:pt x="416623" y="6152843"/>
                  <a:pt x="174894" y="5801465"/>
                </a:cubicBezTo>
                <a:cubicBezTo>
                  <a:pt x="-56867" y="5465041"/>
                  <a:pt x="-48145" y="5337947"/>
                  <a:pt x="141251" y="4991553"/>
                </a:cubicBezTo>
                <a:cubicBezTo>
                  <a:pt x="310711" y="4681294"/>
                  <a:pt x="424099" y="4339885"/>
                  <a:pt x="549948" y="4008444"/>
                </a:cubicBezTo>
                <a:cubicBezTo>
                  <a:pt x="632186" y="3791637"/>
                  <a:pt x="691995" y="3564861"/>
                  <a:pt x="763019" y="3343070"/>
                </a:cubicBezTo>
                <a:cubicBezTo>
                  <a:pt x="853979" y="3056485"/>
                  <a:pt x="836534" y="2797313"/>
                  <a:pt x="660844" y="2531911"/>
                </a:cubicBezTo>
                <a:cubicBezTo>
                  <a:pt x="567392" y="2391111"/>
                  <a:pt x="533750" y="2192994"/>
                  <a:pt x="530012" y="2018551"/>
                </a:cubicBezTo>
                <a:cubicBezTo>
                  <a:pt x="523781" y="1668420"/>
                  <a:pt x="584837" y="1315796"/>
                  <a:pt x="458988" y="973141"/>
                </a:cubicBezTo>
                <a:cubicBezTo>
                  <a:pt x="445282" y="935761"/>
                  <a:pt x="441544" y="889658"/>
                  <a:pt x="446528" y="849785"/>
                </a:cubicBezTo>
                <a:cubicBezTo>
                  <a:pt x="483909" y="578153"/>
                  <a:pt x="522535" y="306521"/>
                  <a:pt x="567392"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9673405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roduction Slide 1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68441AB-8FAA-4176-855A-4F10333D10FF}"/>
              </a:ext>
            </a:extLst>
          </p:cNvPr>
          <p:cNvSpPr>
            <a:spLocks noGrp="1"/>
          </p:cNvSpPr>
          <p:nvPr>
            <p:ph type="pic" sz="quarter" idx="10"/>
          </p:nvPr>
        </p:nvSpPr>
        <p:spPr>
          <a:xfrm>
            <a:off x="1079869" y="1131576"/>
            <a:ext cx="2866750" cy="2374231"/>
          </a:xfrm>
          <a:custGeom>
            <a:avLst/>
            <a:gdLst>
              <a:gd name="connsiteX0" fmla="*/ 5262930 w 5732007"/>
              <a:gd name="connsiteY0" fmla="*/ 0 h 4748462"/>
              <a:gd name="connsiteX1" fmla="*/ 4238752 w 5732007"/>
              <a:gd name="connsiteY1" fmla="*/ 4297114 h 4748462"/>
              <a:gd name="connsiteX2" fmla="*/ 0 w 5732007"/>
              <a:gd name="connsiteY2" fmla="*/ 3289180 h 4748462"/>
              <a:gd name="connsiteX3" fmla="*/ 5262930 w 5732007"/>
              <a:gd name="connsiteY3" fmla="*/ 0 h 4748462"/>
            </a:gdLst>
            <a:ahLst/>
            <a:cxnLst>
              <a:cxn ang="0">
                <a:pos x="connsiteX0" y="connsiteY0"/>
              </a:cxn>
              <a:cxn ang="0">
                <a:pos x="connsiteX1" y="connsiteY1"/>
              </a:cxn>
              <a:cxn ang="0">
                <a:pos x="connsiteX2" y="connsiteY2"/>
              </a:cxn>
              <a:cxn ang="0">
                <a:pos x="connsiteX3" y="connsiteY3"/>
              </a:cxn>
            </a:cxnLst>
            <a:rect l="l" t="t" r="r" b="b"/>
            <a:pathLst>
              <a:path w="5732007" h="4748462">
                <a:moveTo>
                  <a:pt x="5262930" y="0"/>
                </a:moveTo>
                <a:cubicBezTo>
                  <a:pt x="6131363" y="1363016"/>
                  <a:pt x="5796200" y="3324065"/>
                  <a:pt x="4238752" y="4297114"/>
                </a:cubicBezTo>
                <a:cubicBezTo>
                  <a:pt x="2756061" y="5222819"/>
                  <a:pt x="796168" y="4644720"/>
                  <a:pt x="0" y="3289180"/>
                </a:cubicBezTo>
                <a:cubicBezTo>
                  <a:pt x="1749326" y="2195278"/>
                  <a:pt x="3499898" y="1102623"/>
                  <a:pt x="5262930"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9" name="Picture Placeholder 8">
            <a:extLst>
              <a:ext uri="{FF2B5EF4-FFF2-40B4-BE49-F238E27FC236}">
                <a16:creationId xmlns:a16="http://schemas.microsoft.com/office/drawing/2014/main" id="{1E39EFCD-BAFF-4CB5-B120-0DD0D65FB0BA}"/>
              </a:ext>
            </a:extLst>
          </p:cNvPr>
          <p:cNvSpPr>
            <a:spLocks noGrp="1"/>
          </p:cNvSpPr>
          <p:nvPr>
            <p:ph type="pic" sz="quarter" idx="11"/>
          </p:nvPr>
        </p:nvSpPr>
        <p:spPr>
          <a:xfrm>
            <a:off x="1884519" y="3547637"/>
            <a:ext cx="4177799" cy="2096537"/>
          </a:xfrm>
          <a:custGeom>
            <a:avLst/>
            <a:gdLst>
              <a:gd name="connsiteX0" fmla="*/ 4140292 w 8353423"/>
              <a:gd name="connsiteY0" fmla="*/ 134 h 4193073"/>
              <a:gd name="connsiteX1" fmla="*/ 6449522 w 8353423"/>
              <a:gd name="connsiteY1" fmla="*/ 695947 h 4193073"/>
              <a:gd name="connsiteX2" fmla="*/ 8348493 w 8353423"/>
              <a:gd name="connsiteY2" fmla="*/ 4193073 h 4193073"/>
              <a:gd name="connsiteX3" fmla="*/ 0 w 8353423"/>
              <a:gd name="connsiteY3" fmla="*/ 4193073 h 4193073"/>
              <a:gd name="connsiteX4" fmla="*/ 1851621 w 8353423"/>
              <a:gd name="connsiteY4" fmla="*/ 743289 h 4193073"/>
              <a:gd name="connsiteX5" fmla="*/ 4140292 w 8353423"/>
              <a:gd name="connsiteY5" fmla="*/ 134 h 419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3423" h="4193073">
                <a:moveTo>
                  <a:pt x="4140292" y="134"/>
                </a:moveTo>
                <a:cubicBezTo>
                  <a:pt x="4910970" y="-6406"/>
                  <a:pt x="5685075" y="226881"/>
                  <a:pt x="6449522" y="695947"/>
                </a:cubicBezTo>
                <a:cubicBezTo>
                  <a:pt x="7842599" y="1550606"/>
                  <a:pt x="8413287" y="3107930"/>
                  <a:pt x="8348493" y="4193073"/>
                </a:cubicBezTo>
                <a:lnTo>
                  <a:pt x="0" y="4193073"/>
                </a:lnTo>
                <a:cubicBezTo>
                  <a:pt x="38627" y="2720467"/>
                  <a:pt x="631744" y="1540639"/>
                  <a:pt x="1851621" y="743289"/>
                </a:cubicBezTo>
                <a:cubicBezTo>
                  <a:pt x="2602363" y="253044"/>
                  <a:pt x="3369614" y="6675"/>
                  <a:pt x="4140292" y="134"/>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6296163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ntroduction Slide 15">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B6EBF3-BD61-432C-A453-36CD6450BCAE}"/>
              </a:ext>
            </a:extLst>
          </p:cNvPr>
          <p:cNvSpPr>
            <a:spLocks noGrp="1"/>
          </p:cNvSpPr>
          <p:nvPr>
            <p:ph type="pic" sz="quarter" idx="10"/>
          </p:nvPr>
        </p:nvSpPr>
        <p:spPr>
          <a:xfrm>
            <a:off x="6835210" y="923457"/>
            <a:ext cx="1475297" cy="1474913"/>
          </a:xfrm>
          <a:custGeom>
            <a:avLst/>
            <a:gdLst>
              <a:gd name="connsiteX0" fmla="*/ 1476158 w 2949825"/>
              <a:gd name="connsiteY0" fmla="*/ 0 h 2949825"/>
              <a:gd name="connsiteX1" fmla="*/ 2949825 w 2949825"/>
              <a:gd name="connsiteY1" fmla="*/ 1474913 h 2949825"/>
              <a:gd name="connsiteX2" fmla="*/ 1476158 w 2949825"/>
              <a:gd name="connsiteY2" fmla="*/ 2949825 h 2949825"/>
              <a:gd name="connsiteX3" fmla="*/ 0 w 2949825"/>
              <a:gd name="connsiteY3" fmla="*/ 1474913 h 2949825"/>
              <a:gd name="connsiteX4" fmla="*/ 1476158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6158" y="0"/>
                </a:moveTo>
                <a:cubicBezTo>
                  <a:pt x="2289602" y="0"/>
                  <a:pt x="2949825" y="660223"/>
                  <a:pt x="2949825" y="1474913"/>
                </a:cubicBezTo>
                <a:cubicBezTo>
                  <a:pt x="2949825" y="2289602"/>
                  <a:pt x="2289602" y="2949825"/>
                  <a:pt x="1476158" y="2949825"/>
                </a:cubicBezTo>
                <a:cubicBezTo>
                  <a:pt x="660223" y="2949825"/>
                  <a:pt x="0" y="2289602"/>
                  <a:pt x="0" y="1474913"/>
                </a:cubicBezTo>
                <a:cubicBezTo>
                  <a:pt x="0" y="660223"/>
                  <a:pt x="660223" y="0"/>
                  <a:pt x="1476158"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1" name="Picture Placeholder 10">
            <a:extLst>
              <a:ext uri="{FF2B5EF4-FFF2-40B4-BE49-F238E27FC236}">
                <a16:creationId xmlns:a16="http://schemas.microsoft.com/office/drawing/2014/main" id="{E717C51C-6046-4BC4-B149-E1787E2751A4}"/>
              </a:ext>
            </a:extLst>
          </p:cNvPr>
          <p:cNvSpPr>
            <a:spLocks noGrp="1"/>
          </p:cNvSpPr>
          <p:nvPr>
            <p:ph type="pic" sz="quarter" idx="11"/>
          </p:nvPr>
        </p:nvSpPr>
        <p:spPr>
          <a:xfrm>
            <a:off x="6835210" y="2684379"/>
            <a:ext cx="1475297" cy="1474913"/>
          </a:xfrm>
          <a:custGeom>
            <a:avLst/>
            <a:gdLst>
              <a:gd name="connsiteX0" fmla="*/ 1476158 w 2949825"/>
              <a:gd name="connsiteY0" fmla="*/ 0 h 2949825"/>
              <a:gd name="connsiteX1" fmla="*/ 2949825 w 2949825"/>
              <a:gd name="connsiteY1" fmla="*/ 1474913 h 2949825"/>
              <a:gd name="connsiteX2" fmla="*/ 1476158 w 2949825"/>
              <a:gd name="connsiteY2" fmla="*/ 2949825 h 2949825"/>
              <a:gd name="connsiteX3" fmla="*/ 0 w 2949825"/>
              <a:gd name="connsiteY3" fmla="*/ 1474913 h 2949825"/>
              <a:gd name="connsiteX4" fmla="*/ 1476158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6158" y="0"/>
                </a:moveTo>
                <a:cubicBezTo>
                  <a:pt x="2289602" y="0"/>
                  <a:pt x="2949825" y="661469"/>
                  <a:pt x="2949825" y="1474913"/>
                </a:cubicBezTo>
                <a:cubicBezTo>
                  <a:pt x="2949825" y="2290848"/>
                  <a:pt x="2289602" y="2949825"/>
                  <a:pt x="1476158" y="2949825"/>
                </a:cubicBezTo>
                <a:cubicBezTo>
                  <a:pt x="660223" y="2949825"/>
                  <a:pt x="0" y="2290848"/>
                  <a:pt x="0" y="1474913"/>
                </a:cubicBezTo>
                <a:cubicBezTo>
                  <a:pt x="0" y="661469"/>
                  <a:pt x="660223" y="0"/>
                  <a:pt x="1476158"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2" name="Picture Placeholder 11">
            <a:extLst>
              <a:ext uri="{FF2B5EF4-FFF2-40B4-BE49-F238E27FC236}">
                <a16:creationId xmlns:a16="http://schemas.microsoft.com/office/drawing/2014/main" id="{F3F88FBB-4CA9-46FF-A780-A381E07B8039}"/>
              </a:ext>
            </a:extLst>
          </p:cNvPr>
          <p:cNvSpPr>
            <a:spLocks noGrp="1"/>
          </p:cNvSpPr>
          <p:nvPr>
            <p:ph type="pic" sz="quarter" idx="12"/>
          </p:nvPr>
        </p:nvSpPr>
        <p:spPr>
          <a:xfrm>
            <a:off x="6835210" y="4459632"/>
            <a:ext cx="1475297" cy="1474913"/>
          </a:xfrm>
          <a:custGeom>
            <a:avLst/>
            <a:gdLst>
              <a:gd name="connsiteX0" fmla="*/ 1476158 w 2949825"/>
              <a:gd name="connsiteY0" fmla="*/ 0 h 2949825"/>
              <a:gd name="connsiteX1" fmla="*/ 2949825 w 2949825"/>
              <a:gd name="connsiteY1" fmla="*/ 1474913 h 2949825"/>
              <a:gd name="connsiteX2" fmla="*/ 1476158 w 2949825"/>
              <a:gd name="connsiteY2" fmla="*/ 2949825 h 2949825"/>
              <a:gd name="connsiteX3" fmla="*/ 0 w 2949825"/>
              <a:gd name="connsiteY3" fmla="*/ 1474913 h 2949825"/>
              <a:gd name="connsiteX4" fmla="*/ 1476158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6158" y="0"/>
                </a:moveTo>
                <a:cubicBezTo>
                  <a:pt x="2289602" y="0"/>
                  <a:pt x="2949825" y="660223"/>
                  <a:pt x="2949825" y="1474913"/>
                </a:cubicBezTo>
                <a:cubicBezTo>
                  <a:pt x="2949825" y="2289602"/>
                  <a:pt x="2289602" y="2949825"/>
                  <a:pt x="1476158" y="2949825"/>
                </a:cubicBezTo>
                <a:cubicBezTo>
                  <a:pt x="660223" y="2949825"/>
                  <a:pt x="0" y="2289602"/>
                  <a:pt x="0" y="1474913"/>
                </a:cubicBezTo>
                <a:cubicBezTo>
                  <a:pt x="0" y="660223"/>
                  <a:pt x="660223" y="0"/>
                  <a:pt x="1476158"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3313721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ntroduction Slide 16">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8E94524-B4EF-4FCE-9206-05024394CF4B}"/>
              </a:ext>
            </a:extLst>
          </p:cNvPr>
          <p:cNvSpPr>
            <a:spLocks noGrp="1"/>
          </p:cNvSpPr>
          <p:nvPr>
            <p:ph type="pic" sz="quarter" idx="10"/>
          </p:nvPr>
        </p:nvSpPr>
        <p:spPr>
          <a:xfrm>
            <a:off x="6096625" y="379477"/>
            <a:ext cx="5710464" cy="6102160"/>
          </a:xfrm>
          <a:custGeom>
            <a:avLst/>
            <a:gdLst>
              <a:gd name="connsiteX0" fmla="*/ 0 w 11417954"/>
              <a:gd name="connsiteY0" fmla="*/ 0 h 12204320"/>
              <a:gd name="connsiteX1" fmla="*/ 11417954 w 11417954"/>
              <a:gd name="connsiteY1" fmla="*/ 0 h 12204320"/>
              <a:gd name="connsiteX2" fmla="*/ 11417954 w 11417954"/>
              <a:gd name="connsiteY2" fmla="*/ 12204320 h 12204320"/>
              <a:gd name="connsiteX3" fmla="*/ 0 w 11417954"/>
              <a:gd name="connsiteY3" fmla="*/ 12204320 h 12204320"/>
            </a:gdLst>
            <a:ahLst/>
            <a:cxnLst>
              <a:cxn ang="0">
                <a:pos x="connsiteX0" y="connsiteY0"/>
              </a:cxn>
              <a:cxn ang="0">
                <a:pos x="connsiteX1" y="connsiteY1"/>
              </a:cxn>
              <a:cxn ang="0">
                <a:pos x="connsiteX2" y="connsiteY2"/>
              </a:cxn>
              <a:cxn ang="0">
                <a:pos x="connsiteX3" y="connsiteY3"/>
              </a:cxn>
            </a:cxnLst>
            <a:rect l="l" t="t" r="r" b="b"/>
            <a:pathLst>
              <a:path w="11417954" h="12204320">
                <a:moveTo>
                  <a:pt x="0" y="0"/>
                </a:moveTo>
                <a:lnTo>
                  <a:pt x="11417954" y="0"/>
                </a:lnTo>
                <a:lnTo>
                  <a:pt x="11417954" y="12204320"/>
                </a:lnTo>
                <a:lnTo>
                  <a:pt x="0" y="12204320"/>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5911112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ntroduction Slide 17">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C7710D6-3F7E-4D41-B8E2-99D3ADB1546F}"/>
              </a:ext>
            </a:extLst>
          </p:cNvPr>
          <p:cNvSpPr>
            <a:spLocks noGrp="1"/>
          </p:cNvSpPr>
          <p:nvPr>
            <p:ph type="pic" sz="quarter" idx="10"/>
          </p:nvPr>
        </p:nvSpPr>
        <p:spPr>
          <a:xfrm>
            <a:off x="1057897" y="1103535"/>
            <a:ext cx="4652919" cy="4650928"/>
          </a:xfrm>
          <a:custGeom>
            <a:avLst/>
            <a:gdLst>
              <a:gd name="connsiteX0" fmla="*/ 312 w 9303415"/>
              <a:gd name="connsiteY0" fmla="*/ 0 h 9301856"/>
              <a:gd name="connsiteX1" fmla="*/ 187222 w 9303415"/>
              <a:gd name="connsiteY1" fmla="*/ 0 h 9301856"/>
              <a:gd name="connsiteX2" fmla="*/ 7075455 w 9303415"/>
              <a:gd name="connsiteY2" fmla="*/ 0 h 9301856"/>
              <a:gd name="connsiteX3" fmla="*/ 9303415 w 9303415"/>
              <a:gd name="connsiteY3" fmla="*/ 2225468 h 9301856"/>
              <a:gd name="connsiteX4" fmla="*/ 9303415 w 9303415"/>
              <a:gd name="connsiteY4" fmla="*/ 9112455 h 9301856"/>
              <a:gd name="connsiteX5" fmla="*/ 9303415 w 9303415"/>
              <a:gd name="connsiteY5" fmla="*/ 9301856 h 9301856"/>
              <a:gd name="connsiteX6" fmla="*/ 9127720 w 9303415"/>
              <a:gd name="connsiteY6" fmla="*/ 9301856 h 9301856"/>
              <a:gd name="connsiteX7" fmla="*/ 2270638 w 9303415"/>
              <a:gd name="connsiteY7" fmla="*/ 9301856 h 9301856"/>
              <a:gd name="connsiteX8" fmla="*/ 1558 w 9303415"/>
              <a:gd name="connsiteY8" fmla="*/ 7035269 h 9301856"/>
              <a:gd name="connsiteX9" fmla="*/ 312 w 9303415"/>
              <a:gd name="connsiteY9" fmla="*/ 164481 h 930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3415" h="9301856">
                <a:moveTo>
                  <a:pt x="312" y="0"/>
                </a:moveTo>
                <a:lnTo>
                  <a:pt x="187222" y="0"/>
                </a:lnTo>
                <a:cubicBezTo>
                  <a:pt x="2483715" y="0"/>
                  <a:pt x="4780208" y="0"/>
                  <a:pt x="7075455" y="0"/>
                </a:cubicBezTo>
                <a:cubicBezTo>
                  <a:pt x="8328994" y="0"/>
                  <a:pt x="9303415" y="974421"/>
                  <a:pt x="9303415" y="2225468"/>
                </a:cubicBezTo>
                <a:cubicBezTo>
                  <a:pt x="9303415" y="4520715"/>
                  <a:pt x="9303415" y="6817207"/>
                  <a:pt x="9303415" y="9112455"/>
                </a:cubicBezTo>
                <a:lnTo>
                  <a:pt x="9303415" y="9301856"/>
                </a:lnTo>
                <a:lnTo>
                  <a:pt x="9127720" y="9301856"/>
                </a:lnTo>
                <a:cubicBezTo>
                  <a:pt x="6841195" y="9301856"/>
                  <a:pt x="4555917" y="9301856"/>
                  <a:pt x="2270638" y="9301856"/>
                </a:cubicBezTo>
                <a:cubicBezTo>
                  <a:pt x="963519" y="9300610"/>
                  <a:pt x="2804" y="8341142"/>
                  <a:pt x="1558" y="7035269"/>
                </a:cubicBezTo>
                <a:cubicBezTo>
                  <a:pt x="-934" y="4745006"/>
                  <a:pt x="312" y="2454743"/>
                  <a:pt x="312" y="164481"/>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7561098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roduction Slide 18">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67928FA-F1C9-45F7-B00F-029F1391551E}"/>
              </a:ext>
            </a:extLst>
          </p:cNvPr>
          <p:cNvSpPr>
            <a:spLocks noGrp="1"/>
          </p:cNvSpPr>
          <p:nvPr>
            <p:ph type="pic" sz="quarter" idx="11"/>
          </p:nvPr>
        </p:nvSpPr>
        <p:spPr>
          <a:xfrm>
            <a:off x="4311561" y="3199071"/>
            <a:ext cx="1474672" cy="1474913"/>
          </a:xfrm>
          <a:custGeom>
            <a:avLst/>
            <a:gdLst>
              <a:gd name="connsiteX0" fmla="*/ 1473665 w 2948576"/>
              <a:gd name="connsiteY0" fmla="*/ 0 h 2949825"/>
              <a:gd name="connsiteX1" fmla="*/ 2948576 w 2948576"/>
              <a:gd name="connsiteY1" fmla="*/ 1474913 h 2949825"/>
              <a:gd name="connsiteX2" fmla="*/ 1473665 w 2948576"/>
              <a:gd name="connsiteY2" fmla="*/ 2949825 h 2949825"/>
              <a:gd name="connsiteX3" fmla="*/ 0 w 2948576"/>
              <a:gd name="connsiteY3" fmla="*/ 1474913 h 2949825"/>
              <a:gd name="connsiteX4" fmla="*/ 1473665 w 2948576"/>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8576" h="2949825">
                <a:moveTo>
                  <a:pt x="1473665" y="0"/>
                </a:moveTo>
                <a:cubicBezTo>
                  <a:pt x="2288354" y="0"/>
                  <a:pt x="2948576" y="660223"/>
                  <a:pt x="2948576" y="1474913"/>
                </a:cubicBezTo>
                <a:cubicBezTo>
                  <a:pt x="2948576" y="2289602"/>
                  <a:pt x="2288354" y="2949825"/>
                  <a:pt x="1473665" y="2949825"/>
                </a:cubicBezTo>
                <a:cubicBezTo>
                  <a:pt x="660222" y="2949825"/>
                  <a:pt x="0" y="2289602"/>
                  <a:pt x="0" y="1474913"/>
                </a:cubicBezTo>
                <a:cubicBezTo>
                  <a:pt x="0" y="660223"/>
                  <a:pt x="660222" y="0"/>
                  <a:pt x="1473665"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7" name="Picture Placeholder 16">
            <a:extLst>
              <a:ext uri="{FF2B5EF4-FFF2-40B4-BE49-F238E27FC236}">
                <a16:creationId xmlns:a16="http://schemas.microsoft.com/office/drawing/2014/main" id="{3C535922-5D7D-4D51-9F96-444A88DC464E}"/>
              </a:ext>
            </a:extLst>
          </p:cNvPr>
          <p:cNvSpPr>
            <a:spLocks noGrp="1"/>
          </p:cNvSpPr>
          <p:nvPr>
            <p:ph type="pic" sz="quarter" idx="12"/>
          </p:nvPr>
        </p:nvSpPr>
        <p:spPr>
          <a:xfrm>
            <a:off x="6757301" y="3199071"/>
            <a:ext cx="1475297" cy="1474913"/>
          </a:xfrm>
          <a:custGeom>
            <a:avLst/>
            <a:gdLst>
              <a:gd name="connsiteX0" fmla="*/ 1474913 w 2949825"/>
              <a:gd name="connsiteY0" fmla="*/ 0 h 2949825"/>
              <a:gd name="connsiteX1" fmla="*/ 2949825 w 2949825"/>
              <a:gd name="connsiteY1" fmla="*/ 1474913 h 2949825"/>
              <a:gd name="connsiteX2" fmla="*/ 1474913 w 2949825"/>
              <a:gd name="connsiteY2" fmla="*/ 2949825 h 2949825"/>
              <a:gd name="connsiteX3" fmla="*/ 0 w 2949825"/>
              <a:gd name="connsiteY3" fmla="*/ 1474913 h 2949825"/>
              <a:gd name="connsiteX4" fmla="*/ 1474913 w 2949825"/>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5" h="2949825">
                <a:moveTo>
                  <a:pt x="1474913" y="0"/>
                </a:moveTo>
                <a:cubicBezTo>
                  <a:pt x="2289602" y="0"/>
                  <a:pt x="2949825" y="660223"/>
                  <a:pt x="2949825" y="1474913"/>
                </a:cubicBezTo>
                <a:cubicBezTo>
                  <a:pt x="2949825" y="2289602"/>
                  <a:pt x="2289602" y="2949825"/>
                  <a:pt x="1474913" y="2949825"/>
                </a:cubicBezTo>
                <a:cubicBezTo>
                  <a:pt x="660223" y="2949825"/>
                  <a:pt x="0" y="2289602"/>
                  <a:pt x="0" y="1474913"/>
                </a:cubicBezTo>
                <a:cubicBezTo>
                  <a:pt x="0" y="660223"/>
                  <a:pt x="660223" y="0"/>
                  <a:pt x="1474913"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8" name="Picture Placeholder 17">
            <a:extLst>
              <a:ext uri="{FF2B5EF4-FFF2-40B4-BE49-F238E27FC236}">
                <a16:creationId xmlns:a16="http://schemas.microsoft.com/office/drawing/2014/main" id="{88DF0E81-540F-4CCA-B7CC-0269F8F767E9}"/>
              </a:ext>
            </a:extLst>
          </p:cNvPr>
          <p:cNvSpPr>
            <a:spLocks noGrp="1"/>
          </p:cNvSpPr>
          <p:nvPr>
            <p:ph type="pic" sz="quarter" idx="13"/>
          </p:nvPr>
        </p:nvSpPr>
        <p:spPr>
          <a:xfrm>
            <a:off x="9203663" y="3199071"/>
            <a:ext cx="1475296" cy="1474913"/>
          </a:xfrm>
          <a:custGeom>
            <a:avLst/>
            <a:gdLst>
              <a:gd name="connsiteX0" fmla="*/ 1474912 w 2949824"/>
              <a:gd name="connsiteY0" fmla="*/ 0 h 2949825"/>
              <a:gd name="connsiteX1" fmla="*/ 2949824 w 2949824"/>
              <a:gd name="connsiteY1" fmla="*/ 1474913 h 2949825"/>
              <a:gd name="connsiteX2" fmla="*/ 1474912 w 2949824"/>
              <a:gd name="connsiteY2" fmla="*/ 2949825 h 2949825"/>
              <a:gd name="connsiteX3" fmla="*/ 0 w 2949824"/>
              <a:gd name="connsiteY3" fmla="*/ 1474913 h 2949825"/>
              <a:gd name="connsiteX4" fmla="*/ 1474912 w 2949824"/>
              <a:gd name="connsiteY4" fmla="*/ 0 h 294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9824" h="2949825">
                <a:moveTo>
                  <a:pt x="1474912" y="0"/>
                </a:moveTo>
                <a:cubicBezTo>
                  <a:pt x="2290848" y="0"/>
                  <a:pt x="2949824" y="660223"/>
                  <a:pt x="2949824" y="1474913"/>
                </a:cubicBezTo>
                <a:cubicBezTo>
                  <a:pt x="2949824" y="2289602"/>
                  <a:pt x="2290848" y="2949825"/>
                  <a:pt x="1474912" y="2949825"/>
                </a:cubicBezTo>
                <a:cubicBezTo>
                  <a:pt x="661468" y="2949825"/>
                  <a:pt x="0" y="2289602"/>
                  <a:pt x="0" y="1474913"/>
                </a:cubicBezTo>
                <a:cubicBezTo>
                  <a:pt x="0" y="660223"/>
                  <a:pt x="661468" y="0"/>
                  <a:pt x="1474912"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1" name="Picture Placeholder 10">
            <a:extLst>
              <a:ext uri="{FF2B5EF4-FFF2-40B4-BE49-F238E27FC236}">
                <a16:creationId xmlns:a16="http://schemas.microsoft.com/office/drawing/2014/main" id="{7362C69C-B3DF-4D62-8130-BF67199611C6}"/>
              </a:ext>
            </a:extLst>
          </p:cNvPr>
          <p:cNvSpPr>
            <a:spLocks noGrp="1"/>
          </p:cNvSpPr>
          <p:nvPr>
            <p:ph type="pic" sz="quarter" idx="10"/>
          </p:nvPr>
        </p:nvSpPr>
        <p:spPr>
          <a:xfrm>
            <a:off x="-2140" y="0"/>
            <a:ext cx="12196284" cy="2520499"/>
          </a:xfrm>
          <a:custGeom>
            <a:avLst/>
            <a:gdLst>
              <a:gd name="connsiteX0" fmla="*/ 0 w 24386215"/>
              <a:gd name="connsiteY0" fmla="*/ 0 h 5040998"/>
              <a:gd name="connsiteX1" fmla="*/ 24386215 w 24386215"/>
              <a:gd name="connsiteY1" fmla="*/ 0 h 5040998"/>
              <a:gd name="connsiteX2" fmla="*/ 24386215 w 24386215"/>
              <a:gd name="connsiteY2" fmla="*/ 5040998 h 5040998"/>
              <a:gd name="connsiteX3" fmla="*/ 0 w 24386215"/>
              <a:gd name="connsiteY3" fmla="*/ 5040998 h 5040998"/>
            </a:gdLst>
            <a:ahLst/>
            <a:cxnLst>
              <a:cxn ang="0">
                <a:pos x="connsiteX0" y="connsiteY0"/>
              </a:cxn>
              <a:cxn ang="0">
                <a:pos x="connsiteX1" y="connsiteY1"/>
              </a:cxn>
              <a:cxn ang="0">
                <a:pos x="connsiteX2" y="connsiteY2"/>
              </a:cxn>
              <a:cxn ang="0">
                <a:pos x="connsiteX3" y="connsiteY3"/>
              </a:cxn>
            </a:cxnLst>
            <a:rect l="l" t="t" r="r" b="b"/>
            <a:pathLst>
              <a:path w="24386215" h="5040998">
                <a:moveTo>
                  <a:pt x="0" y="0"/>
                </a:moveTo>
                <a:lnTo>
                  <a:pt x="24386215" y="0"/>
                </a:lnTo>
                <a:lnTo>
                  <a:pt x="24386215" y="5040998"/>
                </a:lnTo>
                <a:lnTo>
                  <a:pt x="0" y="5040998"/>
                </a:ln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7086858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ntroduction Slide 19">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C83D66B-B500-4874-9464-5763A8FDA2FB}"/>
              </a:ext>
            </a:extLst>
          </p:cNvPr>
          <p:cNvSpPr>
            <a:spLocks noGrp="1"/>
          </p:cNvSpPr>
          <p:nvPr>
            <p:ph type="pic" sz="quarter" idx="10"/>
          </p:nvPr>
        </p:nvSpPr>
        <p:spPr>
          <a:xfrm>
            <a:off x="3871686" y="1545985"/>
            <a:ext cx="3912182" cy="3766028"/>
          </a:xfrm>
          <a:custGeom>
            <a:avLst/>
            <a:gdLst>
              <a:gd name="connsiteX0" fmla="*/ 0 w 7822327"/>
              <a:gd name="connsiteY0" fmla="*/ 0 h 7532056"/>
              <a:gd name="connsiteX1" fmla="*/ 7822327 w 7822327"/>
              <a:gd name="connsiteY1" fmla="*/ 0 h 7532056"/>
              <a:gd name="connsiteX2" fmla="*/ 5425805 w 7822327"/>
              <a:gd name="connsiteY2" fmla="*/ 3612198 h 7532056"/>
              <a:gd name="connsiteX3" fmla="*/ 7822327 w 7822327"/>
              <a:gd name="connsiteY3" fmla="*/ 3612198 h 7532056"/>
              <a:gd name="connsiteX4" fmla="*/ 3911163 w 7822327"/>
              <a:gd name="connsiteY4" fmla="*/ 7532056 h 7532056"/>
              <a:gd name="connsiteX5" fmla="*/ 0 w 7822327"/>
              <a:gd name="connsiteY5" fmla="*/ 3612198 h 7532056"/>
              <a:gd name="connsiteX6" fmla="*/ 2395276 w 7822327"/>
              <a:gd name="connsiteY6" fmla="*/ 3612198 h 7532056"/>
              <a:gd name="connsiteX7" fmla="*/ 0 w 7822327"/>
              <a:gd name="connsiteY7" fmla="*/ 0 h 753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2327" h="7532056">
                <a:moveTo>
                  <a:pt x="0" y="0"/>
                </a:moveTo>
                <a:lnTo>
                  <a:pt x="7822327" y="0"/>
                </a:lnTo>
                <a:cubicBezTo>
                  <a:pt x="7802397" y="1625489"/>
                  <a:pt x="6820870" y="3016808"/>
                  <a:pt x="5425805" y="3612198"/>
                </a:cubicBezTo>
                <a:lnTo>
                  <a:pt x="7822327" y="3612198"/>
                </a:lnTo>
                <a:cubicBezTo>
                  <a:pt x="7796169" y="5782009"/>
                  <a:pt x="6054830" y="7532056"/>
                  <a:pt x="3911163" y="7532056"/>
                </a:cubicBezTo>
                <a:cubicBezTo>
                  <a:pt x="1766251" y="7532056"/>
                  <a:pt x="24912" y="5782009"/>
                  <a:pt x="0" y="3612198"/>
                </a:cubicBezTo>
                <a:lnTo>
                  <a:pt x="2395276" y="3612198"/>
                </a:lnTo>
                <a:cubicBezTo>
                  <a:pt x="1001457" y="3016808"/>
                  <a:pt x="19930" y="1625489"/>
                  <a:pt x="0"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9789589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ntroduction Slide 20">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B516CF90-7486-4F72-B6D3-C30B07AE2338}"/>
              </a:ext>
            </a:extLst>
          </p:cNvPr>
          <p:cNvSpPr>
            <a:spLocks noGrp="1"/>
          </p:cNvSpPr>
          <p:nvPr>
            <p:ph type="pic" sz="quarter" idx="10"/>
          </p:nvPr>
        </p:nvSpPr>
        <p:spPr>
          <a:xfrm>
            <a:off x="1785419" y="2901845"/>
            <a:ext cx="1737073" cy="1735998"/>
          </a:xfrm>
          <a:custGeom>
            <a:avLst/>
            <a:gdLst>
              <a:gd name="connsiteX0" fmla="*/ 0 w 3473242"/>
              <a:gd name="connsiteY0" fmla="*/ 0 h 3471995"/>
              <a:gd name="connsiteX1" fmla="*/ 71010 w 3473242"/>
              <a:gd name="connsiteY1" fmla="*/ 0 h 3471995"/>
              <a:gd name="connsiteX2" fmla="*/ 2641059 w 3473242"/>
              <a:gd name="connsiteY2" fmla="*/ 0 h 3471995"/>
              <a:gd name="connsiteX3" fmla="*/ 3471996 w 3473242"/>
              <a:gd name="connsiteY3" fmla="*/ 830937 h 3471995"/>
              <a:gd name="connsiteX4" fmla="*/ 3473242 w 3473242"/>
              <a:gd name="connsiteY4" fmla="*/ 3400986 h 3471995"/>
              <a:gd name="connsiteX5" fmla="*/ 3473242 w 3473242"/>
              <a:gd name="connsiteY5" fmla="*/ 3471995 h 3471995"/>
              <a:gd name="connsiteX6" fmla="*/ 3407216 w 3473242"/>
              <a:gd name="connsiteY6" fmla="*/ 3471995 h 3471995"/>
              <a:gd name="connsiteX7" fmla="*/ 847132 w 3473242"/>
              <a:gd name="connsiteY7" fmla="*/ 3471995 h 3471995"/>
              <a:gd name="connsiteX8" fmla="*/ 1246 w 3473242"/>
              <a:gd name="connsiteY8" fmla="*/ 2626109 h 3471995"/>
              <a:gd name="connsiteX9" fmla="*/ 0 w 3473242"/>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242" h="3471995">
                <a:moveTo>
                  <a:pt x="0" y="0"/>
                </a:moveTo>
                <a:lnTo>
                  <a:pt x="71010" y="0"/>
                </a:lnTo>
                <a:cubicBezTo>
                  <a:pt x="928108" y="0"/>
                  <a:pt x="1783961" y="0"/>
                  <a:pt x="2641059" y="0"/>
                </a:cubicBezTo>
                <a:cubicBezTo>
                  <a:pt x="3109474" y="0"/>
                  <a:pt x="3471996" y="363769"/>
                  <a:pt x="3471996" y="830937"/>
                </a:cubicBezTo>
                <a:cubicBezTo>
                  <a:pt x="3473242" y="1688035"/>
                  <a:pt x="3473242" y="2545133"/>
                  <a:pt x="3473242" y="3400986"/>
                </a:cubicBezTo>
                <a:lnTo>
                  <a:pt x="3473242" y="3471995"/>
                </a:lnTo>
                <a:lnTo>
                  <a:pt x="3407216" y="3471995"/>
                </a:lnTo>
                <a:cubicBezTo>
                  <a:pt x="2553855" y="3471995"/>
                  <a:pt x="1700493" y="3471995"/>
                  <a:pt x="847132" y="3471995"/>
                </a:cubicBezTo>
                <a:cubicBezTo>
                  <a:pt x="360031" y="3471995"/>
                  <a:pt x="1246" y="3113210"/>
                  <a:pt x="1246" y="2626109"/>
                </a:cubicBezTo>
                <a:cubicBezTo>
                  <a:pt x="0" y="1771502"/>
                  <a:pt x="0" y="916896"/>
                  <a:pt x="0" y="61044"/>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3" name="Picture Placeholder 12">
            <a:extLst>
              <a:ext uri="{FF2B5EF4-FFF2-40B4-BE49-F238E27FC236}">
                <a16:creationId xmlns:a16="http://schemas.microsoft.com/office/drawing/2014/main" id="{140631C2-B638-450F-8176-1F9B3ECC7CB9}"/>
              </a:ext>
            </a:extLst>
          </p:cNvPr>
          <p:cNvSpPr>
            <a:spLocks noGrp="1"/>
          </p:cNvSpPr>
          <p:nvPr>
            <p:ph type="pic" sz="quarter" idx="11"/>
          </p:nvPr>
        </p:nvSpPr>
        <p:spPr>
          <a:xfrm>
            <a:off x="4080948" y="2901845"/>
            <a:ext cx="1735827" cy="1735998"/>
          </a:xfrm>
          <a:custGeom>
            <a:avLst/>
            <a:gdLst>
              <a:gd name="connsiteX0" fmla="*/ 0 w 3470749"/>
              <a:gd name="connsiteY0" fmla="*/ 0 h 3471995"/>
              <a:gd name="connsiteX1" fmla="*/ 69764 w 3470749"/>
              <a:gd name="connsiteY1" fmla="*/ 0 h 3471995"/>
              <a:gd name="connsiteX2" fmla="*/ 2639812 w 3470749"/>
              <a:gd name="connsiteY2" fmla="*/ 0 h 3471995"/>
              <a:gd name="connsiteX3" fmla="*/ 3470749 w 3470749"/>
              <a:gd name="connsiteY3" fmla="*/ 830937 h 3471995"/>
              <a:gd name="connsiteX4" fmla="*/ 3470749 w 3470749"/>
              <a:gd name="connsiteY4" fmla="*/ 3400986 h 3471995"/>
              <a:gd name="connsiteX5" fmla="*/ 3470749 w 3470749"/>
              <a:gd name="connsiteY5" fmla="*/ 3471995 h 3471995"/>
              <a:gd name="connsiteX6" fmla="*/ 3405968 w 3470749"/>
              <a:gd name="connsiteY6" fmla="*/ 3471995 h 3471995"/>
              <a:gd name="connsiteX7" fmla="*/ 847132 w 3470749"/>
              <a:gd name="connsiteY7" fmla="*/ 3471995 h 3471995"/>
              <a:gd name="connsiteX8" fmla="*/ 0 w 3470749"/>
              <a:gd name="connsiteY8" fmla="*/ 2626109 h 3471995"/>
              <a:gd name="connsiteX9" fmla="*/ 0 w 3470749"/>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0749" h="3471995">
                <a:moveTo>
                  <a:pt x="0" y="0"/>
                </a:moveTo>
                <a:lnTo>
                  <a:pt x="69764" y="0"/>
                </a:lnTo>
                <a:cubicBezTo>
                  <a:pt x="925616" y="0"/>
                  <a:pt x="1782714" y="0"/>
                  <a:pt x="2639812" y="0"/>
                </a:cubicBezTo>
                <a:cubicBezTo>
                  <a:pt x="3108227" y="0"/>
                  <a:pt x="3470749" y="363769"/>
                  <a:pt x="3470749" y="830937"/>
                </a:cubicBezTo>
                <a:cubicBezTo>
                  <a:pt x="3470749" y="1688035"/>
                  <a:pt x="3470749" y="2545133"/>
                  <a:pt x="3470749" y="3400986"/>
                </a:cubicBezTo>
                <a:lnTo>
                  <a:pt x="3470749" y="3471995"/>
                </a:lnTo>
                <a:lnTo>
                  <a:pt x="3405968" y="3471995"/>
                </a:lnTo>
                <a:cubicBezTo>
                  <a:pt x="2552607" y="3471995"/>
                  <a:pt x="1699247" y="3471995"/>
                  <a:pt x="847132" y="3471995"/>
                </a:cubicBezTo>
                <a:cubicBezTo>
                  <a:pt x="358785" y="3471995"/>
                  <a:pt x="0" y="3113210"/>
                  <a:pt x="0" y="2626109"/>
                </a:cubicBezTo>
                <a:cubicBezTo>
                  <a:pt x="0" y="1771502"/>
                  <a:pt x="0" y="916896"/>
                  <a:pt x="0" y="61044"/>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4" name="Picture Placeholder 13">
            <a:extLst>
              <a:ext uri="{FF2B5EF4-FFF2-40B4-BE49-F238E27FC236}">
                <a16:creationId xmlns:a16="http://schemas.microsoft.com/office/drawing/2014/main" id="{A39852B6-9C7D-4801-B7B3-50BBF70EBFB2}"/>
              </a:ext>
            </a:extLst>
          </p:cNvPr>
          <p:cNvSpPr>
            <a:spLocks noGrp="1"/>
          </p:cNvSpPr>
          <p:nvPr>
            <p:ph type="pic" sz="quarter" idx="12"/>
          </p:nvPr>
        </p:nvSpPr>
        <p:spPr>
          <a:xfrm>
            <a:off x="6374953" y="2901845"/>
            <a:ext cx="1736727" cy="1735998"/>
          </a:xfrm>
          <a:custGeom>
            <a:avLst/>
            <a:gdLst>
              <a:gd name="connsiteX0" fmla="*/ 554 w 3472549"/>
              <a:gd name="connsiteY0" fmla="*/ 0 h 3471995"/>
              <a:gd name="connsiteX1" fmla="*/ 70318 w 3472549"/>
              <a:gd name="connsiteY1" fmla="*/ 0 h 3471995"/>
              <a:gd name="connsiteX2" fmla="*/ 2640367 w 3472549"/>
              <a:gd name="connsiteY2" fmla="*/ 0 h 3471995"/>
              <a:gd name="connsiteX3" fmla="*/ 3472549 w 3472549"/>
              <a:gd name="connsiteY3" fmla="*/ 830937 h 3471995"/>
              <a:gd name="connsiteX4" fmla="*/ 3472549 w 3472549"/>
              <a:gd name="connsiteY4" fmla="*/ 3400986 h 3471995"/>
              <a:gd name="connsiteX5" fmla="*/ 3472549 w 3472549"/>
              <a:gd name="connsiteY5" fmla="*/ 3471995 h 3471995"/>
              <a:gd name="connsiteX6" fmla="*/ 3406523 w 3472549"/>
              <a:gd name="connsiteY6" fmla="*/ 3471995 h 3471995"/>
              <a:gd name="connsiteX7" fmla="*/ 847686 w 3472549"/>
              <a:gd name="connsiteY7" fmla="*/ 3471995 h 3471995"/>
              <a:gd name="connsiteX8" fmla="*/ 554 w 3472549"/>
              <a:gd name="connsiteY8" fmla="*/ 2626109 h 3471995"/>
              <a:gd name="connsiteX9" fmla="*/ 554 w 3472549"/>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2549" h="3471995">
                <a:moveTo>
                  <a:pt x="554" y="0"/>
                </a:moveTo>
                <a:lnTo>
                  <a:pt x="70318" y="0"/>
                </a:lnTo>
                <a:cubicBezTo>
                  <a:pt x="926170" y="0"/>
                  <a:pt x="1783268" y="0"/>
                  <a:pt x="2640367" y="0"/>
                </a:cubicBezTo>
                <a:cubicBezTo>
                  <a:pt x="3107535" y="0"/>
                  <a:pt x="3472549" y="363769"/>
                  <a:pt x="3472549" y="830937"/>
                </a:cubicBezTo>
                <a:cubicBezTo>
                  <a:pt x="3472549" y="1688035"/>
                  <a:pt x="3472549" y="2545133"/>
                  <a:pt x="3472549" y="3400986"/>
                </a:cubicBezTo>
                <a:lnTo>
                  <a:pt x="3472549" y="3471995"/>
                </a:lnTo>
                <a:lnTo>
                  <a:pt x="3406523" y="3471995"/>
                </a:lnTo>
                <a:cubicBezTo>
                  <a:pt x="2553162" y="3471995"/>
                  <a:pt x="1701047" y="3471995"/>
                  <a:pt x="847686" y="3471995"/>
                </a:cubicBezTo>
                <a:cubicBezTo>
                  <a:pt x="359339" y="3471995"/>
                  <a:pt x="554" y="3113210"/>
                  <a:pt x="554" y="2626109"/>
                </a:cubicBezTo>
                <a:cubicBezTo>
                  <a:pt x="-692" y="1771502"/>
                  <a:pt x="554" y="916896"/>
                  <a:pt x="554" y="61044"/>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
        <p:nvSpPr>
          <p:cNvPr id="15" name="Picture Placeholder 14">
            <a:extLst>
              <a:ext uri="{FF2B5EF4-FFF2-40B4-BE49-F238E27FC236}">
                <a16:creationId xmlns:a16="http://schemas.microsoft.com/office/drawing/2014/main" id="{F58D21AA-4A33-4ECE-BC71-9DDD2BF5DCA7}"/>
              </a:ext>
            </a:extLst>
          </p:cNvPr>
          <p:cNvSpPr>
            <a:spLocks noGrp="1"/>
          </p:cNvSpPr>
          <p:nvPr>
            <p:ph type="pic" sz="quarter" idx="13"/>
          </p:nvPr>
        </p:nvSpPr>
        <p:spPr>
          <a:xfrm>
            <a:off x="8669861" y="2901845"/>
            <a:ext cx="1736726" cy="1735998"/>
          </a:xfrm>
          <a:custGeom>
            <a:avLst/>
            <a:gdLst>
              <a:gd name="connsiteX0" fmla="*/ 554 w 3472548"/>
              <a:gd name="connsiteY0" fmla="*/ 0 h 3471995"/>
              <a:gd name="connsiteX1" fmla="*/ 70316 w 3472548"/>
              <a:gd name="connsiteY1" fmla="*/ 0 h 3471995"/>
              <a:gd name="connsiteX2" fmla="*/ 2640366 w 3472548"/>
              <a:gd name="connsiteY2" fmla="*/ 0 h 3471995"/>
              <a:gd name="connsiteX3" fmla="*/ 3472548 w 3472548"/>
              <a:gd name="connsiteY3" fmla="*/ 830937 h 3471995"/>
              <a:gd name="connsiteX4" fmla="*/ 3472548 w 3472548"/>
              <a:gd name="connsiteY4" fmla="*/ 3400986 h 3471995"/>
              <a:gd name="connsiteX5" fmla="*/ 3472548 w 3472548"/>
              <a:gd name="connsiteY5" fmla="*/ 3471995 h 3471995"/>
              <a:gd name="connsiteX6" fmla="*/ 3406522 w 3472548"/>
              <a:gd name="connsiteY6" fmla="*/ 3471995 h 3471995"/>
              <a:gd name="connsiteX7" fmla="*/ 847684 w 3472548"/>
              <a:gd name="connsiteY7" fmla="*/ 3471995 h 3471995"/>
              <a:gd name="connsiteX8" fmla="*/ 554 w 3472548"/>
              <a:gd name="connsiteY8" fmla="*/ 2626109 h 3471995"/>
              <a:gd name="connsiteX9" fmla="*/ 554 w 3472548"/>
              <a:gd name="connsiteY9" fmla="*/ 61044 h 347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2548" h="3471995">
                <a:moveTo>
                  <a:pt x="554" y="0"/>
                </a:moveTo>
                <a:lnTo>
                  <a:pt x="70316" y="0"/>
                </a:lnTo>
                <a:cubicBezTo>
                  <a:pt x="927414" y="0"/>
                  <a:pt x="1784514" y="0"/>
                  <a:pt x="2640366" y="0"/>
                </a:cubicBezTo>
                <a:cubicBezTo>
                  <a:pt x="3108780" y="0"/>
                  <a:pt x="3472548" y="363769"/>
                  <a:pt x="3472548" y="830937"/>
                </a:cubicBezTo>
                <a:cubicBezTo>
                  <a:pt x="3472548" y="1688035"/>
                  <a:pt x="3472548" y="2545133"/>
                  <a:pt x="3472548" y="3400986"/>
                </a:cubicBezTo>
                <a:lnTo>
                  <a:pt x="3472548" y="3471995"/>
                </a:lnTo>
                <a:lnTo>
                  <a:pt x="3406522" y="3471995"/>
                </a:lnTo>
                <a:cubicBezTo>
                  <a:pt x="2553160" y="3471995"/>
                  <a:pt x="1699800" y="3471995"/>
                  <a:pt x="847684" y="3471995"/>
                </a:cubicBezTo>
                <a:cubicBezTo>
                  <a:pt x="359338" y="3471995"/>
                  <a:pt x="554" y="3113210"/>
                  <a:pt x="554" y="2626109"/>
                </a:cubicBezTo>
                <a:cubicBezTo>
                  <a:pt x="-692" y="1771502"/>
                  <a:pt x="554" y="916896"/>
                  <a:pt x="554" y="61044"/>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2621753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0C5E-BCD8-4B3C-80CD-110B5CF81773}"/>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69" y="1803126"/>
            <a:ext cx="11152980" cy="4624868"/>
          </a:xfrm>
          <a:prstGeom prst="rect">
            <a:avLst/>
          </a:prstGeom>
        </p:spPr>
        <p:txBody>
          <a:bodyPr/>
          <a:lstStyle>
            <a:lvl1pPr>
              <a:defRPr sz="2600">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30" name="object 30">
            <a:extLst>
              <a:ext uri="{FF2B5EF4-FFF2-40B4-BE49-F238E27FC236}">
                <a16:creationId xmlns:a16="http://schemas.microsoft.com/office/drawing/2014/main" id="{C7CB95EA-3C6C-4659-9DD6-AD408CA927B4}"/>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pic>
        <p:nvPicPr>
          <p:cNvPr id="5" name="Picture 4">
            <a:extLst>
              <a:ext uri="{FF2B5EF4-FFF2-40B4-BE49-F238E27FC236}">
                <a16:creationId xmlns:a16="http://schemas.microsoft.com/office/drawing/2014/main" id="{7322F2B7-207B-41E4-8A62-BE95A1F1B8E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Tree>
    <p:extLst>
      <p:ext uri="{BB962C8B-B14F-4D97-AF65-F5344CB8AC3E}">
        <p14:creationId xmlns:p14="http://schemas.microsoft.com/office/powerpoint/2010/main" val="140181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2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1271219" y="3125467"/>
            <a:ext cx="9977806" cy="607064"/>
          </a:xfrm>
          <a:prstGeom prst="rect">
            <a:avLst/>
          </a:prstGeom>
        </p:spPr>
        <p:txBody>
          <a:bodyPr anchor="ctr"/>
          <a:lstStyle>
            <a:lvl1pPr>
              <a:lnSpc>
                <a:spcPct val="100000"/>
              </a:lnSpc>
              <a:buNone/>
              <a:defRPr sz="2600">
                <a:solidFill>
                  <a:schemeClr val="tx1"/>
                </a:solidFill>
                <a:latin typeface="+mn-lt"/>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a:t>Click to edit Master text styles</a:t>
            </a:r>
          </a:p>
        </p:txBody>
      </p:sp>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pic>
        <p:nvPicPr>
          <p:cNvPr id="5" name="Picture 4">
            <a:extLst>
              <a:ext uri="{FF2B5EF4-FFF2-40B4-BE49-F238E27FC236}">
                <a16:creationId xmlns:a16="http://schemas.microsoft.com/office/drawing/2014/main" id="{7322F2B7-207B-41E4-8A62-BE95A1F1B8E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586951" y="3125468"/>
            <a:ext cx="605058" cy="607063"/>
          </a:xfrm>
          <a:prstGeom prst="rect">
            <a:avLst/>
          </a:prstGeom>
        </p:spPr>
      </p:pic>
    </p:spTree>
    <p:extLst>
      <p:ext uri="{BB962C8B-B14F-4D97-AF65-F5344CB8AC3E}">
        <p14:creationId xmlns:p14="http://schemas.microsoft.com/office/powerpoint/2010/main" val="1132397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F13D-5468-7AE2-9B4F-E0F6DDECF0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393E622-B51C-BB5D-C106-0833533AC5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18DB2E-F321-907A-9765-06E3EA4E327D}"/>
              </a:ext>
            </a:extLst>
          </p:cNvPr>
          <p:cNvSpPr>
            <a:spLocks noGrp="1"/>
          </p:cNvSpPr>
          <p:nvPr>
            <p:ph type="dt" sz="half" idx="10"/>
          </p:nvPr>
        </p:nvSpPr>
        <p:spPr/>
        <p:txBody>
          <a:bodyPr/>
          <a:lstStyle/>
          <a:p>
            <a:fld id="{2DCA8415-9486-45F1-BAE6-B51E3A8B7C7C}" type="datetimeFigureOut">
              <a:rPr lang="en-IN" smtClean="0"/>
              <a:t>20-11-2024</a:t>
            </a:fld>
            <a:endParaRPr lang="en-IN" dirty="0"/>
          </a:p>
        </p:txBody>
      </p:sp>
      <p:sp>
        <p:nvSpPr>
          <p:cNvPr id="5" name="Footer Placeholder 4">
            <a:extLst>
              <a:ext uri="{FF2B5EF4-FFF2-40B4-BE49-F238E27FC236}">
                <a16:creationId xmlns:a16="http://schemas.microsoft.com/office/drawing/2014/main" id="{9E806F23-BA24-0657-F65F-00E6C8B68D3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08605EB-9CB5-798A-C82A-C80E678B4A21}"/>
              </a:ext>
            </a:extLst>
          </p:cNvPr>
          <p:cNvSpPr>
            <a:spLocks noGrp="1"/>
          </p:cNvSpPr>
          <p:nvPr>
            <p:ph type="sldNum" sz="quarter" idx="12"/>
          </p:nvPr>
        </p:nvSpPr>
        <p:spPr/>
        <p:txBody>
          <a:bodyPr/>
          <a:lstStyle/>
          <a:p>
            <a:fld id="{5A41BE2E-BCFF-449A-95CD-8671989FCEA1}" type="slidenum">
              <a:rPr lang="en-IN" smtClean="0"/>
              <a:t>‹#›</a:t>
            </a:fld>
            <a:endParaRPr lang="en-IN" dirty="0"/>
          </a:p>
        </p:txBody>
      </p:sp>
    </p:spTree>
    <p:extLst>
      <p:ext uri="{BB962C8B-B14F-4D97-AF65-F5344CB8AC3E}">
        <p14:creationId xmlns:p14="http://schemas.microsoft.com/office/powerpoint/2010/main" val="2159907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3_Two Content">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pic>
        <p:nvPicPr>
          <p:cNvPr id="5" name="Picture 4">
            <a:extLst>
              <a:ext uri="{FF2B5EF4-FFF2-40B4-BE49-F238E27FC236}">
                <a16:creationId xmlns:a16="http://schemas.microsoft.com/office/drawing/2014/main" id="{7322F2B7-207B-41E4-8A62-BE95A1F1B8E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
        <p:nvSpPr>
          <p:cNvPr id="10" name="Title 1">
            <a:extLst>
              <a:ext uri="{FF2B5EF4-FFF2-40B4-BE49-F238E27FC236}">
                <a16:creationId xmlns:a16="http://schemas.microsoft.com/office/drawing/2014/main" id="{D4520E88-BA73-45F6-B6D6-8A750FFCCEBB}"/>
              </a:ext>
            </a:extLst>
          </p:cNvPr>
          <p:cNvSpPr>
            <a:spLocks noGrp="1"/>
          </p:cNvSpPr>
          <p:nvPr>
            <p:ph type="title" hasCustomPrompt="1"/>
          </p:nvPr>
        </p:nvSpPr>
        <p:spPr>
          <a:xfrm>
            <a:off x="1899664" y="2936758"/>
            <a:ext cx="8392672" cy="637715"/>
          </a:xfrm>
          <a:prstGeom prst="rect">
            <a:avLst/>
          </a:prstGeom>
        </p:spPr>
        <p:txBody>
          <a:bodyPr anchor="b"/>
          <a:lstStyle>
            <a:lvl1pPr algn="ctr">
              <a:defRPr sz="36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Title</a:t>
            </a:r>
            <a:endParaRPr lang="en-IN"/>
          </a:p>
        </p:txBody>
      </p:sp>
    </p:spTree>
    <p:extLst>
      <p:ext uri="{BB962C8B-B14F-4D97-AF65-F5344CB8AC3E}">
        <p14:creationId xmlns:p14="http://schemas.microsoft.com/office/powerpoint/2010/main" val="2799612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868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troduction Slide 0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D8F2E7-8BEE-4DC4-B1C9-DB71832D6F5E}"/>
              </a:ext>
            </a:extLst>
          </p:cNvPr>
          <p:cNvSpPr>
            <a:spLocks noGrp="1"/>
          </p:cNvSpPr>
          <p:nvPr>
            <p:ph type="pic" sz="quarter" idx="10"/>
          </p:nvPr>
        </p:nvSpPr>
        <p:spPr>
          <a:xfrm>
            <a:off x="752034" y="2418664"/>
            <a:ext cx="4064208" cy="4061904"/>
          </a:xfrm>
          <a:custGeom>
            <a:avLst/>
            <a:gdLst>
              <a:gd name="connsiteX0" fmla="*/ 4063150 w 8126299"/>
              <a:gd name="connsiteY0" fmla="*/ 0 h 8123807"/>
              <a:gd name="connsiteX1" fmla="*/ 8126299 w 8126299"/>
              <a:gd name="connsiteY1" fmla="*/ 4061904 h 8123807"/>
              <a:gd name="connsiteX2" fmla="*/ 4063150 w 8126299"/>
              <a:gd name="connsiteY2" fmla="*/ 8123807 h 8123807"/>
              <a:gd name="connsiteX3" fmla="*/ 0 w 8126299"/>
              <a:gd name="connsiteY3" fmla="*/ 4061904 h 8123807"/>
              <a:gd name="connsiteX4" fmla="*/ 4063150 w 8126299"/>
              <a:gd name="connsiteY4" fmla="*/ 0 h 8123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299" h="8123807">
                <a:moveTo>
                  <a:pt x="4063150" y="0"/>
                </a:moveTo>
                <a:cubicBezTo>
                  <a:pt x="6307722" y="0"/>
                  <a:pt x="8126299" y="1818577"/>
                  <a:pt x="8126299" y="4061904"/>
                </a:cubicBezTo>
                <a:cubicBezTo>
                  <a:pt x="8126299" y="6306476"/>
                  <a:pt x="6307722" y="8123807"/>
                  <a:pt x="4063150" y="8123807"/>
                </a:cubicBezTo>
                <a:cubicBezTo>
                  <a:pt x="1819823" y="8123807"/>
                  <a:pt x="0" y="6306476"/>
                  <a:pt x="0" y="4061904"/>
                </a:cubicBezTo>
                <a:cubicBezTo>
                  <a:pt x="0" y="1818577"/>
                  <a:pt x="1819823" y="0"/>
                  <a:pt x="4063150" y="0"/>
                </a:cubicBezTo>
                <a:close/>
              </a:path>
            </a:pathLst>
          </a:custGeom>
          <a:solidFill>
            <a:schemeClr val="bg2">
              <a:lumMod val="95000"/>
            </a:schemeClr>
          </a:solidFill>
        </p:spPr>
        <p:txBody>
          <a:bodyPr wrap="square">
            <a:noAutofit/>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111773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7BD17D2-A6BF-446A-A469-C40655C6B62E}"/>
              </a:ext>
            </a:extLst>
          </p:cNvPr>
          <p:cNvGrpSpPr/>
          <p:nvPr/>
        </p:nvGrpSpPr>
        <p:grpSpPr>
          <a:xfrm>
            <a:off x="726747" y="3"/>
            <a:ext cx="9546069" cy="6865542"/>
            <a:chOff x="726747" y="3"/>
            <a:chExt cx="9546069" cy="6865542"/>
          </a:xfrm>
        </p:grpSpPr>
        <p:sp>
          <p:nvSpPr>
            <p:cNvPr id="3" name="object 3">
              <a:extLst>
                <a:ext uri="{FF2B5EF4-FFF2-40B4-BE49-F238E27FC236}">
                  <a16:creationId xmlns:a16="http://schemas.microsoft.com/office/drawing/2014/main" id="{C5AD4BCB-E4AE-4B3B-83AD-DCB82E53CEB0}"/>
                </a:ext>
              </a:extLst>
            </p:cNvPr>
            <p:cNvSpPr/>
            <p:nvPr/>
          </p:nvSpPr>
          <p:spPr>
            <a:xfrm>
              <a:off x="7886144" y="2117644"/>
              <a:ext cx="2386672" cy="4747901"/>
            </a:xfrm>
            <a:custGeom>
              <a:avLst/>
              <a:gdLst/>
              <a:ahLst/>
              <a:cxnLst/>
              <a:rect l="l" t="t" r="r" b="b"/>
              <a:pathLst>
                <a:path w="3931284" h="7820659">
                  <a:moveTo>
                    <a:pt x="2658662" y="0"/>
                  </a:moveTo>
                  <a:lnTo>
                    <a:pt x="0" y="7820411"/>
                  </a:lnTo>
                  <a:lnTo>
                    <a:pt x="1419181" y="7820411"/>
                  </a:lnTo>
                  <a:lnTo>
                    <a:pt x="3930927" y="432154"/>
                  </a:lnTo>
                  <a:lnTo>
                    <a:pt x="2658662" y="0"/>
                  </a:lnTo>
                  <a:close/>
                </a:path>
              </a:pathLst>
            </a:custGeom>
            <a:solidFill>
              <a:srgbClr val="FFC031"/>
            </a:solidFill>
          </p:spPr>
          <p:txBody>
            <a:bodyPr wrap="square" lIns="0" tIns="0" rIns="0" bIns="0" rtlCol="0"/>
            <a:lstStyle/>
            <a:p>
              <a:endParaRPr dirty="0"/>
            </a:p>
          </p:txBody>
        </p:sp>
        <p:sp>
          <p:nvSpPr>
            <p:cNvPr id="4" name="object 4">
              <a:extLst>
                <a:ext uri="{FF2B5EF4-FFF2-40B4-BE49-F238E27FC236}">
                  <a16:creationId xmlns:a16="http://schemas.microsoft.com/office/drawing/2014/main" id="{5C7E451A-C610-4F9F-9543-5F7CCEEA9711}"/>
                </a:ext>
              </a:extLst>
            </p:cNvPr>
            <p:cNvSpPr/>
            <p:nvPr/>
          </p:nvSpPr>
          <p:spPr>
            <a:xfrm>
              <a:off x="726747" y="3"/>
              <a:ext cx="9545918" cy="3153831"/>
            </a:xfrm>
            <a:custGeom>
              <a:avLst/>
              <a:gdLst/>
              <a:ahLst/>
              <a:cxnLst/>
              <a:rect l="l" t="t" r="r" b="b"/>
              <a:pathLst>
                <a:path w="15723869" h="5194935">
                  <a:moveTo>
                    <a:pt x="4184270" y="0"/>
                  </a:moveTo>
                  <a:lnTo>
                    <a:pt x="0" y="0"/>
                  </a:lnTo>
                  <a:lnTo>
                    <a:pt x="15290864" y="5194742"/>
                  </a:lnTo>
                  <a:lnTo>
                    <a:pt x="15723772" y="3920299"/>
                  </a:lnTo>
                  <a:lnTo>
                    <a:pt x="4184270" y="0"/>
                  </a:lnTo>
                  <a:close/>
                </a:path>
              </a:pathLst>
            </a:custGeom>
            <a:solidFill>
              <a:srgbClr val="90C4E9"/>
            </a:solidFill>
          </p:spPr>
          <p:txBody>
            <a:bodyPr wrap="square" lIns="0" tIns="0" rIns="0" bIns="0" rtlCol="0"/>
            <a:lstStyle/>
            <a:p>
              <a:endParaRPr dirty="0"/>
            </a:p>
          </p:txBody>
        </p:sp>
        <p:sp>
          <p:nvSpPr>
            <p:cNvPr id="5" name="Rectangle 4">
              <a:extLst>
                <a:ext uri="{FF2B5EF4-FFF2-40B4-BE49-F238E27FC236}">
                  <a16:creationId xmlns:a16="http://schemas.microsoft.com/office/drawing/2014/main" id="{CB616945-DBEB-4414-B397-FB5FD3963497}"/>
                </a:ext>
              </a:extLst>
            </p:cNvPr>
            <p:cNvSpPr/>
            <p:nvPr/>
          </p:nvSpPr>
          <p:spPr>
            <a:xfrm rot="1156427">
              <a:off x="9344481" y="2227240"/>
              <a:ext cx="834252" cy="832617"/>
            </a:xfrm>
            <a:prstGeom prst="rect">
              <a:avLst/>
            </a:prstGeom>
            <a:solidFill>
              <a:srgbClr val="2F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 name="Picture 6" descr="A picture containing icon&#10;&#10;Description automatically generated">
            <a:extLst>
              <a:ext uri="{FF2B5EF4-FFF2-40B4-BE49-F238E27FC236}">
                <a16:creationId xmlns:a16="http://schemas.microsoft.com/office/drawing/2014/main" id="{4BB7CD60-399C-4619-8FE7-49B52B370E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62080" y="321938"/>
            <a:ext cx="2770358" cy="564556"/>
          </a:xfrm>
          <a:prstGeom prst="rect">
            <a:avLst/>
          </a:prstGeom>
        </p:spPr>
      </p:pic>
    </p:spTree>
    <p:extLst>
      <p:ext uri="{BB962C8B-B14F-4D97-AF65-F5344CB8AC3E}">
        <p14:creationId xmlns:p14="http://schemas.microsoft.com/office/powerpoint/2010/main" val="15533393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92213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Lst>
  <p:hf hdr="0" ftr="0" dt="0"/>
  <p:txStyles>
    <p:titleStyle>
      <a:lvl1pPr algn="ctr" defTabSz="914217" rtl="0" eaLnBrk="1" latinLnBrk="0" hangingPunct="1">
        <a:lnSpc>
          <a:spcPct val="90000"/>
        </a:lnSpc>
        <a:spcBef>
          <a:spcPct val="0"/>
        </a:spcBef>
        <a:buNone/>
        <a:defRPr lang="en-US" sz="4000" b="1" i="0" kern="1200" spc="-50" baseline="0">
          <a:solidFill>
            <a:schemeClr val="tx2"/>
          </a:solidFill>
          <a:latin typeface="Poppins" panose="00000500000000000000" pitchFamily="2" charset="0"/>
          <a:ea typeface="Open Sans Light" panose="020B0306030504020204" pitchFamily="34" charset="0"/>
          <a:cs typeface="Poppins Light" pitchFamily="2" charset="77"/>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2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1pPr>
      <a:lvl2pPr marL="685663" indent="-228555" algn="l" defTabSz="914217" rtl="0" eaLnBrk="1" latinLnBrk="0" hangingPunct="1">
        <a:lnSpc>
          <a:spcPct val="90000"/>
        </a:lnSpc>
        <a:spcBef>
          <a:spcPts val="500"/>
        </a:spcBef>
        <a:buFont typeface="Arial" panose="020B0604020202020204" pitchFamily="34" charset="0"/>
        <a:buChar char="•"/>
        <a:defRPr lang="en-US" sz="18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6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4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400" b="0" i="0" kern="1200" spc="-15" baseline="0" dirty="0">
          <a:solidFill>
            <a:schemeClr val="tx1"/>
          </a:solidFill>
          <a:effectLst/>
          <a:latin typeface="Poppins" panose="00000500000000000000" pitchFamily="2" charset="0"/>
          <a:ea typeface="Open Sans Light" panose="020B0306030504020204" pitchFamily="34" charset="0"/>
          <a:cs typeface="Open Sans"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009457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Lst>
  <p:hf hdr="0" ftr="0" dt="0"/>
  <p:txStyles>
    <p:titleStyle>
      <a:lvl1pPr algn="ctr" defTabSz="914217" rtl="0" eaLnBrk="1" latinLnBrk="0" hangingPunct="1">
        <a:lnSpc>
          <a:spcPct val="90000"/>
        </a:lnSpc>
        <a:spcBef>
          <a:spcPct val="0"/>
        </a:spcBef>
        <a:buNone/>
        <a:defRPr lang="en-US" sz="4000" b="1" i="0" kern="1200" spc="-50" baseline="0">
          <a:solidFill>
            <a:schemeClr val="tx2"/>
          </a:solidFill>
          <a:latin typeface="Poppins" panose="00000500000000000000" pitchFamily="2" charset="0"/>
          <a:ea typeface="Open Sans Light" panose="020B0306030504020204" pitchFamily="34" charset="0"/>
          <a:cs typeface="Poppins Light" pitchFamily="2" charset="77"/>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2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1pPr>
      <a:lvl2pPr marL="685663" indent="-228555" algn="l" defTabSz="914217" rtl="0" eaLnBrk="1" latinLnBrk="0" hangingPunct="1">
        <a:lnSpc>
          <a:spcPct val="90000"/>
        </a:lnSpc>
        <a:spcBef>
          <a:spcPts val="500"/>
        </a:spcBef>
        <a:buFont typeface="Arial" panose="020B0604020202020204" pitchFamily="34" charset="0"/>
        <a:buChar char="•"/>
        <a:defRPr lang="en-US" sz="18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6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400" b="0" i="0" kern="1200" spc="-15" baseline="0" dirty="0" smtClean="0">
          <a:solidFill>
            <a:schemeClr val="tx1"/>
          </a:solidFill>
          <a:effectLst/>
          <a:latin typeface="Poppins" panose="00000500000000000000" pitchFamily="2" charset="0"/>
          <a:ea typeface="Open Sans Light" panose="020B0306030504020204" pitchFamily="34" charset="0"/>
          <a:cs typeface="Open Sans" charset="0"/>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400" b="0" i="0" kern="1200" spc="-15" baseline="0" dirty="0">
          <a:solidFill>
            <a:schemeClr val="tx1"/>
          </a:solidFill>
          <a:effectLst/>
          <a:latin typeface="Poppins" panose="00000500000000000000" pitchFamily="2" charset="0"/>
          <a:ea typeface="Open Sans Light" panose="020B0306030504020204" pitchFamily="34" charset="0"/>
          <a:cs typeface="Open Sans"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image" Target="../media/image111.jpeg"/><Relationship Id="rId7" Type="http://schemas.openxmlformats.org/officeDocument/2006/relationships/diagramColors" Target="../diagrams/colors5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07.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image" Target="../media/image115.png"/><Relationship Id="rId7" Type="http://schemas.openxmlformats.org/officeDocument/2006/relationships/diagramColors" Target="../diagrams/colors56.xml"/><Relationship Id="rId2" Type="http://schemas.openxmlformats.org/officeDocument/2006/relationships/image" Target="../media/image114.jpeg"/><Relationship Id="rId1" Type="http://schemas.openxmlformats.org/officeDocument/2006/relationships/slideLayout" Target="../slideLayouts/slideLayout7.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s>
</file>

<file path=ppt/slides/_rels/slide108.xml.rels><?xml version="1.0" encoding="UTF-8" standalone="yes"?>
<Relationships xmlns="http://schemas.openxmlformats.org/package/2006/relationships"><Relationship Id="rId8" Type="http://schemas.microsoft.com/office/2007/relationships/diagramDrawing" Target="../diagrams/drawing57.xml"/><Relationship Id="rId3" Type="http://schemas.openxmlformats.org/officeDocument/2006/relationships/image" Target="../media/image115.png"/><Relationship Id="rId7" Type="http://schemas.openxmlformats.org/officeDocument/2006/relationships/diagramColors" Target="../diagrams/colors57.xml"/><Relationship Id="rId2" Type="http://schemas.openxmlformats.org/officeDocument/2006/relationships/image" Target="../media/image114.jpeg"/><Relationship Id="rId1" Type="http://schemas.openxmlformats.org/officeDocument/2006/relationships/slideLayout" Target="../slideLayouts/slideLayout7.xml"/><Relationship Id="rId6" Type="http://schemas.openxmlformats.org/officeDocument/2006/relationships/diagramQuickStyle" Target="../diagrams/quickStyle57.xml"/><Relationship Id="rId5" Type="http://schemas.openxmlformats.org/officeDocument/2006/relationships/diagramLayout" Target="../diagrams/layout57.xml"/><Relationship Id="rId4" Type="http://schemas.openxmlformats.org/officeDocument/2006/relationships/diagramData" Target="../diagrams/data57.xml"/></Relationships>
</file>

<file path=ppt/slides/_rels/slide109.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image" Target="../media/image115.png"/><Relationship Id="rId7" Type="http://schemas.openxmlformats.org/officeDocument/2006/relationships/diagramColors" Target="../diagrams/colors58.xml"/><Relationship Id="rId2" Type="http://schemas.openxmlformats.org/officeDocument/2006/relationships/image" Target="../media/image114.jpeg"/><Relationship Id="rId1" Type="http://schemas.openxmlformats.org/officeDocument/2006/relationships/slideLayout" Target="../slideLayouts/slideLayout7.xml"/><Relationship Id="rId6" Type="http://schemas.openxmlformats.org/officeDocument/2006/relationships/diagramQuickStyle" Target="../diagrams/quickStyle58.xml"/><Relationship Id="rId5" Type="http://schemas.openxmlformats.org/officeDocument/2006/relationships/diagramLayout" Target="../diagrams/layout58.xml"/><Relationship Id="rId4" Type="http://schemas.openxmlformats.org/officeDocument/2006/relationships/diagramData" Target="../diagrams/data58.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7.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6.sv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25.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5.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6.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28.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diagramData" Target="../diagrams/data23.xml"/><Relationship Id="rId7" Type="http://schemas.microsoft.com/office/2007/relationships/diagramDrawing" Target="../diagrams/drawing23.xml"/><Relationship Id="rId12" Type="http://schemas.microsoft.com/office/2007/relationships/diagramDrawing" Target="../diagrams/drawing2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3.xml"/><Relationship Id="rId11" Type="http://schemas.openxmlformats.org/officeDocument/2006/relationships/diagramColors" Target="../diagrams/colors24.xml"/><Relationship Id="rId5" Type="http://schemas.openxmlformats.org/officeDocument/2006/relationships/diagramQuickStyle" Target="../diagrams/quickStyle23.xml"/><Relationship Id="rId10" Type="http://schemas.openxmlformats.org/officeDocument/2006/relationships/diagramQuickStyle" Target="../diagrams/quickStyle24.xml"/><Relationship Id="rId4" Type="http://schemas.openxmlformats.org/officeDocument/2006/relationships/diagramLayout" Target="../diagrams/layout23.xml"/><Relationship Id="rId9" Type="http://schemas.openxmlformats.org/officeDocument/2006/relationships/diagramLayout" Target="../diagrams/layout2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26.xml"/><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28.xml"/><Relationship Id="rId3" Type="http://schemas.openxmlformats.org/officeDocument/2006/relationships/diagramData" Target="../diagrams/data27.xml"/><Relationship Id="rId7" Type="http://schemas.microsoft.com/office/2007/relationships/diagramDrawing" Target="../diagrams/drawing27.xml"/><Relationship Id="rId12" Type="http://schemas.microsoft.com/office/2007/relationships/diagramDrawing" Target="../diagrams/drawing2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0" Type="http://schemas.openxmlformats.org/officeDocument/2006/relationships/diagramQuickStyle" Target="../diagrams/quickStyle28.xml"/><Relationship Id="rId4" Type="http://schemas.openxmlformats.org/officeDocument/2006/relationships/diagramLayout" Target="../diagrams/layout27.xml"/><Relationship Id="rId9" Type="http://schemas.openxmlformats.org/officeDocument/2006/relationships/diagramLayout" Target="../diagrams/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31.pn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31.xml"/><Relationship Id="rId7" Type="http://schemas.openxmlformats.org/officeDocument/2006/relationships/image" Target="../media/image33.png"/><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 Id="rId9"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34.xml"/><Relationship Id="rId3" Type="http://schemas.openxmlformats.org/officeDocument/2006/relationships/diagramData" Target="../diagrams/data33.xml"/><Relationship Id="rId7" Type="http://schemas.microsoft.com/office/2007/relationships/diagramDrawing" Target="../diagrams/drawing33.xml"/><Relationship Id="rId12" Type="http://schemas.microsoft.com/office/2007/relationships/diagramDrawing" Target="../diagrams/drawing34.xml"/><Relationship Id="rId2" Type="http://schemas.openxmlformats.org/officeDocument/2006/relationships/image" Target="../media/image38.gif"/><Relationship Id="rId1" Type="http://schemas.openxmlformats.org/officeDocument/2006/relationships/slideLayout" Target="../slideLayouts/slideLayout2.xml"/><Relationship Id="rId6" Type="http://schemas.openxmlformats.org/officeDocument/2006/relationships/diagramColors" Target="../diagrams/colors33.xml"/><Relationship Id="rId11" Type="http://schemas.openxmlformats.org/officeDocument/2006/relationships/diagramColors" Target="../diagrams/colors34.xml"/><Relationship Id="rId5" Type="http://schemas.openxmlformats.org/officeDocument/2006/relationships/diagramQuickStyle" Target="../diagrams/quickStyle33.xml"/><Relationship Id="rId10" Type="http://schemas.openxmlformats.org/officeDocument/2006/relationships/diagramQuickStyle" Target="../diagrams/quickStyle34.xml"/><Relationship Id="rId4" Type="http://schemas.openxmlformats.org/officeDocument/2006/relationships/diagramLayout" Target="../diagrams/layout33.xml"/><Relationship Id="rId9" Type="http://schemas.openxmlformats.org/officeDocument/2006/relationships/diagramLayout" Target="../diagrams/layout34.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36.xml"/><Relationship Id="rId3" Type="http://schemas.openxmlformats.org/officeDocument/2006/relationships/diagramLayout" Target="../diagrams/layout35.xml"/><Relationship Id="rId7" Type="http://schemas.openxmlformats.org/officeDocument/2006/relationships/image" Target="../media/image39.gif"/><Relationship Id="rId12" Type="http://schemas.microsoft.com/office/2007/relationships/diagramDrawing" Target="../diagrams/drawing36.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11" Type="http://schemas.openxmlformats.org/officeDocument/2006/relationships/diagramColors" Target="../diagrams/colors36.xml"/><Relationship Id="rId5" Type="http://schemas.openxmlformats.org/officeDocument/2006/relationships/diagramColors" Target="../diagrams/colors35.xml"/><Relationship Id="rId10" Type="http://schemas.openxmlformats.org/officeDocument/2006/relationships/diagramQuickStyle" Target="../diagrams/quickStyle36.xml"/><Relationship Id="rId4" Type="http://schemas.openxmlformats.org/officeDocument/2006/relationships/diagramQuickStyle" Target="../diagrams/quickStyle35.xml"/><Relationship Id="rId9" Type="http://schemas.openxmlformats.org/officeDocument/2006/relationships/diagramLayout" Target="../diagrams/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7.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diagramLayout" Target="../diagrams/layout5.xml"/><Relationship Id="rId3" Type="http://schemas.microsoft.com/office/2007/relationships/hdphoto" Target="../media/hdphoto1.wdp"/><Relationship Id="rId7" Type="http://schemas.openxmlformats.org/officeDocument/2006/relationships/diagramLayout" Target="../diagrams/layout4.xml"/><Relationship Id="rId12" Type="http://schemas.openxmlformats.org/officeDocument/2006/relationships/diagramData" Target="../diagrams/data5.xml"/><Relationship Id="rId2" Type="http://schemas.openxmlformats.org/officeDocument/2006/relationships/image" Target="../media/image5.png"/><Relationship Id="rId16" Type="http://schemas.microsoft.com/office/2007/relationships/diagramDrawing" Target="../diagrams/drawing5.xml"/><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6.png"/><Relationship Id="rId5" Type="http://schemas.openxmlformats.org/officeDocument/2006/relationships/image" Target="../media/image10.png"/><Relationship Id="rId15" Type="http://schemas.openxmlformats.org/officeDocument/2006/relationships/diagramColors" Target="../diagrams/colors5.xml"/><Relationship Id="rId10" Type="http://schemas.microsoft.com/office/2007/relationships/diagramDrawing" Target="../diagrams/drawing4.xml"/><Relationship Id="rId4" Type="http://schemas.openxmlformats.org/officeDocument/2006/relationships/customXml" Target="../ink/ink1.xml"/><Relationship Id="rId9" Type="http://schemas.openxmlformats.org/officeDocument/2006/relationships/diagramColors" Target="../diagrams/colors4.xml"/><Relationship Id="rId14" Type="http://schemas.openxmlformats.org/officeDocument/2006/relationships/diagramQuickStyle" Target="../diagrams/quickStyle5.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jpe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7.png"/><Relationship Id="rId4" Type="http://schemas.microsoft.com/office/2007/relationships/hdphoto" Target="../media/hdphoto4.wdp"/></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9.xml"/><Relationship Id="rId7" Type="http://schemas.openxmlformats.org/officeDocument/2006/relationships/image" Target="../media/image57.png"/><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8.jpe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Layout" Target="../diagrams/layout40.xml"/><Relationship Id="rId7" Type="http://schemas.openxmlformats.org/officeDocument/2006/relationships/image" Target="../media/image70.png"/><Relationship Id="rId2" Type="http://schemas.openxmlformats.org/officeDocument/2006/relationships/diagramData" Target="../diagrams/data40.xml"/><Relationship Id="rId1" Type="http://schemas.openxmlformats.org/officeDocument/2006/relationships/slideLayout" Target="../slideLayouts/slideLayout7.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 Id="rId9" Type="http://schemas.openxmlformats.org/officeDocument/2006/relationships/image" Target="../media/image72.png"/></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7.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diagramDrawing" Target="../diagrams/drawing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Colors" Target="../diagrams/colors9.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QuickStyle" Target="../diagrams/quickStyle9.xml"/><Relationship Id="rId5" Type="http://schemas.openxmlformats.org/officeDocument/2006/relationships/diagramQuickStyle" Target="../diagrams/quickStyle8.xml"/><Relationship Id="rId10" Type="http://schemas.openxmlformats.org/officeDocument/2006/relationships/diagramLayout" Target="../diagrams/layout9.xml"/><Relationship Id="rId4" Type="http://schemas.openxmlformats.org/officeDocument/2006/relationships/diagramLayout" Target="../diagrams/layout8.xml"/><Relationship Id="rId9" Type="http://schemas.openxmlformats.org/officeDocument/2006/relationships/diagramData" Target="../diagrams/data9.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0.jpeg"/><Relationship Id="rId5" Type="http://schemas.microsoft.com/office/2007/relationships/hdphoto" Target="../media/hdphoto8.wdp"/><Relationship Id="rId4"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image" Target="../media/image84.jpeg"/><Relationship Id="rId4" Type="http://schemas.openxmlformats.org/officeDocument/2006/relationships/image" Target="../media/image83.jpeg"/></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7.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diagramDrawing" Target="../diagrams/drawing11.xml"/><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diagramColors" Target="../diagrams/colors11.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QuickStyle" Target="../diagrams/quickStyle11.xml"/><Relationship Id="rId5" Type="http://schemas.openxmlformats.org/officeDocument/2006/relationships/diagramQuickStyle" Target="../diagrams/quickStyle10.xml"/><Relationship Id="rId10" Type="http://schemas.openxmlformats.org/officeDocument/2006/relationships/diagramLayout" Target="../diagrams/layout11.xml"/><Relationship Id="rId4" Type="http://schemas.openxmlformats.org/officeDocument/2006/relationships/diagramLayout" Target="../diagrams/layout10.xml"/><Relationship Id="rId9" Type="http://schemas.openxmlformats.org/officeDocument/2006/relationships/diagramData" Target="../diagrams/data11.xml"/></Relationships>
</file>

<file path=ppt/slides/_rels/slide80.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86.png"/><Relationship Id="rId7" Type="http://schemas.openxmlformats.org/officeDocument/2006/relationships/image" Target="../media/image88.png"/><Relationship Id="rId12" Type="http://schemas.openxmlformats.org/officeDocument/2006/relationships/image" Target="../media/image100.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4.svg"/><Relationship Id="rId11" Type="http://schemas.openxmlformats.org/officeDocument/2006/relationships/image" Target="../media/image90.png"/><Relationship Id="rId5" Type="http://schemas.openxmlformats.org/officeDocument/2006/relationships/image" Target="../media/image87.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89.png"/></Relationships>
</file>

<file path=ppt/slides/_rels/slide81.xml.rels><?xml version="1.0" encoding="UTF-8" standalone="yes"?>
<Relationships xmlns="http://schemas.openxmlformats.org/package/2006/relationships"><Relationship Id="rId8" Type="http://schemas.openxmlformats.org/officeDocument/2006/relationships/diagramLayout" Target="../diagrams/layout44.xml"/><Relationship Id="rId13" Type="http://schemas.openxmlformats.org/officeDocument/2006/relationships/diagramLayout" Target="../diagrams/layout45.xml"/><Relationship Id="rId3" Type="http://schemas.openxmlformats.org/officeDocument/2006/relationships/diagramLayout" Target="../diagrams/layout43.xml"/><Relationship Id="rId7" Type="http://schemas.openxmlformats.org/officeDocument/2006/relationships/diagramData" Target="../diagrams/data44.xml"/><Relationship Id="rId12" Type="http://schemas.openxmlformats.org/officeDocument/2006/relationships/diagramData" Target="../diagrams/data45.xml"/><Relationship Id="rId2" Type="http://schemas.openxmlformats.org/officeDocument/2006/relationships/diagramData" Target="../diagrams/data43.xml"/><Relationship Id="rId16" Type="http://schemas.microsoft.com/office/2007/relationships/diagramDrawing" Target="../diagrams/drawing45.xml"/><Relationship Id="rId1" Type="http://schemas.openxmlformats.org/officeDocument/2006/relationships/slideLayout" Target="../slideLayouts/slideLayout7.xml"/><Relationship Id="rId6" Type="http://schemas.microsoft.com/office/2007/relationships/diagramDrawing" Target="../diagrams/drawing43.xml"/><Relationship Id="rId11" Type="http://schemas.microsoft.com/office/2007/relationships/diagramDrawing" Target="../diagrams/drawing44.xml"/><Relationship Id="rId5" Type="http://schemas.openxmlformats.org/officeDocument/2006/relationships/diagramColors" Target="../diagrams/colors43.xml"/><Relationship Id="rId15" Type="http://schemas.openxmlformats.org/officeDocument/2006/relationships/diagramColors" Target="../diagrams/colors45.xml"/><Relationship Id="rId10" Type="http://schemas.openxmlformats.org/officeDocument/2006/relationships/diagramColors" Target="../diagrams/colors44.xml"/><Relationship Id="rId4" Type="http://schemas.openxmlformats.org/officeDocument/2006/relationships/diagramQuickStyle" Target="../diagrams/quickStyle43.xml"/><Relationship Id="rId9" Type="http://schemas.openxmlformats.org/officeDocument/2006/relationships/diagramQuickStyle" Target="../diagrams/quickStyle44.xml"/><Relationship Id="rId14" Type="http://schemas.openxmlformats.org/officeDocument/2006/relationships/diagramQuickStyle" Target="../diagrams/quickStyle45.xml"/></Relationships>
</file>

<file path=ppt/slides/_rels/slide82.xml.rels><?xml version="1.0" encoding="UTF-8" standalone="yes"?>
<Relationships xmlns="http://schemas.openxmlformats.org/package/2006/relationships"><Relationship Id="rId8" Type="http://schemas.openxmlformats.org/officeDocument/2006/relationships/diagramLayout" Target="../diagrams/layout47.xml"/><Relationship Id="rId3" Type="http://schemas.openxmlformats.org/officeDocument/2006/relationships/diagramLayout" Target="../diagrams/layout46.xml"/><Relationship Id="rId7" Type="http://schemas.openxmlformats.org/officeDocument/2006/relationships/diagramData" Target="../diagrams/data47.xml"/><Relationship Id="rId2" Type="http://schemas.openxmlformats.org/officeDocument/2006/relationships/diagramData" Target="../diagrams/data46.xml"/><Relationship Id="rId1" Type="http://schemas.openxmlformats.org/officeDocument/2006/relationships/slideLayout" Target="../slideLayouts/slideLayout7.xml"/><Relationship Id="rId6" Type="http://schemas.microsoft.com/office/2007/relationships/diagramDrawing" Target="../diagrams/drawing46.xml"/><Relationship Id="rId11" Type="http://schemas.microsoft.com/office/2007/relationships/diagramDrawing" Target="../diagrams/drawing47.xml"/><Relationship Id="rId5" Type="http://schemas.openxmlformats.org/officeDocument/2006/relationships/diagramColors" Target="../diagrams/colors46.xml"/><Relationship Id="rId10" Type="http://schemas.openxmlformats.org/officeDocument/2006/relationships/diagramColors" Target="../diagrams/colors47.xml"/><Relationship Id="rId4" Type="http://schemas.openxmlformats.org/officeDocument/2006/relationships/diagramQuickStyle" Target="../diagrams/quickStyle46.xml"/><Relationship Id="rId9" Type="http://schemas.openxmlformats.org/officeDocument/2006/relationships/diagramQuickStyle" Target="../diagrams/quickStyle47.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4.xml"/><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diagramData" Target="../diagrams/data14.xml"/><Relationship Id="rId2" Type="http://schemas.openxmlformats.org/officeDocument/2006/relationships/diagramData" Target="../diagrams/data12.xml"/><Relationship Id="rId16" Type="http://schemas.microsoft.com/office/2007/relationships/diagramDrawing" Target="../diagrams/drawing14.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5" Type="http://schemas.openxmlformats.org/officeDocument/2006/relationships/diagramColors" Target="../diagrams/colors14.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diagramQuickStyle" Target="../diagrams/quickStyle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7.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7.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jpeg"/><Relationship Id="rId2" Type="http://schemas.openxmlformats.org/officeDocument/2006/relationships/image" Target="../media/image100.jpe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7.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106.jpeg"/><Relationship Id="rId1" Type="http://schemas.openxmlformats.org/officeDocument/2006/relationships/slideLayout" Target="../slideLayouts/slideLayout7.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9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108.jpeg"/><Relationship Id="rId1" Type="http://schemas.openxmlformats.org/officeDocument/2006/relationships/slideLayout" Target="../slideLayouts/slideLayout7.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8D8A-B225-E460-EF0F-45ABF383CFCF}"/>
              </a:ext>
            </a:extLst>
          </p:cNvPr>
          <p:cNvSpPr>
            <a:spLocks noGrp="1"/>
          </p:cNvSpPr>
          <p:nvPr>
            <p:ph type="title"/>
          </p:nvPr>
        </p:nvSpPr>
        <p:spPr>
          <a:xfrm>
            <a:off x="452071" y="2847975"/>
            <a:ext cx="8392672" cy="1223282"/>
          </a:xfrm>
        </p:spPr>
        <p:txBody>
          <a:bodyPr/>
          <a:lstStyle/>
          <a:p>
            <a:r>
              <a:rPr lang="en-US" dirty="0"/>
              <a:t>Accounting – Must-know concepts &amp; terminologies</a:t>
            </a:r>
            <a:endParaRPr lang="en-IN" dirty="0"/>
          </a:p>
        </p:txBody>
      </p:sp>
    </p:spTree>
    <p:extLst>
      <p:ext uri="{BB962C8B-B14F-4D97-AF65-F5344CB8AC3E}">
        <p14:creationId xmlns:p14="http://schemas.microsoft.com/office/powerpoint/2010/main" val="24000498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AFAD-6764-DF0C-56A3-8A943CDC24EB}"/>
              </a:ext>
            </a:extLst>
          </p:cNvPr>
          <p:cNvSpPr>
            <a:spLocks noGrp="1"/>
          </p:cNvSpPr>
          <p:nvPr>
            <p:ph type="title"/>
          </p:nvPr>
        </p:nvSpPr>
        <p:spPr/>
        <p:txBody>
          <a:bodyPr/>
          <a:lstStyle/>
          <a:p>
            <a:r>
              <a:rPr lang="en-IN" dirty="0"/>
              <a:t>Golden rules of accounting – Personal a/c</a:t>
            </a:r>
          </a:p>
        </p:txBody>
      </p:sp>
      <p:pic>
        <p:nvPicPr>
          <p:cNvPr id="7172" name="Picture 4" descr="Receive The Delivery png images | PNGWing">
            <a:extLst>
              <a:ext uri="{FF2B5EF4-FFF2-40B4-BE49-F238E27FC236}">
                <a16:creationId xmlns:a16="http://schemas.microsoft.com/office/drawing/2014/main" id="{9FED08A1-269F-24CF-F90A-F2B4FF4F6F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465553" y="1864482"/>
            <a:ext cx="3126014" cy="2748704"/>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E14A9F96-087B-43EA-ADB7-A16BA8A7ED51}"/>
              </a:ext>
            </a:extLst>
          </p:cNvPr>
          <p:cNvSpPr/>
          <p:nvPr/>
        </p:nvSpPr>
        <p:spPr>
          <a:xfrm>
            <a:off x="593585" y="1721609"/>
            <a:ext cx="2976929" cy="1828800"/>
          </a:xfrm>
          <a:prstGeom prst="wedgeEllipseCallout">
            <a:avLst>
              <a:gd name="adj1" fmla="val 80300"/>
              <a:gd name="adj2" fmla="val 11676"/>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bg1"/>
                </a:solidFill>
              </a:rPr>
              <a:t>Akash traders bought goods from </a:t>
            </a:r>
          </a:p>
          <a:p>
            <a:r>
              <a:rPr lang="en-IN" dirty="0">
                <a:solidFill>
                  <a:schemeClr val="bg1"/>
                </a:solidFill>
              </a:rPr>
              <a:t>Ravi Enterprises on credit basis</a:t>
            </a:r>
          </a:p>
        </p:txBody>
      </p:sp>
      <p:sp>
        <p:nvSpPr>
          <p:cNvPr id="5" name="Google Shape;1183;p26">
            <a:extLst>
              <a:ext uri="{FF2B5EF4-FFF2-40B4-BE49-F238E27FC236}">
                <a16:creationId xmlns:a16="http://schemas.microsoft.com/office/drawing/2014/main" id="{2AAC985F-43AD-F8F8-EBCC-98C22F6653B7}"/>
              </a:ext>
            </a:extLst>
          </p:cNvPr>
          <p:cNvSpPr/>
          <p:nvPr/>
        </p:nvSpPr>
        <p:spPr>
          <a:xfrm>
            <a:off x="3428999" y="4820484"/>
            <a:ext cx="2499900" cy="542700"/>
          </a:xfrm>
          <a:prstGeom prst="rect">
            <a:avLst/>
          </a:prstGeom>
          <a:solidFill>
            <a:srgbClr val="99FF9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Debit the Receiver</a:t>
            </a:r>
            <a:endParaRPr dirty="0"/>
          </a:p>
        </p:txBody>
      </p:sp>
      <p:sp>
        <p:nvSpPr>
          <p:cNvPr id="6" name="Google Shape;1183;p26">
            <a:extLst>
              <a:ext uri="{FF2B5EF4-FFF2-40B4-BE49-F238E27FC236}">
                <a16:creationId xmlns:a16="http://schemas.microsoft.com/office/drawing/2014/main" id="{018F839E-E827-8A5D-FC38-0D36EC34B086}"/>
              </a:ext>
            </a:extLst>
          </p:cNvPr>
          <p:cNvSpPr/>
          <p:nvPr/>
        </p:nvSpPr>
        <p:spPr>
          <a:xfrm>
            <a:off x="6555013" y="4820484"/>
            <a:ext cx="2499900" cy="542700"/>
          </a:xfrm>
          <a:prstGeom prst="rect">
            <a:avLst/>
          </a:prstGeom>
          <a:solidFill>
            <a:srgbClr val="99FF9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Credit the giver</a:t>
            </a:r>
            <a:endParaRPr dirty="0"/>
          </a:p>
        </p:txBody>
      </p:sp>
      <p:sp>
        <p:nvSpPr>
          <p:cNvPr id="8" name="Arrow: Chevron 7">
            <a:extLst>
              <a:ext uri="{FF2B5EF4-FFF2-40B4-BE49-F238E27FC236}">
                <a16:creationId xmlns:a16="http://schemas.microsoft.com/office/drawing/2014/main" id="{A7ECB97B-5696-2ABE-6AB5-2645B7DB1A81}"/>
              </a:ext>
            </a:extLst>
          </p:cNvPr>
          <p:cNvSpPr/>
          <p:nvPr/>
        </p:nvSpPr>
        <p:spPr>
          <a:xfrm>
            <a:off x="6174735" y="4969066"/>
            <a:ext cx="174171" cy="206828"/>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9" name="Google Shape;1183;p26">
            <a:extLst>
              <a:ext uri="{FF2B5EF4-FFF2-40B4-BE49-F238E27FC236}">
                <a16:creationId xmlns:a16="http://schemas.microsoft.com/office/drawing/2014/main" id="{3BDFA36A-2A1E-57E6-3B25-B057A16D590D}"/>
              </a:ext>
            </a:extLst>
          </p:cNvPr>
          <p:cNvSpPr/>
          <p:nvPr/>
        </p:nvSpPr>
        <p:spPr>
          <a:xfrm>
            <a:off x="3428999" y="5570482"/>
            <a:ext cx="2499900" cy="542700"/>
          </a:xfrm>
          <a:prstGeom prst="rect">
            <a:avLst/>
          </a:prstGeom>
          <a:solidFill>
            <a:srgbClr val="99CC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Debit Akash Traders </a:t>
            </a:r>
            <a:endParaRPr dirty="0"/>
          </a:p>
        </p:txBody>
      </p:sp>
      <p:sp>
        <p:nvSpPr>
          <p:cNvPr id="10" name="Google Shape;1183;p26">
            <a:extLst>
              <a:ext uri="{FF2B5EF4-FFF2-40B4-BE49-F238E27FC236}">
                <a16:creationId xmlns:a16="http://schemas.microsoft.com/office/drawing/2014/main" id="{003D4FE8-993C-154F-9400-6C8660424ACB}"/>
              </a:ext>
            </a:extLst>
          </p:cNvPr>
          <p:cNvSpPr/>
          <p:nvPr/>
        </p:nvSpPr>
        <p:spPr>
          <a:xfrm>
            <a:off x="6555013" y="5570482"/>
            <a:ext cx="2499900" cy="542700"/>
          </a:xfrm>
          <a:prstGeom prst="rect">
            <a:avLst/>
          </a:prstGeom>
          <a:solidFill>
            <a:srgbClr val="99CC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Credit Ravi Enterprises</a:t>
            </a:r>
            <a:endParaRPr dirty="0"/>
          </a:p>
        </p:txBody>
      </p:sp>
      <p:sp>
        <p:nvSpPr>
          <p:cNvPr id="11" name="Arrow: Chevron 10">
            <a:extLst>
              <a:ext uri="{FF2B5EF4-FFF2-40B4-BE49-F238E27FC236}">
                <a16:creationId xmlns:a16="http://schemas.microsoft.com/office/drawing/2014/main" id="{AF037FF3-64C7-479C-6E78-F6E1509274DE}"/>
              </a:ext>
            </a:extLst>
          </p:cNvPr>
          <p:cNvSpPr/>
          <p:nvPr/>
        </p:nvSpPr>
        <p:spPr>
          <a:xfrm>
            <a:off x="6174735" y="5719064"/>
            <a:ext cx="174171" cy="206828"/>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4213827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wheel(1)">
                                      <p:cBhvr>
                                        <p:cTn id="7" dur="2000"/>
                                        <p:tgtEl>
                                          <p:spTgt spid="717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1+#ppt_w/2"/>
                                          </p:val>
                                        </p:tav>
                                        <p:tav tm="100000">
                                          <p:val>
                                            <p:strVal val="#ppt_x"/>
                                          </p:val>
                                        </p:tav>
                                      </p:tavLst>
                                    </p:anim>
                                    <p:anim calcmode="lin" valueType="num">
                                      <p:cBhvr additive="base">
                                        <p:cTn id="47"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4BEEB43-AEF4-CBDA-97AA-FA0153E7C09C}"/>
              </a:ext>
            </a:extLst>
          </p:cNvPr>
          <p:cNvSpPr>
            <a:spLocks noGrp="1"/>
          </p:cNvSpPr>
          <p:nvPr>
            <p:ph type="title"/>
          </p:nvPr>
        </p:nvSpPr>
        <p:spPr>
          <a:xfrm>
            <a:off x="1228210" y="325877"/>
            <a:ext cx="4720898" cy="638175"/>
          </a:xfrm>
        </p:spPr>
        <p:txBody>
          <a:bodyPr/>
          <a:lstStyle/>
          <a:p>
            <a:pPr algn="l"/>
            <a:r>
              <a:rPr lang="en-US" dirty="0"/>
              <a:t>Cost Centre scenarios</a:t>
            </a:r>
          </a:p>
        </p:txBody>
      </p:sp>
      <p:pic>
        <p:nvPicPr>
          <p:cNvPr id="31750" name="Picture 6" descr="Premium Photo | Cartoon woman sitting at a desk with a laptop computer  generative ai">
            <a:extLst>
              <a:ext uri="{FF2B5EF4-FFF2-40B4-BE49-F238E27FC236}">
                <a16:creationId xmlns:a16="http://schemas.microsoft.com/office/drawing/2014/main" id="{FF9098FF-9E6C-0B57-4D82-0D08E635C9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45" t="6959" r="8695" b="9514"/>
          <a:stretch/>
        </p:blipFill>
        <p:spPr bwMode="auto">
          <a:xfrm>
            <a:off x="338683" y="3348248"/>
            <a:ext cx="3249976" cy="3183875"/>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BF8CC847-C954-CC91-9B06-D149DA1956D5}"/>
              </a:ext>
            </a:extLst>
          </p:cNvPr>
          <p:cNvSpPr/>
          <p:nvPr/>
        </p:nvSpPr>
        <p:spPr>
          <a:xfrm>
            <a:off x="1630495" y="1068636"/>
            <a:ext cx="3084723" cy="1740665"/>
          </a:xfrm>
          <a:prstGeom prst="cloudCallout">
            <a:avLst>
              <a:gd name="adj1" fmla="val -33637"/>
              <a:gd name="adj2" fmla="val 9710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Can I allocate Cost Centres in Purchases?</a:t>
            </a:r>
            <a:endParaRPr lang="en-US" dirty="0"/>
          </a:p>
        </p:txBody>
      </p:sp>
      <p:grpSp>
        <p:nvGrpSpPr>
          <p:cNvPr id="5" name="Group 4">
            <a:extLst>
              <a:ext uri="{FF2B5EF4-FFF2-40B4-BE49-F238E27FC236}">
                <a16:creationId xmlns:a16="http://schemas.microsoft.com/office/drawing/2014/main" id="{454CEA70-B394-11A4-1B72-7C7DAF70EA39}"/>
              </a:ext>
            </a:extLst>
          </p:cNvPr>
          <p:cNvGrpSpPr/>
          <p:nvPr/>
        </p:nvGrpSpPr>
        <p:grpSpPr>
          <a:xfrm>
            <a:off x="5324819" y="3547431"/>
            <a:ext cx="5835268" cy="895439"/>
            <a:chOff x="0" y="864512"/>
            <a:chExt cx="5376232" cy="895439"/>
          </a:xfrm>
          <a:solidFill>
            <a:schemeClr val="accent6">
              <a:lumMod val="20000"/>
              <a:lumOff val="80000"/>
            </a:schemeClr>
          </a:solidFill>
          <a:scene3d>
            <a:camera prst="orthographicFront"/>
            <a:lightRig rig="flat" dir="t"/>
          </a:scene3d>
        </p:grpSpPr>
        <p:sp>
          <p:nvSpPr>
            <p:cNvPr id="6" name="Rectangle 5">
              <a:extLst>
                <a:ext uri="{FF2B5EF4-FFF2-40B4-BE49-F238E27FC236}">
                  <a16:creationId xmlns:a16="http://schemas.microsoft.com/office/drawing/2014/main" id="{B9553680-C329-3B53-8A6B-14A835177B13}"/>
                </a:ext>
              </a:extLst>
            </p:cNvPr>
            <p:cNvSpPr/>
            <p:nvPr/>
          </p:nvSpPr>
          <p:spPr>
            <a:xfrm>
              <a:off x="0" y="864512"/>
              <a:ext cx="5376232" cy="895439"/>
            </a:xfrm>
            <a:prstGeom prst="rect">
              <a:avLst/>
            </a:prstGeom>
            <a:grpFill/>
            <a:sp3d prstMaterial="dkEdge">
              <a:bevelT w="8200" h="38100"/>
            </a:sp3d>
          </p:spPr>
          <p:style>
            <a:lnRef idx="0">
              <a:schemeClr val="lt1">
                <a:hueOff val="0"/>
                <a:satOff val="0"/>
                <a:lumOff val="0"/>
                <a:alphaOff val="0"/>
              </a:schemeClr>
            </a:lnRef>
            <a:fillRef idx="2">
              <a:schemeClr val="accent2">
                <a:shade val="50000"/>
                <a:hueOff val="0"/>
                <a:satOff val="0"/>
                <a:lumOff val="0"/>
                <a:alphaOff val="0"/>
              </a:schemeClr>
            </a:fillRef>
            <a:effectRef idx="1">
              <a:schemeClr val="accent2">
                <a:shade val="50000"/>
                <a:hueOff val="0"/>
                <a:satOff val="0"/>
                <a:lumOff val="0"/>
                <a:alphaOff val="0"/>
              </a:schemeClr>
            </a:effectRef>
            <a:fontRef idx="minor">
              <a:schemeClr val="dk1"/>
            </a:fontRef>
          </p:style>
          <p:txBody>
            <a:bodyPr/>
            <a:lstStyle/>
            <a:p>
              <a:endParaRPr lang="en-US" dirty="0"/>
            </a:p>
          </p:txBody>
        </p:sp>
        <p:sp>
          <p:nvSpPr>
            <p:cNvPr id="7" name="TextBox 6">
              <a:extLst>
                <a:ext uri="{FF2B5EF4-FFF2-40B4-BE49-F238E27FC236}">
                  <a16:creationId xmlns:a16="http://schemas.microsoft.com/office/drawing/2014/main" id="{53C29141-D962-8EED-54A3-B7A0146D14EF}"/>
                </a:ext>
              </a:extLst>
            </p:cNvPr>
            <p:cNvSpPr txBox="1"/>
            <p:nvPr/>
          </p:nvSpPr>
          <p:spPr>
            <a:xfrm>
              <a:off x="0" y="864512"/>
              <a:ext cx="5376232" cy="8954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Cost Centre allocation is not possible in Purchase voucher </a:t>
              </a:r>
            </a:p>
          </p:txBody>
        </p:sp>
      </p:grpSp>
      <p:grpSp>
        <p:nvGrpSpPr>
          <p:cNvPr id="8" name="Group 7">
            <a:extLst>
              <a:ext uri="{FF2B5EF4-FFF2-40B4-BE49-F238E27FC236}">
                <a16:creationId xmlns:a16="http://schemas.microsoft.com/office/drawing/2014/main" id="{44AC7D69-BED9-6A88-1A8A-4DF71E00D544}"/>
              </a:ext>
            </a:extLst>
          </p:cNvPr>
          <p:cNvGrpSpPr/>
          <p:nvPr/>
        </p:nvGrpSpPr>
        <p:grpSpPr>
          <a:xfrm>
            <a:off x="5324819" y="4753779"/>
            <a:ext cx="5835268" cy="895439"/>
            <a:chOff x="0" y="864512"/>
            <a:chExt cx="5376232" cy="895439"/>
          </a:xfrm>
          <a:solidFill>
            <a:schemeClr val="accent6">
              <a:lumMod val="20000"/>
              <a:lumOff val="80000"/>
            </a:schemeClr>
          </a:solidFill>
          <a:scene3d>
            <a:camera prst="orthographicFront"/>
            <a:lightRig rig="flat" dir="t"/>
          </a:scene3d>
        </p:grpSpPr>
        <p:sp>
          <p:nvSpPr>
            <p:cNvPr id="9" name="Rectangle 8">
              <a:extLst>
                <a:ext uri="{FF2B5EF4-FFF2-40B4-BE49-F238E27FC236}">
                  <a16:creationId xmlns:a16="http://schemas.microsoft.com/office/drawing/2014/main" id="{F9AA8FF7-F74F-0E36-85EE-60A21F4A7032}"/>
                </a:ext>
              </a:extLst>
            </p:cNvPr>
            <p:cNvSpPr/>
            <p:nvPr/>
          </p:nvSpPr>
          <p:spPr>
            <a:xfrm>
              <a:off x="0" y="864512"/>
              <a:ext cx="5376232" cy="895439"/>
            </a:xfrm>
            <a:prstGeom prst="rect">
              <a:avLst/>
            </a:prstGeom>
            <a:grpFill/>
            <a:sp3d prstMaterial="dkEdge">
              <a:bevelT w="8200" h="38100"/>
            </a:sp3d>
          </p:spPr>
          <p:style>
            <a:lnRef idx="0">
              <a:schemeClr val="lt1">
                <a:hueOff val="0"/>
                <a:satOff val="0"/>
                <a:lumOff val="0"/>
                <a:alphaOff val="0"/>
              </a:schemeClr>
            </a:lnRef>
            <a:fillRef idx="2">
              <a:schemeClr val="accent2">
                <a:shade val="50000"/>
                <a:hueOff val="0"/>
                <a:satOff val="0"/>
                <a:lumOff val="0"/>
                <a:alphaOff val="0"/>
              </a:schemeClr>
            </a:fillRef>
            <a:effectRef idx="1">
              <a:schemeClr val="accent2">
                <a:shade val="50000"/>
                <a:hueOff val="0"/>
                <a:satOff val="0"/>
                <a:lumOff val="0"/>
                <a:alphaOff val="0"/>
              </a:schemeClr>
            </a:effectRef>
            <a:fontRef idx="minor">
              <a:schemeClr val="dk1"/>
            </a:fontRef>
          </p:style>
          <p:txBody>
            <a:bodyPr/>
            <a:lstStyle/>
            <a:p>
              <a:endParaRPr lang="en-US" dirty="0"/>
            </a:p>
          </p:txBody>
        </p:sp>
        <p:sp>
          <p:nvSpPr>
            <p:cNvPr id="10" name="TextBox 9">
              <a:extLst>
                <a:ext uri="{FF2B5EF4-FFF2-40B4-BE49-F238E27FC236}">
                  <a16:creationId xmlns:a16="http://schemas.microsoft.com/office/drawing/2014/main" id="{9A132C43-576E-28F7-8688-48A4A40DC1DF}"/>
                </a:ext>
              </a:extLst>
            </p:cNvPr>
            <p:cNvSpPr txBox="1"/>
            <p:nvPr/>
          </p:nvSpPr>
          <p:spPr>
            <a:xfrm>
              <a:off x="0" y="864512"/>
              <a:ext cx="5376232" cy="8954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IN" sz="2000" dirty="0"/>
                <a:t>H</a:t>
              </a:r>
              <a:r>
                <a:rPr lang="en-US" sz="2000" dirty="0"/>
                <a:t>owever, user can create a Cost Centre class &amp; automate the allocation</a:t>
              </a:r>
              <a:endParaRPr lang="en-US" sz="2000" kern="1200" dirty="0"/>
            </a:p>
          </p:txBody>
        </p:sp>
      </p:grpSp>
    </p:spTree>
    <p:extLst>
      <p:ext uri="{BB962C8B-B14F-4D97-AF65-F5344CB8AC3E}">
        <p14:creationId xmlns:p14="http://schemas.microsoft.com/office/powerpoint/2010/main" val="35103536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4BEEB43-AEF4-CBDA-97AA-FA0153E7C09C}"/>
              </a:ext>
            </a:extLst>
          </p:cNvPr>
          <p:cNvSpPr>
            <a:spLocks noGrp="1"/>
          </p:cNvSpPr>
          <p:nvPr>
            <p:ph type="title"/>
          </p:nvPr>
        </p:nvSpPr>
        <p:spPr>
          <a:xfrm>
            <a:off x="1228210" y="325877"/>
            <a:ext cx="4720898" cy="638175"/>
          </a:xfrm>
        </p:spPr>
        <p:txBody>
          <a:bodyPr/>
          <a:lstStyle/>
          <a:p>
            <a:pPr algn="l"/>
            <a:r>
              <a:rPr lang="en-US" dirty="0"/>
              <a:t>Cost Centre scenarios</a:t>
            </a:r>
          </a:p>
        </p:txBody>
      </p:sp>
      <p:sp>
        <p:nvSpPr>
          <p:cNvPr id="4" name="Thought Bubble: Cloud 3">
            <a:extLst>
              <a:ext uri="{FF2B5EF4-FFF2-40B4-BE49-F238E27FC236}">
                <a16:creationId xmlns:a16="http://schemas.microsoft.com/office/drawing/2014/main" id="{BF8CC847-C954-CC91-9B06-D149DA1956D5}"/>
              </a:ext>
            </a:extLst>
          </p:cNvPr>
          <p:cNvSpPr/>
          <p:nvPr/>
        </p:nvSpPr>
        <p:spPr>
          <a:xfrm>
            <a:off x="7524521" y="848300"/>
            <a:ext cx="3439270" cy="1762698"/>
          </a:xfrm>
          <a:prstGeom prst="cloudCallout">
            <a:avLst>
              <a:gd name="adj1" fmla="val 26720"/>
              <a:gd name="adj2" fmla="val 996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 need to enter the opening balance for Cost Centres</a:t>
            </a:r>
            <a:endParaRPr lang="en-US" dirty="0"/>
          </a:p>
        </p:txBody>
      </p:sp>
      <p:grpSp>
        <p:nvGrpSpPr>
          <p:cNvPr id="5" name="Group 4">
            <a:extLst>
              <a:ext uri="{FF2B5EF4-FFF2-40B4-BE49-F238E27FC236}">
                <a16:creationId xmlns:a16="http://schemas.microsoft.com/office/drawing/2014/main" id="{454CEA70-B394-11A4-1B72-7C7DAF70EA39}"/>
              </a:ext>
            </a:extLst>
          </p:cNvPr>
          <p:cNvGrpSpPr/>
          <p:nvPr/>
        </p:nvGrpSpPr>
        <p:grpSpPr>
          <a:xfrm>
            <a:off x="356212" y="4029420"/>
            <a:ext cx="5835268" cy="895439"/>
            <a:chOff x="0" y="864512"/>
            <a:chExt cx="5376232" cy="895439"/>
          </a:xfrm>
          <a:solidFill>
            <a:schemeClr val="accent6">
              <a:lumMod val="20000"/>
              <a:lumOff val="80000"/>
            </a:schemeClr>
          </a:solidFill>
          <a:scene3d>
            <a:camera prst="orthographicFront"/>
            <a:lightRig rig="flat" dir="t"/>
          </a:scene3d>
        </p:grpSpPr>
        <p:sp>
          <p:nvSpPr>
            <p:cNvPr id="6" name="Rectangle 5">
              <a:extLst>
                <a:ext uri="{FF2B5EF4-FFF2-40B4-BE49-F238E27FC236}">
                  <a16:creationId xmlns:a16="http://schemas.microsoft.com/office/drawing/2014/main" id="{B9553680-C329-3B53-8A6B-14A835177B13}"/>
                </a:ext>
              </a:extLst>
            </p:cNvPr>
            <p:cNvSpPr/>
            <p:nvPr/>
          </p:nvSpPr>
          <p:spPr>
            <a:xfrm>
              <a:off x="0" y="864512"/>
              <a:ext cx="5376232" cy="895439"/>
            </a:xfrm>
            <a:prstGeom prst="rect">
              <a:avLst/>
            </a:prstGeom>
            <a:grpFill/>
            <a:sp3d prstMaterial="dkEdge">
              <a:bevelT w="8200" h="38100"/>
            </a:sp3d>
          </p:spPr>
          <p:style>
            <a:lnRef idx="0">
              <a:schemeClr val="lt1">
                <a:hueOff val="0"/>
                <a:satOff val="0"/>
                <a:lumOff val="0"/>
                <a:alphaOff val="0"/>
              </a:schemeClr>
            </a:lnRef>
            <a:fillRef idx="2">
              <a:schemeClr val="accent2">
                <a:shade val="50000"/>
                <a:hueOff val="0"/>
                <a:satOff val="0"/>
                <a:lumOff val="0"/>
                <a:alphaOff val="0"/>
              </a:schemeClr>
            </a:fillRef>
            <a:effectRef idx="1">
              <a:schemeClr val="accent2">
                <a:shade val="50000"/>
                <a:hueOff val="0"/>
                <a:satOff val="0"/>
                <a:lumOff val="0"/>
                <a:alphaOff val="0"/>
              </a:schemeClr>
            </a:effectRef>
            <a:fontRef idx="minor">
              <a:schemeClr val="dk1"/>
            </a:fontRef>
          </p:style>
          <p:txBody>
            <a:bodyPr/>
            <a:lstStyle/>
            <a:p>
              <a:endParaRPr lang="en-US" dirty="0"/>
            </a:p>
          </p:txBody>
        </p:sp>
        <p:sp>
          <p:nvSpPr>
            <p:cNvPr id="7" name="TextBox 6">
              <a:extLst>
                <a:ext uri="{FF2B5EF4-FFF2-40B4-BE49-F238E27FC236}">
                  <a16:creationId xmlns:a16="http://schemas.microsoft.com/office/drawing/2014/main" id="{53C29141-D962-8EED-54A3-B7A0146D14EF}"/>
                </a:ext>
              </a:extLst>
            </p:cNvPr>
            <p:cNvSpPr txBox="1"/>
            <p:nvPr/>
          </p:nvSpPr>
          <p:spPr>
            <a:xfrm>
              <a:off x="0" y="864512"/>
              <a:ext cx="5376232" cy="8954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However, customers create cost center for various business scenarios. Ex: accounting employee salary, handling projects, etc.</a:t>
              </a:r>
            </a:p>
          </p:txBody>
        </p:sp>
      </p:grpSp>
      <p:grpSp>
        <p:nvGrpSpPr>
          <p:cNvPr id="8" name="Group 7">
            <a:extLst>
              <a:ext uri="{FF2B5EF4-FFF2-40B4-BE49-F238E27FC236}">
                <a16:creationId xmlns:a16="http://schemas.microsoft.com/office/drawing/2014/main" id="{44AC7D69-BED9-6A88-1A8A-4DF71E00D544}"/>
              </a:ext>
            </a:extLst>
          </p:cNvPr>
          <p:cNvGrpSpPr/>
          <p:nvPr/>
        </p:nvGrpSpPr>
        <p:grpSpPr>
          <a:xfrm>
            <a:off x="356212" y="5235768"/>
            <a:ext cx="5835268" cy="895439"/>
            <a:chOff x="0" y="864512"/>
            <a:chExt cx="5376232" cy="895439"/>
          </a:xfrm>
          <a:solidFill>
            <a:schemeClr val="accent6">
              <a:lumMod val="20000"/>
              <a:lumOff val="80000"/>
            </a:schemeClr>
          </a:solidFill>
          <a:scene3d>
            <a:camera prst="orthographicFront"/>
            <a:lightRig rig="flat" dir="t"/>
          </a:scene3d>
        </p:grpSpPr>
        <p:sp>
          <p:nvSpPr>
            <p:cNvPr id="9" name="Rectangle 8">
              <a:extLst>
                <a:ext uri="{FF2B5EF4-FFF2-40B4-BE49-F238E27FC236}">
                  <a16:creationId xmlns:a16="http://schemas.microsoft.com/office/drawing/2014/main" id="{F9AA8FF7-F74F-0E36-85EE-60A21F4A7032}"/>
                </a:ext>
              </a:extLst>
            </p:cNvPr>
            <p:cNvSpPr/>
            <p:nvPr/>
          </p:nvSpPr>
          <p:spPr>
            <a:xfrm>
              <a:off x="0" y="864512"/>
              <a:ext cx="5376232" cy="895439"/>
            </a:xfrm>
            <a:prstGeom prst="rect">
              <a:avLst/>
            </a:prstGeom>
            <a:grpFill/>
            <a:sp3d prstMaterial="dkEdge">
              <a:bevelT w="8200" h="38100"/>
            </a:sp3d>
          </p:spPr>
          <p:style>
            <a:lnRef idx="0">
              <a:schemeClr val="lt1">
                <a:hueOff val="0"/>
                <a:satOff val="0"/>
                <a:lumOff val="0"/>
                <a:alphaOff val="0"/>
              </a:schemeClr>
            </a:lnRef>
            <a:fillRef idx="2">
              <a:schemeClr val="accent2">
                <a:shade val="50000"/>
                <a:hueOff val="0"/>
                <a:satOff val="0"/>
                <a:lumOff val="0"/>
                <a:alphaOff val="0"/>
              </a:schemeClr>
            </a:fillRef>
            <a:effectRef idx="1">
              <a:schemeClr val="accent2">
                <a:shade val="50000"/>
                <a:hueOff val="0"/>
                <a:satOff val="0"/>
                <a:lumOff val="0"/>
                <a:alphaOff val="0"/>
              </a:schemeClr>
            </a:effectRef>
            <a:fontRef idx="minor">
              <a:schemeClr val="dk1"/>
            </a:fontRef>
          </p:style>
          <p:txBody>
            <a:bodyPr/>
            <a:lstStyle/>
            <a:p>
              <a:endParaRPr lang="en-US" dirty="0"/>
            </a:p>
          </p:txBody>
        </p:sp>
        <p:sp>
          <p:nvSpPr>
            <p:cNvPr id="10" name="TextBox 9">
              <a:extLst>
                <a:ext uri="{FF2B5EF4-FFF2-40B4-BE49-F238E27FC236}">
                  <a16:creationId xmlns:a16="http://schemas.microsoft.com/office/drawing/2014/main" id="{9A132C43-576E-28F7-8688-48A4A40DC1DF}"/>
                </a:ext>
              </a:extLst>
            </p:cNvPr>
            <p:cNvSpPr txBox="1"/>
            <p:nvPr/>
          </p:nvSpPr>
          <p:spPr>
            <a:xfrm>
              <a:off x="0" y="864512"/>
              <a:ext cx="5376232" cy="8954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Alternate solution: Record JV </a:t>
              </a:r>
              <a:r>
                <a:rPr lang="en-US" sz="2000" dirty="0"/>
                <a:t>to account opening balance</a:t>
              </a:r>
              <a:endParaRPr lang="en-US" sz="2000" kern="1200" dirty="0"/>
            </a:p>
          </p:txBody>
        </p:sp>
      </p:grpSp>
      <p:pic>
        <p:nvPicPr>
          <p:cNvPr id="1026" name="Picture 2" descr="Person Thinking Laptop Photos, Images &amp; Pictures | Shutterstock">
            <a:extLst>
              <a:ext uri="{FF2B5EF4-FFF2-40B4-BE49-F238E27FC236}">
                <a16:creationId xmlns:a16="http://schemas.microsoft.com/office/drawing/2014/main" id="{D54BDEA5-1325-67E4-EE85-1829E44E08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63"/>
          <a:stretch/>
        </p:blipFill>
        <p:spPr bwMode="auto">
          <a:xfrm>
            <a:off x="8669587" y="3429000"/>
            <a:ext cx="2476500" cy="245997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C727D1BB-245F-B0B7-64DC-0177DCC01D99}"/>
              </a:ext>
            </a:extLst>
          </p:cNvPr>
          <p:cNvGrpSpPr/>
          <p:nvPr/>
        </p:nvGrpSpPr>
        <p:grpSpPr>
          <a:xfrm>
            <a:off x="356212" y="2357610"/>
            <a:ext cx="5835268" cy="1366409"/>
            <a:chOff x="0" y="393542"/>
            <a:chExt cx="5376232" cy="1366409"/>
          </a:xfrm>
          <a:solidFill>
            <a:schemeClr val="accent6">
              <a:lumMod val="20000"/>
              <a:lumOff val="80000"/>
            </a:schemeClr>
          </a:solidFill>
          <a:scene3d>
            <a:camera prst="orthographicFront"/>
            <a:lightRig rig="flat" dir="t"/>
          </a:scene3d>
        </p:grpSpPr>
        <p:sp>
          <p:nvSpPr>
            <p:cNvPr id="11" name="Rectangle 10">
              <a:extLst>
                <a:ext uri="{FF2B5EF4-FFF2-40B4-BE49-F238E27FC236}">
                  <a16:creationId xmlns:a16="http://schemas.microsoft.com/office/drawing/2014/main" id="{BCD80CD0-3E91-02D3-521F-B792E7C24A75}"/>
                </a:ext>
              </a:extLst>
            </p:cNvPr>
            <p:cNvSpPr/>
            <p:nvPr/>
          </p:nvSpPr>
          <p:spPr>
            <a:xfrm>
              <a:off x="0" y="864512"/>
              <a:ext cx="5376232" cy="895439"/>
            </a:xfrm>
            <a:prstGeom prst="rect">
              <a:avLst/>
            </a:prstGeom>
            <a:grpFill/>
            <a:sp3d prstMaterial="dkEdge">
              <a:bevelT w="8200" h="38100"/>
            </a:sp3d>
          </p:spPr>
          <p:style>
            <a:lnRef idx="0">
              <a:schemeClr val="lt1">
                <a:hueOff val="0"/>
                <a:satOff val="0"/>
                <a:lumOff val="0"/>
                <a:alphaOff val="0"/>
              </a:schemeClr>
            </a:lnRef>
            <a:fillRef idx="2">
              <a:schemeClr val="accent2">
                <a:shade val="50000"/>
                <a:hueOff val="0"/>
                <a:satOff val="0"/>
                <a:lumOff val="0"/>
                <a:alphaOff val="0"/>
              </a:schemeClr>
            </a:fillRef>
            <a:effectRef idx="1">
              <a:schemeClr val="accent2">
                <a:shade val="50000"/>
                <a:hueOff val="0"/>
                <a:satOff val="0"/>
                <a:lumOff val="0"/>
                <a:alphaOff val="0"/>
              </a:schemeClr>
            </a:effectRef>
            <a:fontRef idx="minor">
              <a:schemeClr val="dk1"/>
            </a:fontRef>
          </p:style>
          <p:txBody>
            <a:bodyPr/>
            <a:lstStyle/>
            <a:p>
              <a:endParaRPr lang="en-US" dirty="0"/>
            </a:p>
          </p:txBody>
        </p:sp>
        <p:sp>
          <p:nvSpPr>
            <p:cNvPr id="12" name="TextBox 11">
              <a:extLst>
                <a:ext uri="{FF2B5EF4-FFF2-40B4-BE49-F238E27FC236}">
                  <a16:creationId xmlns:a16="http://schemas.microsoft.com/office/drawing/2014/main" id="{BE69F128-9101-4BA0-E268-3C1BF0283B71}"/>
                </a:ext>
              </a:extLst>
            </p:cNvPr>
            <p:cNvSpPr txBox="1"/>
            <p:nvPr/>
          </p:nvSpPr>
          <p:spPr>
            <a:xfrm>
              <a:off x="0" y="393542"/>
              <a:ext cx="5376232" cy="136640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Cost Centre is primarily used for allocating expenses &amp; income which are incurred for a period &amp; are not carried forward. Hence, opening balance field does not exist in Cost Centre master</a:t>
              </a:r>
            </a:p>
          </p:txBody>
        </p:sp>
      </p:grpSp>
    </p:spTree>
    <p:extLst>
      <p:ext uri="{BB962C8B-B14F-4D97-AF65-F5344CB8AC3E}">
        <p14:creationId xmlns:p14="http://schemas.microsoft.com/office/powerpoint/2010/main" val="32224073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0E302B-8375-D3D5-9D00-DD7CF4A8450F}"/>
              </a:ext>
            </a:extLst>
          </p:cNvPr>
          <p:cNvSpPr>
            <a:spLocks noGrp="1"/>
          </p:cNvSpPr>
          <p:nvPr>
            <p:ph type="title"/>
          </p:nvPr>
        </p:nvSpPr>
        <p:spPr>
          <a:xfrm>
            <a:off x="1283294" y="292827"/>
            <a:ext cx="8391525" cy="638175"/>
          </a:xfrm>
        </p:spPr>
        <p:txBody>
          <a:bodyPr/>
          <a:lstStyle/>
          <a:p>
            <a:pPr algn="l"/>
            <a:r>
              <a:rPr lang="en-US" dirty="0"/>
              <a:t>Cost Centre scenarios</a:t>
            </a:r>
          </a:p>
        </p:txBody>
      </p:sp>
      <p:pic>
        <p:nvPicPr>
          <p:cNvPr id="29702" name="Picture 6" descr="Confused Man Vector Art &amp; Graphics | freevector.com">
            <a:extLst>
              <a:ext uri="{FF2B5EF4-FFF2-40B4-BE49-F238E27FC236}">
                <a16:creationId xmlns:a16="http://schemas.microsoft.com/office/drawing/2014/main" id="{DEDF10BA-B4EC-824D-4970-9B7E162DA1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75" t="3232" r="17859" b="10098"/>
          <a:stretch/>
        </p:blipFill>
        <p:spPr bwMode="auto">
          <a:xfrm>
            <a:off x="473726" y="2197942"/>
            <a:ext cx="2248853" cy="3431678"/>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5CD68E24-4236-4A34-AC1B-04BD3F3812A7}"/>
              </a:ext>
            </a:extLst>
          </p:cNvPr>
          <p:cNvSpPr/>
          <p:nvPr/>
        </p:nvSpPr>
        <p:spPr>
          <a:xfrm>
            <a:off x="2722579" y="931002"/>
            <a:ext cx="3084723" cy="1740665"/>
          </a:xfrm>
          <a:prstGeom prst="cloudCallout">
            <a:avLst>
              <a:gd name="adj1" fmla="val -76137"/>
              <a:gd name="adj2" fmla="val 44570"/>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 want to disable the cost centres</a:t>
            </a:r>
            <a:endParaRPr lang="en-US" dirty="0">
              <a:solidFill>
                <a:schemeClr val="tx1"/>
              </a:solidFill>
            </a:endParaRPr>
          </a:p>
        </p:txBody>
      </p:sp>
      <p:graphicFrame>
        <p:nvGraphicFramePr>
          <p:cNvPr id="5" name="Diagram 4">
            <a:extLst>
              <a:ext uri="{FF2B5EF4-FFF2-40B4-BE49-F238E27FC236}">
                <a16:creationId xmlns:a16="http://schemas.microsoft.com/office/drawing/2014/main" id="{13BD79C5-A98B-0BBD-5BCA-864AB4109F64}"/>
              </a:ext>
            </a:extLst>
          </p:cNvPr>
          <p:cNvGraphicFramePr/>
          <p:nvPr>
            <p:extLst>
              <p:ext uri="{D42A27DB-BD31-4B8C-83A1-F6EECF244321}">
                <p14:modId xmlns:p14="http://schemas.microsoft.com/office/powerpoint/2010/main" val="1427218596"/>
              </p:ext>
            </p:extLst>
          </p:nvPr>
        </p:nvGraphicFramePr>
        <p:xfrm>
          <a:off x="4362681" y="2016087"/>
          <a:ext cx="7601638" cy="45490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654482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BECF-7BD7-0F43-0178-0CB37DB83A92}"/>
              </a:ext>
            </a:extLst>
          </p:cNvPr>
          <p:cNvSpPr>
            <a:spLocks noGrp="1"/>
          </p:cNvSpPr>
          <p:nvPr>
            <p:ph type="title"/>
          </p:nvPr>
        </p:nvSpPr>
        <p:spPr>
          <a:xfrm>
            <a:off x="1238652" y="314743"/>
            <a:ext cx="8392672" cy="637715"/>
          </a:xfrm>
        </p:spPr>
        <p:txBody>
          <a:bodyPr/>
          <a:lstStyle/>
          <a:p>
            <a:pPr algn="l"/>
            <a:r>
              <a:rPr lang="en-US" dirty="0"/>
              <a:t>Exercise</a:t>
            </a:r>
            <a:endParaRPr lang="en-IN" dirty="0"/>
          </a:p>
        </p:txBody>
      </p:sp>
      <p:pic>
        <p:nvPicPr>
          <p:cNvPr id="3" name="Picture 2" descr="Exercise as medicine for the mind - Aspire Physiotherapy And Sports Injury  Clinic">
            <a:extLst>
              <a:ext uri="{FF2B5EF4-FFF2-40B4-BE49-F238E27FC236}">
                <a16:creationId xmlns:a16="http://schemas.microsoft.com/office/drawing/2014/main" id="{DCCAF7AC-B954-287E-B0E8-9002BFFEDF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8" b="8205"/>
          <a:stretch/>
        </p:blipFill>
        <p:spPr bwMode="auto">
          <a:xfrm>
            <a:off x="8198449" y="0"/>
            <a:ext cx="3541481" cy="2820317"/>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Connector 3">
            <a:extLst>
              <a:ext uri="{FF2B5EF4-FFF2-40B4-BE49-F238E27FC236}">
                <a16:creationId xmlns:a16="http://schemas.microsoft.com/office/drawing/2014/main" id="{7727B13B-444E-A038-6680-BDDADD882260}"/>
              </a:ext>
            </a:extLst>
          </p:cNvPr>
          <p:cNvSpPr/>
          <p:nvPr/>
        </p:nvSpPr>
        <p:spPr>
          <a:xfrm>
            <a:off x="452071" y="1751682"/>
            <a:ext cx="693684" cy="63771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 name="Rectangle: Rounded Corners 4">
            <a:extLst>
              <a:ext uri="{FF2B5EF4-FFF2-40B4-BE49-F238E27FC236}">
                <a16:creationId xmlns:a16="http://schemas.microsoft.com/office/drawing/2014/main" id="{48462D94-7DAF-DFC7-BAF0-F48B9B4E004C}"/>
              </a:ext>
            </a:extLst>
          </p:cNvPr>
          <p:cNvSpPr/>
          <p:nvPr/>
        </p:nvSpPr>
        <p:spPr>
          <a:xfrm>
            <a:off x="1238651" y="1751682"/>
            <a:ext cx="6396037" cy="63771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Can I enter opening balance under Cost Centre master? </a:t>
            </a:r>
          </a:p>
        </p:txBody>
      </p:sp>
      <p:sp>
        <p:nvSpPr>
          <p:cNvPr id="6" name="Flowchart: Connector 5">
            <a:extLst>
              <a:ext uri="{FF2B5EF4-FFF2-40B4-BE49-F238E27FC236}">
                <a16:creationId xmlns:a16="http://schemas.microsoft.com/office/drawing/2014/main" id="{0F2A79F9-12D2-D66C-EF13-536B285F6214}"/>
              </a:ext>
            </a:extLst>
          </p:cNvPr>
          <p:cNvSpPr/>
          <p:nvPr/>
        </p:nvSpPr>
        <p:spPr>
          <a:xfrm>
            <a:off x="452071" y="3429000"/>
            <a:ext cx="693684" cy="63771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 name="Rectangle: Rounded Corners 6">
            <a:extLst>
              <a:ext uri="{FF2B5EF4-FFF2-40B4-BE49-F238E27FC236}">
                <a16:creationId xmlns:a16="http://schemas.microsoft.com/office/drawing/2014/main" id="{245C2DC2-5B43-30FD-8979-F4BEFAF4BAED}"/>
              </a:ext>
            </a:extLst>
          </p:cNvPr>
          <p:cNvSpPr/>
          <p:nvPr/>
        </p:nvSpPr>
        <p:spPr>
          <a:xfrm>
            <a:off x="1471906" y="3435389"/>
            <a:ext cx="6726543" cy="63771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Can I delete the Cost Centre, if already used in transactions?</a:t>
            </a:r>
          </a:p>
        </p:txBody>
      </p:sp>
      <p:sp>
        <p:nvSpPr>
          <p:cNvPr id="8" name="Flowchart: Connector 7">
            <a:extLst>
              <a:ext uri="{FF2B5EF4-FFF2-40B4-BE49-F238E27FC236}">
                <a16:creationId xmlns:a16="http://schemas.microsoft.com/office/drawing/2014/main" id="{9BD14A5D-F638-B6F8-A4E8-6D1F60C51BED}"/>
              </a:ext>
            </a:extLst>
          </p:cNvPr>
          <p:cNvSpPr/>
          <p:nvPr/>
        </p:nvSpPr>
        <p:spPr>
          <a:xfrm>
            <a:off x="452071" y="5187109"/>
            <a:ext cx="693684" cy="63771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9" name="Rectangle: Rounded Corners 8">
            <a:extLst>
              <a:ext uri="{FF2B5EF4-FFF2-40B4-BE49-F238E27FC236}">
                <a16:creationId xmlns:a16="http://schemas.microsoft.com/office/drawing/2014/main" id="{33CBB038-FE1A-FC95-3593-B62B1FC4A310}"/>
              </a:ext>
            </a:extLst>
          </p:cNvPr>
          <p:cNvSpPr/>
          <p:nvPr/>
        </p:nvSpPr>
        <p:spPr>
          <a:xfrm>
            <a:off x="1238652" y="5187109"/>
            <a:ext cx="5690958" cy="63771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rPr>
              <a:t>What is Sub Cost Centres?</a:t>
            </a:r>
          </a:p>
        </p:txBody>
      </p:sp>
      <p:pic>
        <p:nvPicPr>
          <p:cNvPr id="2052" name="Picture 4" descr="No Button – Apps on Google Play">
            <a:extLst>
              <a:ext uri="{FF2B5EF4-FFF2-40B4-BE49-F238E27FC236}">
                <a16:creationId xmlns:a16="http://schemas.microsoft.com/office/drawing/2014/main" id="{1F089820-333D-B06A-75BE-00D5CE1FB83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427635" y="2382239"/>
            <a:ext cx="826120" cy="8261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871D471B-D7D2-A3F4-4F3A-EA85292F35D9}"/>
              </a:ext>
            </a:extLst>
          </p:cNvPr>
          <p:cNvSpPr/>
          <p:nvPr/>
        </p:nvSpPr>
        <p:spPr>
          <a:xfrm>
            <a:off x="2408135" y="2443204"/>
            <a:ext cx="5508434" cy="637715"/>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Record JV to account opening balance as on 1</a:t>
            </a:r>
            <a:r>
              <a:rPr lang="en-US" b="1" baseline="30000" dirty="0">
                <a:solidFill>
                  <a:sysClr val="windowText" lastClr="000000"/>
                </a:solidFill>
              </a:rPr>
              <a:t>st</a:t>
            </a:r>
            <a:r>
              <a:rPr lang="en-US" b="1" dirty="0">
                <a:solidFill>
                  <a:sysClr val="windowText" lastClr="000000"/>
                </a:solidFill>
              </a:rPr>
              <a:t> April</a:t>
            </a:r>
            <a:endParaRPr lang="en-IN" b="1" dirty="0">
              <a:solidFill>
                <a:sysClr val="windowText" lastClr="000000"/>
              </a:solidFill>
            </a:endParaRPr>
          </a:p>
        </p:txBody>
      </p:sp>
      <p:pic>
        <p:nvPicPr>
          <p:cNvPr id="11" name="Picture 4" descr="No Button – Apps on Google Play">
            <a:extLst>
              <a:ext uri="{FF2B5EF4-FFF2-40B4-BE49-F238E27FC236}">
                <a16:creationId xmlns:a16="http://schemas.microsoft.com/office/drawing/2014/main" id="{CE07EC74-1BDE-9407-D0F6-AB755DCE61E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427635" y="4186997"/>
            <a:ext cx="826120" cy="82612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0A899587-664E-2241-2DD6-95B9D04CF0D3}"/>
              </a:ext>
            </a:extLst>
          </p:cNvPr>
          <p:cNvSpPr/>
          <p:nvPr/>
        </p:nvSpPr>
        <p:spPr>
          <a:xfrm>
            <a:off x="2408135" y="4247962"/>
            <a:ext cx="8356230" cy="637715"/>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No, replace transaction with different Cost Centre &amp; delete the unwanted Cost Centre</a:t>
            </a:r>
            <a:endParaRPr lang="en-IN" b="1" dirty="0">
              <a:solidFill>
                <a:sysClr val="windowText" lastClr="000000"/>
              </a:solidFill>
            </a:endParaRPr>
          </a:p>
        </p:txBody>
      </p:sp>
      <p:sp>
        <p:nvSpPr>
          <p:cNvPr id="13" name="Rectangle: Rounded Corners 12">
            <a:extLst>
              <a:ext uri="{FF2B5EF4-FFF2-40B4-BE49-F238E27FC236}">
                <a16:creationId xmlns:a16="http://schemas.microsoft.com/office/drawing/2014/main" id="{6A6FE502-24C5-6A94-915A-AA187F9196CD}"/>
              </a:ext>
            </a:extLst>
          </p:cNvPr>
          <p:cNvSpPr/>
          <p:nvPr/>
        </p:nvSpPr>
        <p:spPr>
          <a:xfrm>
            <a:off x="1275093" y="5905542"/>
            <a:ext cx="9179913" cy="637715"/>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Creating a Cost Centre under primary cost center for the classification &amp; parallel allocation</a:t>
            </a:r>
            <a:endParaRPr lang="en-IN" b="1" dirty="0">
              <a:solidFill>
                <a:sysClr val="windowText" lastClr="000000"/>
              </a:solidFill>
            </a:endParaRPr>
          </a:p>
        </p:txBody>
      </p:sp>
    </p:spTree>
    <p:extLst>
      <p:ext uri="{BB962C8B-B14F-4D97-AF65-F5344CB8AC3E}">
        <p14:creationId xmlns:p14="http://schemas.microsoft.com/office/powerpoint/2010/main" val="36909631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002D-BD64-20F1-9182-3C49AF436BFE}"/>
              </a:ext>
            </a:extLst>
          </p:cNvPr>
          <p:cNvSpPr>
            <a:spLocks noGrp="1"/>
          </p:cNvSpPr>
          <p:nvPr>
            <p:ph type="title"/>
          </p:nvPr>
        </p:nvSpPr>
        <p:spPr/>
        <p:txBody>
          <a:bodyPr/>
          <a:lstStyle/>
          <a:p>
            <a:r>
              <a:rPr lang="en-US" dirty="0"/>
              <a:t>Budget Management</a:t>
            </a:r>
            <a:endParaRPr lang="en-IN" dirty="0"/>
          </a:p>
        </p:txBody>
      </p:sp>
    </p:spTree>
    <p:extLst>
      <p:ext uri="{BB962C8B-B14F-4D97-AF65-F5344CB8AC3E}">
        <p14:creationId xmlns:p14="http://schemas.microsoft.com/office/powerpoint/2010/main" val="26363653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151AC-785A-623C-788C-FF2255F968D3}"/>
              </a:ext>
            </a:extLst>
          </p:cNvPr>
          <p:cNvSpPr>
            <a:spLocks noGrp="1"/>
          </p:cNvSpPr>
          <p:nvPr>
            <p:ph type="title"/>
          </p:nvPr>
        </p:nvSpPr>
        <p:spPr>
          <a:xfrm>
            <a:off x="452070" y="1075453"/>
            <a:ext cx="11152980" cy="454884"/>
          </a:xfrm>
        </p:spPr>
        <p:txBody>
          <a:bodyPr>
            <a:normAutofit/>
          </a:bodyPr>
          <a:lstStyle/>
          <a:p>
            <a:r>
              <a:rPr lang="en-US" sz="2600" dirty="0"/>
              <a:t>What is a Budget?</a:t>
            </a:r>
          </a:p>
        </p:txBody>
      </p:sp>
      <p:pic>
        <p:nvPicPr>
          <p:cNvPr id="32770" name="Picture 2" descr="COMPANY/BUSINESS BUDGETING AND FINANCIAL PLANNING">
            <a:extLst>
              <a:ext uri="{FF2B5EF4-FFF2-40B4-BE49-F238E27FC236}">
                <a16:creationId xmlns:a16="http://schemas.microsoft.com/office/drawing/2014/main" id="{D56AC271-01FF-06F0-AB82-929436B367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2070" y="2176392"/>
            <a:ext cx="4804528" cy="4011780"/>
          </a:xfrm>
          <a:prstGeom prst="rect">
            <a:avLst/>
          </a:prstGeom>
          <a:noFill/>
          <a:extLst>
            <a:ext uri="{909E8E84-426E-40DD-AFC4-6F175D3DCCD1}">
              <a14:hiddenFill xmlns:a14="http://schemas.microsoft.com/office/drawing/2010/main">
                <a:solidFill>
                  <a:srgbClr val="FFFFFF"/>
                </a:solidFill>
              </a14:hiddenFill>
            </a:ext>
          </a:extLst>
        </p:spPr>
      </p:pic>
      <p:sp>
        <p:nvSpPr>
          <p:cNvPr id="3" name="Frame 2">
            <a:extLst>
              <a:ext uri="{FF2B5EF4-FFF2-40B4-BE49-F238E27FC236}">
                <a16:creationId xmlns:a16="http://schemas.microsoft.com/office/drawing/2014/main" id="{E2243A91-8135-1C4B-784A-C99C57E1A0BD}"/>
              </a:ext>
            </a:extLst>
          </p:cNvPr>
          <p:cNvSpPr/>
          <p:nvPr/>
        </p:nvSpPr>
        <p:spPr>
          <a:xfrm>
            <a:off x="231353" y="1956057"/>
            <a:ext cx="5210979" cy="4411692"/>
          </a:xfrm>
          <a:prstGeom prst="frame">
            <a:avLst>
              <a:gd name="adj1" fmla="val 2092"/>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F0344C28-955B-A21B-884C-1393AD90681F}"/>
              </a:ext>
            </a:extLst>
          </p:cNvPr>
          <p:cNvSpPr/>
          <p:nvPr/>
        </p:nvSpPr>
        <p:spPr>
          <a:xfrm>
            <a:off x="6096000" y="1956057"/>
            <a:ext cx="5038997" cy="1591374"/>
          </a:xfrm>
          <a:custGeom>
            <a:avLst/>
            <a:gdLst>
              <a:gd name="connsiteX0" fmla="*/ 0 w 5038997"/>
              <a:gd name="connsiteY0" fmla="*/ 4710 h 1591374"/>
              <a:gd name="connsiteX1" fmla="*/ 4710 w 5038997"/>
              <a:gd name="connsiteY1" fmla="*/ 0 h 1591374"/>
              <a:gd name="connsiteX2" fmla="*/ 513256 w 5038997"/>
              <a:gd name="connsiteY2" fmla="*/ 0 h 1591374"/>
              <a:gd name="connsiteX3" fmla="*/ 1122394 w 5038997"/>
              <a:gd name="connsiteY3" fmla="*/ 0 h 1591374"/>
              <a:gd name="connsiteX4" fmla="*/ 1630940 w 5038997"/>
              <a:gd name="connsiteY4" fmla="*/ 0 h 1591374"/>
              <a:gd name="connsiteX5" fmla="*/ 2038894 w 5038997"/>
              <a:gd name="connsiteY5" fmla="*/ 0 h 1591374"/>
              <a:gd name="connsiteX6" fmla="*/ 2446849 w 5038997"/>
              <a:gd name="connsiteY6" fmla="*/ 0 h 1591374"/>
              <a:gd name="connsiteX7" fmla="*/ 3055987 w 5038997"/>
              <a:gd name="connsiteY7" fmla="*/ 0 h 1591374"/>
              <a:gd name="connsiteX8" fmla="*/ 3614829 w 5038997"/>
              <a:gd name="connsiteY8" fmla="*/ 0 h 1591374"/>
              <a:gd name="connsiteX9" fmla="*/ 4223966 w 5038997"/>
              <a:gd name="connsiteY9" fmla="*/ 0 h 1591374"/>
              <a:gd name="connsiteX10" fmla="*/ 5034287 w 5038997"/>
              <a:gd name="connsiteY10" fmla="*/ 0 h 1591374"/>
              <a:gd name="connsiteX11" fmla="*/ 5038997 w 5038997"/>
              <a:gd name="connsiteY11" fmla="*/ 4710 h 1591374"/>
              <a:gd name="connsiteX12" fmla="*/ 5038997 w 5038997"/>
              <a:gd name="connsiteY12" fmla="*/ 532028 h 1591374"/>
              <a:gd name="connsiteX13" fmla="*/ 5038997 w 5038997"/>
              <a:gd name="connsiteY13" fmla="*/ 1075166 h 1591374"/>
              <a:gd name="connsiteX14" fmla="*/ 5038997 w 5038997"/>
              <a:gd name="connsiteY14" fmla="*/ 1586664 h 1591374"/>
              <a:gd name="connsiteX15" fmla="*/ 5034287 w 5038997"/>
              <a:gd name="connsiteY15" fmla="*/ 1591374 h 1591374"/>
              <a:gd name="connsiteX16" fmla="*/ 4475445 w 5038997"/>
              <a:gd name="connsiteY16" fmla="*/ 1591374 h 1591374"/>
              <a:gd name="connsiteX17" fmla="*/ 3866307 w 5038997"/>
              <a:gd name="connsiteY17" fmla="*/ 1591374 h 1591374"/>
              <a:gd name="connsiteX18" fmla="*/ 3458353 w 5038997"/>
              <a:gd name="connsiteY18" fmla="*/ 1591374 h 1591374"/>
              <a:gd name="connsiteX19" fmla="*/ 3000103 w 5038997"/>
              <a:gd name="connsiteY19" fmla="*/ 1591374 h 1591374"/>
              <a:gd name="connsiteX20" fmla="*/ 2340669 w 5038997"/>
              <a:gd name="connsiteY20" fmla="*/ 1591374 h 1591374"/>
              <a:gd name="connsiteX21" fmla="*/ 1681236 w 5038997"/>
              <a:gd name="connsiteY21" fmla="*/ 1591374 h 1591374"/>
              <a:gd name="connsiteX22" fmla="*/ 1021802 w 5038997"/>
              <a:gd name="connsiteY22" fmla="*/ 1591374 h 1591374"/>
              <a:gd name="connsiteX23" fmla="*/ 563552 w 5038997"/>
              <a:gd name="connsiteY23" fmla="*/ 1591374 h 1591374"/>
              <a:gd name="connsiteX24" fmla="*/ 4710 w 5038997"/>
              <a:gd name="connsiteY24" fmla="*/ 1591374 h 1591374"/>
              <a:gd name="connsiteX25" fmla="*/ 0 w 5038997"/>
              <a:gd name="connsiteY25" fmla="*/ 1586664 h 1591374"/>
              <a:gd name="connsiteX26" fmla="*/ 0 w 5038997"/>
              <a:gd name="connsiteY26" fmla="*/ 1027707 h 1591374"/>
              <a:gd name="connsiteX27" fmla="*/ 0 w 5038997"/>
              <a:gd name="connsiteY27" fmla="*/ 468750 h 1591374"/>
              <a:gd name="connsiteX28" fmla="*/ 0 w 5038997"/>
              <a:gd name="connsiteY28" fmla="*/ 4710 h 159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38997" h="1591374" fill="none" extrusionOk="0">
                <a:moveTo>
                  <a:pt x="0" y="4710"/>
                </a:moveTo>
                <a:cubicBezTo>
                  <a:pt x="108" y="1741"/>
                  <a:pt x="2512" y="-221"/>
                  <a:pt x="4710" y="0"/>
                </a:cubicBezTo>
                <a:cubicBezTo>
                  <a:pt x="167557" y="-17756"/>
                  <a:pt x="327172" y="8064"/>
                  <a:pt x="513256" y="0"/>
                </a:cubicBezTo>
                <a:cubicBezTo>
                  <a:pt x="699340" y="-8064"/>
                  <a:pt x="981260" y="52127"/>
                  <a:pt x="1122394" y="0"/>
                </a:cubicBezTo>
                <a:cubicBezTo>
                  <a:pt x="1263528" y="-52127"/>
                  <a:pt x="1439628" y="12671"/>
                  <a:pt x="1630940" y="0"/>
                </a:cubicBezTo>
                <a:cubicBezTo>
                  <a:pt x="1822252" y="-12671"/>
                  <a:pt x="1847320" y="39904"/>
                  <a:pt x="2038894" y="0"/>
                </a:cubicBezTo>
                <a:cubicBezTo>
                  <a:pt x="2230468" y="-39904"/>
                  <a:pt x="2312867" y="34853"/>
                  <a:pt x="2446849" y="0"/>
                </a:cubicBezTo>
                <a:cubicBezTo>
                  <a:pt x="2580831" y="-34853"/>
                  <a:pt x="2876105" y="25273"/>
                  <a:pt x="3055987" y="0"/>
                </a:cubicBezTo>
                <a:cubicBezTo>
                  <a:pt x="3235869" y="-25273"/>
                  <a:pt x="3479313" y="50009"/>
                  <a:pt x="3614829" y="0"/>
                </a:cubicBezTo>
                <a:cubicBezTo>
                  <a:pt x="3750345" y="-50009"/>
                  <a:pt x="4035693" y="19848"/>
                  <a:pt x="4223966" y="0"/>
                </a:cubicBezTo>
                <a:cubicBezTo>
                  <a:pt x="4412239" y="-19848"/>
                  <a:pt x="4863345" y="81553"/>
                  <a:pt x="5034287" y="0"/>
                </a:cubicBezTo>
                <a:cubicBezTo>
                  <a:pt x="5036616" y="187"/>
                  <a:pt x="5039721" y="2198"/>
                  <a:pt x="5038997" y="4710"/>
                </a:cubicBezTo>
                <a:cubicBezTo>
                  <a:pt x="5061666" y="193508"/>
                  <a:pt x="5019218" y="411099"/>
                  <a:pt x="5038997" y="532028"/>
                </a:cubicBezTo>
                <a:cubicBezTo>
                  <a:pt x="5058776" y="652957"/>
                  <a:pt x="5028122" y="916824"/>
                  <a:pt x="5038997" y="1075166"/>
                </a:cubicBezTo>
                <a:cubicBezTo>
                  <a:pt x="5049872" y="1233508"/>
                  <a:pt x="5031885" y="1466538"/>
                  <a:pt x="5038997" y="1586664"/>
                </a:cubicBezTo>
                <a:cubicBezTo>
                  <a:pt x="5039524" y="1589119"/>
                  <a:pt x="5036959" y="1591534"/>
                  <a:pt x="5034287" y="1591374"/>
                </a:cubicBezTo>
                <a:cubicBezTo>
                  <a:pt x="4769072" y="1657081"/>
                  <a:pt x="4727219" y="1546376"/>
                  <a:pt x="4475445" y="1591374"/>
                </a:cubicBezTo>
                <a:cubicBezTo>
                  <a:pt x="4223671" y="1636372"/>
                  <a:pt x="4110133" y="1569497"/>
                  <a:pt x="3866307" y="1591374"/>
                </a:cubicBezTo>
                <a:cubicBezTo>
                  <a:pt x="3622481" y="1613251"/>
                  <a:pt x="3569958" y="1578116"/>
                  <a:pt x="3458353" y="1591374"/>
                </a:cubicBezTo>
                <a:cubicBezTo>
                  <a:pt x="3346748" y="1604632"/>
                  <a:pt x="3205124" y="1556838"/>
                  <a:pt x="3000103" y="1591374"/>
                </a:cubicBezTo>
                <a:cubicBezTo>
                  <a:pt x="2795082" y="1625910"/>
                  <a:pt x="2587781" y="1530300"/>
                  <a:pt x="2340669" y="1591374"/>
                </a:cubicBezTo>
                <a:cubicBezTo>
                  <a:pt x="2093557" y="1652448"/>
                  <a:pt x="1928071" y="1583992"/>
                  <a:pt x="1681236" y="1591374"/>
                </a:cubicBezTo>
                <a:cubicBezTo>
                  <a:pt x="1434401" y="1598756"/>
                  <a:pt x="1243911" y="1583070"/>
                  <a:pt x="1021802" y="1591374"/>
                </a:cubicBezTo>
                <a:cubicBezTo>
                  <a:pt x="799693" y="1599678"/>
                  <a:pt x="759963" y="1583267"/>
                  <a:pt x="563552" y="1591374"/>
                </a:cubicBezTo>
                <a:cubicBezTo>
                  <a:pt x="367141" y="1599481"/>
                  <a:pt x="171384" y="1528885"/>
                  <a:pt x="4710" y="1591374"/>
                </a:cubicBezTo>
                <a:cubicBezTo>
                  <a:pt x="2233" y="1592137"/>
                  <a:pt x="-326" y="1588832"/>
                  <a:pt x="0" y="1586664"/>
                </a:cubicBezTo>
                <a:cubicBezTo>
                  <a:pt x="-30460" y="1428700"/>
                  <a:pt x="28793" y="1164897"/>
                  <a:pt x="0" y="1027707"/>
                </a:cubicBezTo>
                <a:cubicBezTo>
                  <a:pt x="-28793" y="890517"/>
                  <a:pt x="26501" y="732296"/>
                  <a:pt x="0" y="468750"/>
                </a:cubicBezTo>
                <a:cubicBezTo>
                  <a:pt x="-26501" y="205204"/>
                  <a:pt x="48722" y="138550"/>
                  <a:pt x="0" y="4710"/>
                </a:cubicBezTo>
                <a:close/>
              </a:path>
              <a:path w="5038997" h="1591374" stroke="0" extrusionOk="0">
                <a:moveTo>
                  <a:pt x="0" y="4710"/>
                </a:moveTo>
                <a:cubicBezTo>
                  <a:pt x="-184" y="2287"/>
                  <a:pt x="2583" y="-95"/>
                  <a:pt x="4710" y="0"/>
                </a:cubicBezTo>
                <a:cubicBezTo>
                  <a:pt x="137885" y="-60423"/>
                  <a:pt x="290377" y="57141"/>
                  <a:pt x="563552" y="0"/>
                </a:cubicBezTo>
                <a:cubicBezTo>
                  <a:pt x="836727" y="-57141"/>
                  <a:pt x="888448" y="13869"/>
                  <a:pt x="1072098" y="0"/>
                </a:cubicBezTo>
                <a:cubicBezTo>
                  <a:pt x="1255748" y="-13869"/>
                  <a:pt x="1399743" y="68158"/>
                  <a:pt x="1681236" y="0"/>
                </a:cubicBezTo>
                <a:cubicBezTo>
                  <a:pt x="1962729" y="-68158"/>
                  <a:pt x="2185248" y="66681"/>
                  <a:pt x="2340669" y="0"/>
                </a:cubicBezTo>
                <a:cubicBezTo>
                  <a:pt x="2496090" y="-66681"/>
                  <a:pt x="2771625" y="27935"/>
                  <a:pt x="2899511" y="0"/>
                </a:cubicBezTo>
                <a:cubicBezTo>
                  <a:pt x="3027397" y="-27935"/>
                  <a:pt x="3279656" y="36569"/>
                  <a:pt x="3408057" y="0"/>
                </a:cubicBezTo>
                <a:cubicBezTo>
                  <a:pt x="3536458" y="-36569"/>
                  <a:pt x="3841192" y="61412"/>
                  <a:pt x="4017195" y="0"/>
                </a:cubicBezTo>
                <a:cubicBezTo>
                  <a:pt x="4193198" y="-61412"/>
                  <a:pt x="4623477" y="20019"/>
                  <a:pt x="5034287" y="0"/>
                </a:cubicBezTo>
                <a:cubicBezTo>
                  <a:pt x="5036274" y="-193"/>
                  <a:pt x="5039092" y="1508"/>
                  <a:pt x="5038997" y="4710"/>
                </a:cubicBezTo>
                <a:cubicBezTo>
                  <a:pt x="5062611" y="171237"/>
                  <a:pt x="4976560" y="380399"/>
                  <a:pt x="5038997" y="563667"/>
                </a:cubicBezTo>
                <a:cubicBezTo>
                  <a:pt x="5101434" y="746935"/>
                  <a:pt x="5032970" y="926878"/>
                  <a:pt x="5038997" y="1075166"/>
                </a:cubicBezTo>
                <a:cubicBezTo>
                  <a:pt x="5045024" y="1223454"/>
                  <a:pt x="5011426" y="1457211"/>
                  <a:pt x="5038997" y="1586664"/>
                </a:cubicBezTo>
                <a:cubicBezTo>
                  <a:pt x="5038991" y="1588869"/>
                  <a:pt x="5036663" y="1591459"/>
                  <a:pt x="5034287" y="1591374"/>
                </a:cubicBezTo>
                <a:cubicBezTo>
                  <a:pt x="4784751" y="1622249"/>
                  <a:pt x="4732110" y="1573213"/>
                  <a:pt x="4475445" y="1591374"/>
                </a:cubicBezTo>
                <a:cubicBezTo>
                  <a:pt x="4218780" y="1609535"/>
                  <a:pt x="4123033" y="1549598"/>
                  <a:pt x="3816012" y="1591374"/>
                </a:cubicBezTo>
                <a:cubicBezTo>
                  <a:pt x="3508991" y="1633150"/>
                  <a:pt x="3609444" y="1574329"/>
                  <a:pt x="3408057" y="1591374"/>
                </a:cubicBezTo>
                <a:cubicBezTo>
                  <a:pt x="3206670" y="1608419"/>
                  <a:pt x="3041167" y="1579371"/>
                  <a:pt x="2748624" y="1591374"/>
                </a:cubicBezTo>
                <a:cubicBezTo>
                  <a:pt x="2456081" y="1603377"/>
                  <a:pt x="2324861" y="1590088"/>
                  <a:pt x="2189782" y="1591374"/>
                </a:cubicBezTo>
                <a:cubicBezTo>
                  <a:pt x="2054703" y="1592660"/>
                  <a:pt x="1854760" y="1556602"/>
                  <a:pt x="1731531" y="1591374"/>
                </a:cubicBezTo>
                <a:cubicBezTo>
                  <a:pt x="1608302" y="1626146"/>
                  <a:pt x="1293183" y="1541408"/>
                  <a:pt x="1172690" y="1591374"/>
                </a:cubicBezTo>
                <a:cubicBezTo>
                  <a:pt x="1052197" y="1641340"/>
                  <a:pt x="951737" y="1577825"/>
                  <a:pt x="764735" y="1591374"/>
                </a:cubicBezTo>
                <a:cubicBezTo>
                  <a:pt x="577733" y="1604923"/>
                  <a:pt x="349743" y="1533269"/>
                  <a:pt x="4710" y="1591374"/>
                </a:cubicBezTo>
                <a:cubicBezTo>
                  <a:pt x="1807" y="1591157"/>
                  <a:pt x="-197" y="1589250"/>
                  <a:pt x="0" y="1586664"/>
                </a:cubicBezTo>
                <a:cubicBezTo>
                  <a:pt x="-61154" y="1449663"/>
                  <a:pt x="40796" y="1268049"/>
                  <a:pt x="0" y="1059346"/>
                </a:cubicBezTo>
                <a:cubicBezTo>
                  <a:pt x="-40796" y="850643"/>
                  <a:pt x="41306" y="714885"/>
                  <a:pt x="0" y="579487"/>
                </a:cubicBezTo>
                <a:cubicBezTo>
                  <a:pt x="-41306" y="444089"/>
                  <a:pt x="31049" y="190891"/>
                  <a:pt x="0" y="4710"/>
                </a:cubicBezTo>
                <a:close/>
              </a:path>
            </a:pathLst>
          </a:custGeom>
          <a:solidFill>
            <a:srgbClr val="CCFF99"/>
          </a:solidFill>
          <a:ln w="28575">
            <a:extLst>
              <a:ext uri="{C807C97D-BFC1-408E-A445-0C87EB9F89A2}">
                <ask:lineSketchStyleProps xmlns:ask="http://schemas.microsoft.com/office/drawing/2018/sketchyshapes" xmlns="" sd="3345506379">
                  <a:prstGeom prst="roundRect">
                    <a:avLst>
                      <a:gd name="adj" fmla="val 296"/>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A Budget is a financial plan detailing how much money company is expecting to earn &amp; expenses expected to incur over a period.</a:t>
            </a:r>
          </a:p>
        </p:txBody>
      </p:sp>
      <p:sp>
        <p:nvSpPr>
          <p:cNvPr id="5" name="Flowchart: Terminator 4">
            <a:extLst>
              <a:ext uri="{FF2B5EF4-FFF2-40B4-BE49-F238E27FC236}">
                <a16:creationId xmlns:a16="http://schemas.microsoft.com/office/drawing/2014/main" id="{453A2E8C-E74E-6193-8105-D6A288A9EAB1}"/>
              </a:ext>
            </a:extLst>
          </p:cNvPr>
          <p:cNvSpPr/>
          <p:nvPr/>
        </p:nvSpPr>
        <p:spPr>
          <a:xfrm>
            <a:off x="7194015" y="3699751"/>
            <a:ext cx="3055345" cy="54680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Benefits of a Budget</a:t>
            </a:r>
          </a:p>
        </p:txBody>
      </p:sp>
      <p:graphicFrame>
        <p:nvGraphicFramePr>
          <p:cNvPr id="7" name="Diagram 6">
            <a:extLst>
              <a:ext uri="{FF2B5EF4-FFF2-40B4-BE49-F238E27FC236}">
                <a16:creationId xmlns:a16="http://schemas.microsoft.com/office/drawing/2014/main" id="{F7CA711C-A680-E367-76AF-B31C4B27E09D}"/>
              </a:ext>
            </a:extLst>
          </p:cNvPr>
          <p:cNvGraphicFramePr/>
          <p:nvPr>
            <p:extLst>
              <p:ext uri="{D42A27DB-BD31-4B8C-83A1-F6EECF244321}">
                <p14:modId xmlns:p14="http://schemas.microsoft.com/office/powerpoint/2010/main" val="2109421408"/>
              </p:ext>
            </p:extLst>
          </p:nvPr>
        </p:nvGraphicFramePr>
        <p:xfrm>
          <a:off x="6004193" y="4246552"/>
          <a:ext cx="5292385" cy="2242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56360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C3CA-0707-9156-8E72-097E6E90DE8F}"/>
              </a:ext>
            </a:extLst>
          </p:cNvPr>
          <p:cNvSpPr>
            <a:spLocks noGrp="1"/>
          </p:cNvSpPr>
          <p:nvPr>
            <p:ph type="title"/>
          </p:nvPr>
        </p:nvSpPr>
        <p:spPr/>
        <p:txBody>
          <a:bodyPr/>
          <a:lstStyle/>
          <a:p>
            <a:r>
              <a:rPr lang="en-US" dirty="0"/>
              <a:t>Budget in TallyPrime</a:t>
            </a:r>
          </a:p>
        </p:txBody>
      </p:sp>
      <p:graphicFrame>
        <p:nvGraphicFramePr>
          <p:cNvPr id="145" name="Diagram 144">
            <a:extLst>
              <a:ext uri="{FF2B5EF4-FFF2-40B4-BE49-F238E27FC236}">
                <a16:creationId xmlns:a16="http://schemas.microsoft.com/office/drawing/2014/main" id="{C70422E0-E1DB-02C9-3F43-C4A51ED0C1F4}"/>
              </a:ext>
            </a:extLst>
          </p:cNvPr>
          <p:cNvGraphicFramePr/>
          <p:nvPr>
            <p:extLst>
              <p:ext uri="{D42A27DB-BD31-4B8C-83A1-F6EECF244321}">
                <p14:modId xmlns:p14="http://schemas.microsoft.com/office/powerpoint/2010/main" val="480609018"/>
              </p:ext>
            </p:extLst>
          </p:nvPr>
        </p:nvGraphicFramePr>
        <p:xfrm>
          <a:off x="716096" y="1729648"/>
          <a:ext cx="10598227" cy="4704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22236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2E13E1-1036-E5D0-65BA-29685F3FA1F9}"/>
              </a:ext>
            </a:extLst>
          </p:cNvPr>
          <p:cNvSpPr>
            <a:spLocks noGrp="1"/>
          </p:cNvSpPr>
          <p:nvPr>
            <p:ph type="title"/>
          </p:nvPr>
        </p:nvSpPr>
        <p:spPr>
          <a:xfrm>
            <a:off x="1216619" y="325760"/>
            <a:ext cx="8392672" cy="637715"/>
          </a:xfrm>
        </p:spPr>
        <p:txBody>
          <a:bodyPr/>
          <a:lstStyle/>
          <a:p>
            <a:pPr algn="l"/>
            <a:r>
              <a:rPr lang="en-IN" dirty="0"/>
              <a:t>Budget scenarios</a:t>
            </a:r>
            <a:endParaRPr lang="en-US" dirty="0"/>
          </a:p>
        </p:txBody>
      </p:sp>
      <p:pic>
        <p:nvPicPr>
          <p:cNvPr id="33798" name="Picture 6" descr="Premium Vector | Businessman Thinking">
            <a:extLst>
              <a:ext uri="{FF2B5EF4-FFF2-40B4-BE49-F238E27FC236}">
                <a16:creationId xmlns:a16="http://schemas.microsoft.com/office/drawing/2014/main" id="{06C3BC1F-EB76-E21F-3DA3-62775215D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371" y="451935"/>
            <a:ext cx="3094248" cy="3094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D1AA697-C0ED-2CD9-556F-8004B1FF84A3}"/>
              </a:ext>
            </a:extLst>
          </p:cNvPr>
          <p:cNvPicPr>
            <a:picLocks noChangeAspect="1"/>
          </p:cNvPicPr>
          <p:nvPr/>
        </p:nvPicPr>
        <p:blipFill rotWithShape="1">
          <a:blip r:embed="rId3"/>
          <a:srcRect l="34830" t="2310" r="12620" b="38350"/>
          <a:stretch/>
        </p:blipFill>
        <p:spPr>
          <a:xfrm>
            <a:off x="9276203" y="49074"/>
            <a:ext cx="2302525" cy="1949985"/>
          </a:xfrm>
          <a:prstGeom prst="rect">
            <a:avLst/>
          </a:prstGeom>
          <a:ln>
            <a:solidFill>
              <a:srgbClr val="C00000"/>
            </a:solidFill>
          </a:ln>
        </p:spPr>
      </p:pic>
      <p:sp>
        <p:nvSpPr>
          <p:cNvPr id="8" name="Rectangle: Rounded Corners 7">
            <a:extLst>
              <a:ext uri="{FF2B5EF4-FFF2-40B4-BE49-F238E27FC236}">
                <a16:creationId xmlns:a16="http://schemas.microsoft.com/office/drawing/2014/main" id="{070DC82B-D2F5-A9EE-0880-D6DC7E811465}"/>
              </a:ext>
            </a:extLst>
          </p:cNvPr>
          <p:cNvSpPr/>
          <p:nvPr/>
        </p:nvSpPr>
        <p:spPr>
          <a:xfrm>
            <a:off x="1619480" y="1366335"/>
            <a:ext cx="5373246" cy="1696354"/>
          </a:xfrm>
          <a:custGeom>
            <a:avLst/>
            <a:gdLst>
              <a:gd name="connsiteX0" fmla="*/ 0 w 5373246"/>
              <a:gd name="connsiteY0" fmla="*/ 282731 h 1696354"/>
              <a:gd name="connsiteX1" fmla="*/ 282731 w 5373246"/>
              <a:gd name="connsiteY1" fmla="*/ 0 h 1696354"/>
              <a:gd name="connsiteX2" fmla="*/ 768851 w 5373246"/>
              <a:gd name="connsiteY2" fmla="*/ 0 h 1696354"/>
              <a:gd name="connsiteX3" fmla="*/ 1158816 w 5373246"/>
              <a:gd name="connsiteY3" fmla="*/ 0 h 1696354"/>
              <a:gd name="connsiteX4" fmla="*/ 1789170 w 5373246"/>
              <a:gd name="connsiteY4" fmla="*/ 0 h 1696354"/>
              <a:gd name="connsiteX5" fmla="*/ 2371446 w 5373246"/>
              <a:gd name="connsiteY5" fmla="*/ 0 h 1696354"/>
              <a:gd name="connsiteX6" fmla="*/ 3001800 w 5373246"/>
              <a:gd name="connsiteY6" fmla="*/ 0 h 1696354"/>
              <a:gd name="connsiteX7" fmla="*/ 3584076 w 5373246"/>
              <a:gd name="connsiteY7" fmla="*/ 0 h 1696354"/>
              <a:gd name="connsiteX8" fmla="*/ 4214430 w 5373246"/>
              <a:gd name="connsiteY8" fmla="*/ 0 h 1696354"/>
              <a:gd name="connsiteX9" fmla="*/ 4604395 w 5373246"/>
              <a:gd name="connsiteY9" fmla="*/ 0 h 1696354"/>
              <a:gd name="connsiteX10" fmla="*/ 5090515 w 5373246"/>
              <a:gd name="connsiteY10" fmla="*/ 0 h 1696354"/>
              <a:gd name="connsiteX11" fmla="*/ 5373246 w 5373246"/>
              <a:gd name="connsiteY11" fmla="*/ 282731 h 1696354"/>
              <a:gd name="connsiteX12" fmla="*/ 5373246 w 5373246"/>
              <a:gd name="connsiteY12" fmla="*/ 814250 h 1696354"/>
              <a:gd name="connsiteX13" fmla="*/ 5373246 w 5373246"/>
              <a:gd name="connsiteY13" fmla="*/ 1413623 h 1696354"/>
              <a:gd name="connsiteX14" fmla="*/ 5090515 w 5373246"/>
              <a:gd name="connsiteY14" fmla="*/ 1696354 h 1696354"/>
              <a:gd name="connsiteX15" fmla="*/ 4604395 w 5373246"/>
              <a:gd name="connsiteY15" fmla="*/ 1696354 h 1696354"/>
              <a:gd name="connsiteX16" fmla="*/ 4022119 w 5373246"/>
              <a:gd name="connsiteY16" fmla="*/ 1696354 h 1696354"/>
              <a:gd name="connsiteX17" fmla="*/ 3584076 w 5373246"/>
              <a:gd name="connsiteY17" fmla="*/ 1696354 h 1696354"/>
              <a:gd name="connsiteX18" fmla="*/ 3049878 w 5373246"/>
              <a:gd name="connsiteY18" fmla="*/ 1696354 h 1696354"/>
              <a:gd name="connsiteX19" fmla="*/ 2659913 w 5373246"/>
              <a:gd name="connsiteY19" fmla="*/ 1696354 h 1696354"/>
              <a:gd name="connsiteX20" fmla="*/ 2077637 w 5373246"/>
              <a:gd name="connsiteY20" fmla="*/ 1696354 h 1696354"/>
              <a:gd name="connsiteX21" fmla="*/ 1447283 w 5373246"/>
              <a:gd name="connsiteY21" fmla="*/ 1696354 h 1696354"/>
              <a:gd name="connsiteX22" fmla="*/ 1009241 w 5373246"/>
              <a:gd name="connsiteY22" fmla="*/ 1696354 h 1696354"/>
              <a:gd name="connsiteX23" fmla="*/ 282731 w 5373246"/>
              <a:gd name="connsiteY23" fmla="*/ 1696354 h 1696354"/>
              <a:gd name="connsiteX24" fmla="*/ 0 w 5373246"/>
              <a:gd name="connsiteY24" fmla="*/ 1413623 h 1696354"/>
              <a:gd name="connsiteX25" fmla="*/ 0 w 5373246"/>
              <a:gd name="connsiteY25" fmla="*/ 882104 h 1696354"/>
              <a:gd name="connsiteX26" fmla="*/ 0 w 5373246"/>
              <a:gd name="connsiteY26" fmla="*/ 282731 h 169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73246" h="1696354" fill="none" extrusionOk="0">
                <a:moveTo>
                  <a:pt x="0" y="282731"/>
                </a:moveTo>
                <a:cubicBezTo>
                  <a:pt x="22270" y="161325"/>
                  <a:pt x="135208" y="-18309"/>
                  <a:pt x="282731" y="0"/>
                </a:cubicBezTo>
                <a:cubicBezTo>
                  <a:pt x="524821" y="-57593"/>
                  <a:pt x="591193" y="8967"/>
                  <a:pt x="768851" y="0"/>
                </a:cubicBezTo>
                <a:cubicBezTo>
                  <a:pt x="946509" y="-8967"/>
                  <a:pt x="1048988" y="22310"/>
                  <a:pt x="1158816" y="0"/>
                </a:cubicBezTo>
                <a:cubicBezTo>
                  <a:pt x="1268645" y="-22310"/>
                  <a:pt x="1517458" y="33497"/>
                  <a:pt x="1789170" y="0"/>
                </a:cubicBezTo>
                <a:cubicBezTo>
                  <a:pt x="2060882" y="-33497"/>
                  <a:pt x="2224608" y="8431"/>
                  <a:pt x="2371446" y="0"/>
                </a:cubicBezTo>
                <a:cubicBezTo>
                  <a:pt x="2518284" y="-8431"/>
                  <a:pt x="2866012" y="2765"/>
                  <a:pt x="3001800" y="0"/>
                </a:cubicBezTo>
                <a:cubicBezTo>
                  <a:pt x="3137588" y="-2765"/>
                  <a:pt x="3457597" y="48349"/>
                  <a:pt x="3584076" y="0"/>
                </a:cubicBezTo>
                <a:cubicBezTo>
                  <a:pt x="3710555" y="-48349"/>
                  <a:pt x="4027341" y="2119"/>
                  <a:pt x="4214430" y="0"/>
                </a:cubicBezTo>
                <a:cubicBezTo>
                  <a:pt x="4401519" y="-2119"/>
                  <a:pt x="4417578" y="12642"/>
                  <a:pt x="4604395" y="0"/>
                </a:cubicBezTo>
                <a:cubicBezTo>
                  <a:pt x="4791213" y="-12642"/>
                  <a:pt x="4917147" y="15839"/>
                  <a:pt x="5090515" y="0"/>
                </a:cubicBezTo>
                <a:cubicBezTo>
                  <a:pt x="5213801" y="-6678"/>
                  <a:pt x="5410673" y="146854"/>
                  <a:pt x="5373246" y="282731"/>
                </a:cubicBezTo>
                <a:cubicBezTo>
                  <a:pt x="5390221" y="476336"/>
                  <a:pt x="5316010" y="577169"/>
                  <a:pt x="5373246" y="814250"/>
                </a:cubicBezTo>
                <a:cubicBezTo>
                  <a:pt x="5430482" y="1051331"/>
                  <a:pt x="5342352" y="1288330"/>
                  <a:pt x="5373246" y="1413623"/>
                </a:cubicBezTo>
                <a:cubicBezTo>
                  <a:pt x="5388525" y="1554501"/>
                  <a:pt x="5242317" y="1723449"/>
                  <a:pt x="5090515" y="1696354"/>
                </a:cubicBezTo>
                <a:cubicBezTo>
                  <a:pt x="4960604" y="1724518"/>
                  <a:pt x="4767614" y="1690585"/>
                  <a:pt x="4604395" y="1696354"/>
                </a:cubicBezTo>
                <a:cubicBezTo>
                  <a:pt x="4441176" y="1702123"/>
                  <a:pt x="4143499" y="1674827"/>
                  <a:pt x="4022119" y="1696354"/>
                </a:cubicBezTo>
                <a:cubicBezTo>
                  <a:pt x="3900739" y="1717881"/>
                  <a:pt x="3758328" y="1660939"/>
                  <a:pt x="3584076" y="1696354"/>
                </a:cubicBezTo>
                <a:cubicBezTo>
                  <a:pt x="3409824" y="1731769"/>
                  <a:pt x="3315212" y="1690534"/>
                  <a:pt x="3049878" y="1696354"/>
                </a:cubicBezTo>
                <a:cubicBezTo>
                  <a:pt x="2784544" y="1702174"/>
                  <a:pt x="2812236" y="1653316"/>
                  <a:pt x="2659913" y="1696354"/>
                </a:cubicBezTo>
                <a:cubicBezTo>
                  <a:pt x="2507590" y="1739392"/>
                  <a:pt x="2323495" y="1643376"/>
                  <a:pt x="2077637" y="1696354"/>
                </a:cubicBezTo>
                <a:cubicBezTo>
                  <a:pt x="1831779" y="1749332"/>
                  <a:pt x="1621382" y="1677092"/>
                  <a:pt x="1447283" y="1696354"/>
                </a:cubicBezTo>
                <a:cubicBezTo>
                  <a:pt x="1273184" y="1715616"/>
                  <a:pt x="1207354" y="1683982"/>
                  <a:pt x="1009241" y="1696354"/>
                </a:cubicBezTo>
                <a:cubicBezTo>
                  <a:pt x="811128" y="1708726"/>
                  <a:pt x="514734" y="1689408"/>
                  <a:pt x="282731" y="1696354"/>
                </a:cubicBezTo>
                <a:cubicBezTo>
                  <a:pt x="128524" y="1679201"/>
                  <a:pt x="4750" y="1553434"/>
                  <a:pt x="0" y="1413623"/>
                </a:cubicBezTo>
                <a:cubicBezTo>
                  <a:pt x="-12057" y="1237434"/>
                  <a:pt x="48530" y="1128648"/>
                  <a:pt x="0" y="882104"/>
                </a:cubicBezTo>
                <a:cubicBezTo>
                  <a:pt x="-48530" y="635560"/>
                  <a:pt x="63458" y="411549"/>
                  <a:pt x="0" y="282731"/>
                </a:cubicBezTo>
                <a:close/>
              </a:path>
              <a:path w="5373246" h="1696354" stroke="0" extrusionOk="0">
                <a:moveTo>
                  <a:pt x="0" y="282731"/>
                </a:moveTo>
                <a:cubicBezTo>
                  <a:pt x="11151" y="85768"/>
                  <a:pt x="157982" y="10612"/>
                  <a:pt x="282731" y="0"/>
                </a:cubicBezTo>
                <a:cubicBezTo>
                  <a:pt x="567057" y="-21090"/>
                  <a:pt x="614130" y="29635"/>
                  <a:pt x="913085" y="0"/>
                </a:cubicBezTo>
                <a:cubicBezTo>
                  <a:pt x="1212040" y="-29635"/>
                  <a:pt x="1284114" y="51630"/>
                  <a:pt x="1447283" y="0"/>
                </a:cubicBezTo>
                <a:cubicBezTo>
                  <a:pt x="1610452" y="-51630"/>
                  <a:pt x="1833840" y="1950"/>
                  <a:pt x="1981481" y="0"/>
                </a:cubicBezTo>
                <a:cubicBezTo>
                  <a:pt x="2129122" y="-1950"/>
                  <a:pt x="2210312" y="32990"/>
                  <a:pt x="2371446" y="0"/>
                </a:cubicBezTo>
                <a:cubicBezTo>
                  <a:pt x="2532580" y="-32990"/>
                  <a:pt x="2583096" y="35091"/>
                  <a:pt x="2761411" y="0"/>
                </a:cubicBezTo>
                <a:cubicBezTo>
                  <a:pt x="2939727" y="-35091"/>
                  <a:pt x="3063538" y="65745"/>
                  <a:pt x="3343687" y="0"/>
                </a:cubicBezTo>
                <a:cubicBezTo>
                  <a:pt x="3623836" y="-65745"/>
                  <a:pt x="3743025" y="35111"/>
                  <a:pt x="3974041" y="0"/>
                </a:cubicBezTo>
                <a:cubicBezTo>
                  <a:pt x="4205057" y="-35111"/>
                  <a:pt x="4312856" y="36292"/>
                  <a:pt x="4460161" y="0"/>
                </a:cubicBezTo>
                <a:cubicBezTo>
                  <a:pt x="4607466" y="-36292"/>
                  <a:pt x="4876137" y="51489"/>
                  <a:pt x="5090515" y="0"/>
                </a:cubicBezTo>
                <a:cubicBezTo>
                  <a:pt x="5220889" y="-2077"/>
                  <a:pt x="5411949" y="130483"/>
                  <a:pt x="5373246" y="282731"/>
                </a:cubicBezTo>
                <a:cubicBezTo>
                  <a:pt x="5435340" y="396069"/>
                  <a:pt x="5331871" y="727147"/>
                  <a:pt x="5373246" y="848177"/>
                </a:cubicBezTo>
                <a:cubicBezTo>
                  <a:pt x="5414621" y="969207"/>
                  <a:pt x="5321345" y="1140748"/>
                  <a:pt x="5373246" y="1413623"/>
                </a:cubicBezTo>
                <a:cubicBezTo>
                  <a:pt x="5376328" y="1573382"/>
                  <a:pt x="5229976" y="1709024"/>
                  <a:pt x="5090515" y="1696354"/>
                </a:cubicBezTo>
                <a:cubicBezTo>
                  <a:pt x="4946966" y="1718366"/>
                  <a:pt x="4664388" y="1624785"/>
                  <a:pt x="4460161" y="1696354"/>
                </a:cubicBezTo>
                <a:cubicBezTo>
                  <a:pt x="4255934" y="1767923"/>
                  <a:pt x="4052572" y="1679237"/>
                  <a:pt x="3829807" y="1696354"/>
                </a:cubicBezTo>
                <a:cubicBezTo>
                  <a:pt x="3607042" y="1713471"/>
                  <a:pt x="3569269" y="1687965"/>
                  <a:pt x="3439842" y="1696354"/>
                </a:cubicBezTo>
                <a:cubicBezTo>
                  <a:pt x="3310415" y="1704743"/>
                  <a:pt x="3237882" y="1663420"/>
                  <a:pt x="3049878" y="1696354"/>
                </a:cubicBezTo>
                <a:cubicBezTo>
                  <a:pt x="2861874" y="1729288"/>
                  <a:pt x="2718550" y="1661427"/>
                  <a:pt x="2611835" y="1696354"/>
                </a:cubicBezTo>
                <a:cubicBezTo>
                  <a:pt x="2505120" y="1731281"/>
                  <a:pt x="2200582" y="1630783"/>
                  <a:pt x="1981481" y="1696354"/>
                </a:cubicBezTo>
                <a:cubicBezTo>
                  <a:pt x="1762380" y="1761925"/>
                  <a:pt x="1654254" y="1670502"/>
                  <a:pt x="1351127" y="1696354"/>
                </a:cubicBezTo>
                <a:cubicBezTo>
                  <a:pt x="1048000" y="1722206"/>
                  <a:pt x="814204" y="1571187"/>
                  <a:pt x="282731" y="1696354"/>
                </a:cubicBezTo>
                <a:cubicBezTo>
                  <a:pt x="154164" y="1666992"/>
                  <a:pt x="-5573" y="1560790"/>
                  <a:pt x="0" y="1413623"/>
                </a:cubicBezTo>
                <a:cubicBezTo>
                  <a:pt x="-15237" y="1154978"/>
                  <a:pt x="63257" y="1107555"/>
                  <a:pt x="0" y="859486"/>
                </a:cubicBezTo>
                <a:cubicBezTo>
                  <a:pt x="-63257" y="611417"/>
                  <a:pt x="8995" y="475977"/>
                  <a:pt x="0" y="282731"/>
                </a:cubicBezTo>
                <a:close/>
              </a:path>
            </a:pathLst>
          </a:custGeom>
          <a:solidFill>
            <a:schemeClr val="accent1">
              <a:lumMod val="20000"/>
              <a:lumOff val="80000"/>
            </a:schemeClr>
          </a:solidFill>
          <a:ln>
            <a:extLst>
              <a:ext uri="{C807C97D-BFC1-408E-A445-0C87EB9F89A2}">
                <ask:lineSketchStyleProps xmlns:ask="http://schemas.microsoft.com/office/drawing/2018/sketchyshapes" xmlns="" sd="2521278381">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000" dirty="0">
                <a:solidFill>
                  <a:schemeClr val="tx1"/>
                </a:solidFill>
              </a:rPr>
              <a:t>Mr. Arun, Finance manager at National Traders wants to set budgets for Expenses &amp; Incomes. He wants to track the allocated budget value against the actuals income &amp; expenses incurred. How do you help?</a:t>
            </a:r>
            <a:endParaRPr lang="en-US" sz="2000" dirty="0">
              <a:solidFill>
                <a:schemeClr val="tx1"/>
              </a:solidFill>
            </a:endParaRPr>
          </a:p>
        </p:txBody>
      </p:sp>
      <p:cxnSp>
        <p:nvCxnSpPr>
          <p:cNvPr id="10" name="Straight Connector 9">
            <a:extLst>
              <a:ext uri="{FF2B5EF4-FFF2-40B4-BE49-F238E27FC236}">
                <a16:creationId xmlns:a16="http://schemas.microsoft.com/office/drawing/2014/main" id="{53B72C73-95A6-7076-8FD1-F6F8F923A5E5}"/>
              </a:ext>
            </a:extLst>
          </p:cNvPr>
          <p:cNvCxnSpPr/>
          <p:nvPr/>
        </p:nvCxnSpPr>
        <p:spPr>
          <a:xfrm>
            <a:off x="198304" y="3712684"/>
            <a:ext cx="11666862"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1" name="Diagram 10">
            <a:extLst>
              <a:ext uri="{FF2B5EF4-FFF2-40B4-BE49-F238E27FC236}">
                <a16:creationId xmlns:a16="http://schemas.microsoft.com/office/drawing/2014/main" id="{E9DD3B48-260A-3DA9-97CD-AC3C3C4F14AE}"/>
              </a:ext>
            </a:extLst>
          </p:cNvPr>
          <p:cNvGraphicFramePr/>
          <p:nvPr>
            <p:extLst>
              <p:ext uri="{D42A27DB-BD31-4B8C-83A1-F6EECF244321}">
                <p14:modId xmlns:p14="http://schemas.microsoft.com/office/powerpoint/2010/main" val="636872194"/>
              </p:ext>
            </p:extLst>
          </p:nvPr>
        </p:nvGraphicFramePr>
        <p:xfrm>
          <a:off x="198304" y="3913486"/>
          <a:ext cx="11666862" cy="24925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572384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84DF-9266-338F-9D69-66C4B01C56AF}"/>
              </a:ext>
            </a:extLst>
          </p:cNvPr>
          <p:cNvSpPr>
            <a:spLocks noGrp="1"/>
          </p:cNvSpPr>
          <p:nvPr>
            <p:ph type="title"/>
          </p:nvPr>
        </p:nvSpPr>
        <p:spPr>
          <a:xfrm>
            <a:off x="1249669" y="347794"/>
            <a:ext cx="8392672" cy="637715"/>
          </a:xfrm>
        </p:spPr>
        <p:txBody>
          <a:bodyPr/>
          <a:lstStyle/>
          <a:p>
            <a:pPr algn="l"/>
            <a:r>
              <a:rPr lang="en-IN" dirty="0"/>
              <a:t>Budget scenarios</a:t>
            </a:r>
            <a:endParaRPr lang="en-US" dirty="0"/>
          </a:p>
        </p:txBody>
      </p:sp>
      <p:pic>
        <p:nvPicPr>
          <p:cNvPr id="3" name="Picture 6" descr="Premium Vector | Businessman Thinking">
            <a:extLst>
              <a:ext uri="{FF2B5EF4-FFF2-40B4-BE49-F238E27FC236}">
                <a16:creationId xmlns:a16="http://schemas.microsoft.com/office/drawing/2014/main" id="{192746FD-FF49-C117-4ED9-6FDBB1DFD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371" y="451935"/>
            <a:ext cx="3094248" cy="3094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B2FEF2-62E3-D8AE-B780-7991177219D4}"/>
              </a:ext>
            </a:extLst>
          </p:cNvPr>
          <p:cNvPicPr>
            <a:picLocks noChangeAspect="1"/>
          </p:cNvPicPr>
          <p:nvPr/>
        </p:nvPicPr>
        <p:blipFill rotWithShape="1">
          <a:blip r:embed="rId3"/>
          <a:srcRect l="34830" t="2310" r="12620" b="38350"/>
          <a:stretch/>
        </p:blipFill>
        <p:spPr>
          <a:xfrm>
            <a:off x="9276203" y="49074"/>
            <a:ext cx="2302525" cy="1949985"/>
          </a:xfrm>
          <a:prstGeom prst="rect">
            <a:avLst/>
          </a:prstGeom>
          <a:ln>
            <a:solidFill>
              <a:srgbClr val="C00000"/>
            </a:solidFill>
          </a:ln>
        </p:spPr>
      </p:pic>
      <p:sp>
        <p:nvSpPr>
          <p:cNvPr id="5" name="Rectangle: Rounded Corners 4">
            <a:extLst>
              <a:ext uri="{FF2B5EF4-FFF2-40B4-BE49-F238E27FC236}">
                <a16:creationId xmlns:a16="http://schemas.microsoft.com/office/drawing/2014/main" id="{203DC01D-6B68-3098-AAC0-683D305DC386}"/>
              </a:ext>
            </a:extLst>
          </p:cNvPr>
          <p:cNvSpPr/>
          <p:nvPr/>
        </p:nvSpPr>
        <p:spPr>
          <a:xfrm>
            <a:off x="1619480" y="1366335"/>
            <a:ext cx="5373246" cy="1696354"/>
          </a:xfrm>
          <a:custGeom>
            <a:avLst/>
            <a:gdLst>
              <a:gd name="connsiteX0" fmla="*/ 0 w 5373246"/>
              <a:gd name="connsiteY0" fmla="*/ 282731 h 1696354"/>
              <a:gd name="connsiteX1" fmla="*/ 282731 w 5373246"/>
              <a:gd name="connsiteY1" fmla="*/ 0 h 1696354"/>
              <a:gd name="connsiteX2" fmla="*/ 768851 w 5373246"/>
              <a:gd name="connsiteY2" fmla="*/ 0 h 1696354"/>
              <a:gd name="connsiteX3" fmla="*/ 1158816 w 5373246"/>
              <a:gd name="connsiteY3" fmla="*/ 0 h 1696354"/>
              <a:gd name="connsiteX4" fmla="*/ 1789170 w 5373246"/>
              <a:gd name="connsiteY4" fmla="*/ 0 h 1696354"/>
              <a:gd name="connsiteX5" fmla="*/ 2371446 w 5373246"/>
              <a:gd name="connsiteY5" fmla="*/ 0 h 1696354"/>
              <a:gd name="connsiteX6" fmla="*/ 3001800 w 5373246"/>
              <a:gd name="connsiteY6" fmla="*/ 0 h 1696354"/>
              <a:gd name="connsiteX7" fmla="*/ 3584076 w 5373246"/>
              <a:gd name="connsiteY7" fmla="*/ 0 h 1696354"/>
              <a:gd name="connsiteX8" fmla="*/ 4214430 w 5373246"/>
              <a:gd name="connsiteY8" fmla="*/ 0 h 1696354"/>
              <a:gd name="connsiteX9" fmla="*/ 4604395 w 5373246"/>
              <a:gd name="connsiteY9" fmla="*/ 0 h 1696354"/>
              <a:gd name="connsiteX10" fmla="*/ 5090515 w 5373246"/>
              <a:gd name="connsiteY10" fmla="*/ 0 h 1696354"/>
              <a:gd name="connsiteX11" fmla="*/ 5373246 w 5373246"/>
              <a:gd name="connsiteY11" fmla="*/ 282731 h 1696354"/>
              <a:gd name="connsiteX12" fmla="*/ 5373246 w 5373246"/>
              <a:gd name="connsiteY12" fmla="*/ 814250 h 1696354"/>
              <a:gd name="connsiteX13" fmla="*/ 5373246 w 5373246"/>
              <a:gd name="connsiteY13" fmla="*/ 1413623 h 1696354"/>
              <a:gd name="connsiteX14" fmla="*/ 5090515 w 5373246"/>
              <a:gd name="connsiteY14" fmla="*/ 1696354 h 1696354"/>
              <a:gd name="connsiteX15" fmla="*/ 4604395 w 5373246"/>
              <a:gd name="connsiteY15" fmla="*/ 1696354 h 1696354"/>
              <a:gd name="connsiteX16" fmla="*/ 4022119 w 5373246"/>
              <a:gd name="connsiteY16" fmla="*/ 1696354 h 1696354"/>
              <a:gd name="connsiteX17" fmla="*/ 3584076 w 5373246"/>
              <a:gd name="connsiteY17" fmla="*/ 1696354 h 1696354"/>
              <a:gd name="connsiteX18" fmla="*/ 3049878 w 5373246"/>
              <a:gd name="connsiteY18" fmla="*/ 1696354 h 1696354"/>
              <a:gd name="connsiteX19" fmla="*/ 2659913 w 5373246"/>
              <a:gd name="connsiteY19" fmla="*/ 1696354 h 1696354"/>
              <a:gd name="connsiteX20" fmla="*/ 2077637 w 5373246"/>
              <a:gd name="connsiteY20" fmla="*/ 1696354 h 1696354"/>
              <a:gd name="connsiteX21" fmla="*/ 1447283 w 5373246"/>
              <a:gd name="connsiteY21" fmla="*/ 1696354 h 1696354"/>
              <a:gd name="connsiteX22" fmla="*/ 1009241 w 5373246"/>
              <a:gd name="connsiteY22" fmla="*/ 1696354 h 1696354"/>
              <a:gd name="connsiteX23" fmla="*/ 282731 w 5373246"/>
              <a:gd name="connsiteY23" fmla="*/ 1696354 h 1696354"/>
              <a:gd name="connsiteX24" fmla="*/ 0 w 5373246"/>
              <a:gd name="connsiteY24" fmla="*/ 1413623 h 1696354"/>
              <a:gd name="connsiteX25" fmla="*/ 0 w 5373246"/>
              <a:gd name="connsiteY25" fmla="*/ 882104 h 1696354"/>
              <a:gd name="connsiteX26" fmla="*/ 0 w 5373246"/>
              <a:gd name="connsiteY26" fmla="*/ 282731 h 169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73246" h="1696354" fill="none" extrusionOk="0">
                <a:moveTo>
                  <a:pt x="0" y="282731"/>
                </a:moveTo>
                <a:cubicBezTo>
                  <a:pt x="22270" y="161325"/>
                  <a:pt x="135208" y="-18309"/>
                  <a:pt x="282731" y="0"/>
                </a:cubicBezTo>
                <a:cubicBezTo>
                  <a:pt x="524821" y="-57593"/>
                  <a:pt x="591193" y="8967"/>
                  <a:pt x="768851" y="0"/>
                </a:cubicBezTo>
                <a:cubicBezTo>
                  <a:pt x="946509" y="-8967"/>
                  <a:pt x="1048988" y="22310"/>
                  <a:pt x="1158816" y="0"/>
                </a:cubicBezTo>
                <a:cubicBezTo>
                  <a:pt x="1268645" y="-22310"/>
                  <a:pt x="1517458" y="33497"/>
                  <a:pt x="1789170" y="0"/>
                </a:cubicBezTo>
                <a:cubicBezTo>
                  <a:pt x="2060882" y="-33497"/>
                  <a:pt x="2224608" y="8431"/>
                  <a:pt x="2371446" y="0"/>
                </a:cubicBezTo>
                <a:cubicBezTo>
                  <a:pt x="2518284" y="-8431"/>
                  <a:pt x="2866012" y="2765"/>
                  <a:pt x="3001800" y="0"/>
                </a:cubicBezTo>
                <a:cubicBezTo>
                  <a:pt x="3137588" y="-2765"/>
                  <a:pt x="3457597" y="48349"/>
                  <a:pt x="3584076" y="0"/>
                </a:cubicBezTo>
                <a:cubicBezTo>
                  <a:pt x="3710555" y="-48349"/>
                  <a:pt x="4027341" y="2119"/>
                  <a:pt x="4214430" y="0"/>
                </a:cubicBezTo>
                <a:cubicBezTo>
                  <a:pt x="4401519" y="-2119"/>
                  <a:pt x="4417578" y="12642"/>
                  <a:pt x="4604395" y="0"/>
                </a:cubicBezTo>
                <a:cubicBezTo>
                  <a:pt x="4791213" y="-12642"/>
                  <a:pt x="4917147" y="15839"/>
                  <a:pt x="5090515" y="0"/>
                </a:cubicBezTo>
                <a:cubicBezTo>
                  <a:pt x="5213801" y="-6678"/>
                  <a:pt x="5410673" y="146854"/>
                  <a:pt x="5373246" y="282731"/>
                </a:cubicBezTo>
                <a:cubicBezTo>
                  <a:pt x="5390221" y="476336"/>
                  <a:pt x="5316010" y="577169"/>
                  <a:pt x="5373246" y="814250"/>
                </a:cubicBezTo>
                <a:cubicBezTo>
                  <a:pt x="5430482" y="1051331"/>
                  <a:pt x="5342352" y="1288330"/>
                  <a:pt x="5373246" y="1413623"/>
                </a:cubicBezTo>
                <a:cubicBezTo>
                  <a:pt x="5388525" y="1554501"/>
                  <a:pt x="5242317" y="1723449"/>
                  <a:pt x="5090515" y="1696354"/>
                </a:cubicBezTo>
                <a:cubicBezTo>
                  <a:pt x="4960604" y="1724518"/>
                  <a:pt x="4767614" y="1690585"/>
                  <a:pt x="4604395" y="1696354"/>
                </a:cubicBezTo>
                <a:cubicBezTo>
                  <a:pt x="4441176" y="1702123"/>
                  <a:pt x="4143499" y="1674827"/>
                  <a:pt x="4022119" y="1696354"/>
                </a:cubicBezTo>
                <a:cubicBezTo>
                  <a:pt x="3900739" y="1717881"/>
                  <a:pt x="3758328" y="1660939"/>
                  <a:pt x="3584076" y="1696354"/>
                </a:cubicBezTo>
                <a:cubicBezTo>
                  <a:pt x="3409824" y="1731769"/>
                  <a:pt x="3315212" y="1690534"/>
                  <a:pt x="3049878" y="1696354"/>
                </a:cubicBezTo>
                <a:cubicBezTo>
                  <a:pt x="2784544" y="1702174"/>
                  <a:pt x="2812236" y="1653316"/>
                  <a:pt x="2659913" y="1696354"/>
                </a:cubicBezTo>
                <a:cubicBezTo>
                  <a:pt x="2507590" y="1739392"/>
                  <a:pt x="2323495" y="1643376"/>
                  <a:pt x="2077637" y="1696354"/>
                </a:cubicBezTo>
                <a:cubicBezTo>
                  <a:pt x="1831779" y="1749332"/>
                  <a:pt x="1621382" y="1677092"/>
                  <a:pt x="1447283" y="1696354"/>
                </a:cubicBezTo>
                <a:cubicBezTo>
                  <a:pt x="1273184" y="1715616"/>
                  <a:pt x="1207354" y="1683982"/>
                  <a:pt x="1009241" y="1696354"/>
                </a:cubicBezTo>
                <a:cubicBezTo>
                  <a:pt x="811128" y="1708726"/>
                  <a:pt x="514734" y="1689408"/>
                  <a:pt x="282731" y="1696354"/>
                </a:cubicBezTo>
                <a:cubicBezTo>
                  <a:pt x="128524" y="1679201"/>
                  <a:pt x="4750" y="1553434"/>
                  <a:pt x="0" y="1413623"/>
                </a:cubicBezTo>
                <a:cubicBezTo>
                  <a:pt x="-12057" y="1237434"/>
                  <a:pt x="48530" y="1128648"/>
                  <a:pt x="0" y="882104"/>
                </a:cubicBezTo>
                <a:cubicBezTo>
                  <a:pt x="-48530" y="635560"/>
                  <a:pt x="63458" y="411549"/>
                  <a:pt x="0" y="282731"/>
                </a:cubicBezTo>
                <a:close/>
              </a:path>
              <a:path w="5373246" h="1696354" stroke="0" extrusionOk="0">
                <a:moveTo>
                  <a:pt x="0" y="282731"/>
                </a:moveTo>
                <a:cubicBezTo>
                  <a:pt x="11151" y="85768"/>
                  <a:pt x="157982" y="10612"/>
                  <a:pt x="282731" y="0"/>
                </a:cubicBezTo>
                <a:cubicBezTo>
                  <a:pt x="567057" y="-21090"/>
                  <a:pt x="614130" y="29635"/>
                  <a:pt x="913085" y="0"/>
                </a:cubicBezTo>
                <a:cubicBezTo>
                  <a:pt x="1212040" y="-29635"/>
                  <a:pt x="1284114" y="51630"/>
                  <a:pt x="1447283" y="0"/>
                </a:cubicBezTo>
                <a:cubicBezTo>
                  <a:pt x="1610452" y="-51630"/>
                  <a:pt x="1833840" y="1950"/>
                  <a:pt x="1981481" y="0"/>
                </a:cubicBezTo>
                <a:cubicBezTo>
                  <a:pt x="2129122" y="-1950"/>
                  <a:pt x="2210312" y="32990"/>
                  <a:pt x="2371446" y="0"/>
                </a:cubicBezTo>
                <a:cubicBezTo>
                  <a:pt x="2532580" y="-32990"/>
                  <a:pt x="2583096" y="35091"/>
                  <a:pt x="2761411" y="0"/>
                </a:cubicBezTo>
                <a:cubicBezTo>
                  <a:pt x="2939727" y="-35091"/>
                  <a:pt x="3063538" y="65745"/>
                  <a:pt x="3343687" y="0"/>
                </a:cubicBezTo>
                <a:cubicBezTo>
                  <a:pt x="3623836" y="-65745"/>
                  <a:pt x="3743025" y="35111"/>
                  <a:pt x="3974041" y="0"/>
                </a:cubicBezTo>
                <a:cubicBezTo>
                  <a:pt x="4205057" y="-35111"/>
                  <a:pt x="4312856" y="36292"/>
                  <a:pt x="4460161" y="0"/>
                </a:cubicBezTo>
                <a:cubicBezTo>
                  <a:pt x="4607466" y="-36292"/>
                  <a:pt x="4876137" y="51489"/>
                  <a:pt x="5090515" y="0"/>
                </a:cubicBezTo>
                <a:cubicBezTo>
                  <a:pt x="5220889" y="-2077"/>
                  <a:pt x="5411949" y="130483"/>
                  <a:pt x="5373246" y="282731"/>
                </a:cubicBezTo>
                <a:cubicBezTo>
                  <a:pt x="5435340" y="396069"/>
                  <a:pt x="5331871" y="727147"/>
                  <a:pt x="5373246" y="848177"/>
                </a:cubicBezTo>
                <a:cubicBezTo>
                  <a:pt x="5414621" y="969207"/>
                  <a:pt x="5321345" y="1140748"/>
                  <a:pt x="5373246" y="1413623"/>
                </a:cubicBezTo>
                <a:cubicBezTo>
                  <a:pt x="5376328" y="1573382"/>
                  <a:pt x="5229976" y="1709024"/>
                  <a:pt x="5090515" y="1696354"/>
                </a:cubicBezTo>
                <a:cubicBezTo>
                  <a:pt x="4946966" y="1718366"/>
                  <a:pt x="4664388" y="1624785"/>
                  <a:pt x="4460161" y="1696354"/>
                </a:cubicBezTo>
                <a:cubicBezTo>
                  <a:pt x="4255934" y="1767923"/>
                  <a:pt x="4052572" y="1679237"/>
                  <a:pt x="3829807" y="1696354"/>
                </a:cubicBezTo>
                <a:cubicBezTo>
                  <a:pt x="3607042" y="1713471"/>
                  <a:pt x="3569269" y="1687965"/>
                  <a:pt x="3439842" y="1696354"/>
                </a:cubicBezTo>
                <a:cubicBezTo>
                  <a:pt x="3310415" y="1704743"/>
                  <a:pt x="3237882" y="1663420"/>
                  <a:pt x="3049878" y="1696354"/>
                </a:cubicBezTo>
                <a:cubicBezTo>
                  <a:pt x="2861874" y="1729288"/>
                  <a:pt x="2718550" y="1661427"/>
                  <a:pt x="2611835" y="1696354"/>
                </a:cubicBezTo>
                <a:cubicBezTo>
                  <a:pt x="2505120" y="1731281"/>
                  <a:pt x="2200582" y="1630783"/>
                  <a:pt x="1981481" y="1696354"/>
                </a:cubicBezTo>
                <a:cubicBezTo>
                  <a:pt x="1762380" y="1761925"/>
                  <a:pt x="1654254" y="1670502"/>
                  <a:pt x="1351127" y="1696354"/>
                </a:cubicBezTo>
                <a:cubicBezTo>
                  <a:pt x="1048000" y="1722206"/>
                  <a:pt x="814204" y="1571187"/>
                  <a:pt x="282731" y="1696354"/>
                </a:cubicBezTo>
                <a:cubicBezTo>
                  <a:pt x="154164" y="1666992"/>
                  <a:pt x="-5573" y="1560790"/>
                  <a:pt x="0" y="1413623"/>
                </a:cubicBezTo>
                <a:cubicBezTo>
                  <a:pt x="-15237" y="1154978"/>
                  <a:pt x="63257" y="1107555"/>
                  <a:pt x="0" y="859486"/>
                </a:cubicBezTo>
                <a:cubicBezTo>
                  <a:pt x="-63257" y="611417"/>
                  <a:pt x="8995" y="475977"/>
                  <a:pt x="0" y="282731"/>
                </a:cubicBezTo>
                <a:close/>
              </a:path>
            </a:pathLst>
          </a:custGeom>
          <a:solidFill>
            <a:schemeClr val="accent1">
              <a:lumMod val="20000"/>
              <a:lumOff val="80000"/>
            </a:schemeClr>
          </a:solidFill>
          <a:ln>
            <a:extLst>
              <a:ext uri="{C807C97D-BFC1-408E-A445-0C87EB9F89A2}">
                <ask:lineSketchStyleProps xmlns:ask="http://schemas.microsoft.com/office/drawing/2018/sketchyshapes" xmlns="" sd="2521278381">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000" dirty="0">
                <a:solidFill>
                  <a:schemeClr val="tx1"/>
                </a:solidFill>
              </a:rPr>
              <a:t>Mr. Arun, Finance manager at National Traders wants to set budgets for a specific expense – </a:t>
            </a:r>
            <a:r>
              <a:rPr lang="en-IN" sz="2000" b="1" dirty="0">
                <a:solidFill>
                  <a:schemeClr val="tx1"/>
                </a:solidFill>
              </a:rPr>
              <a:t>Office supplies </a:t>
            </a:r>
            <a:r>
              <a:rPr lang="en-IN" sz="2000" dirty="0">
                <a:solidFill>
                  <a:schemeClr val="tx1"/>
                </a:solidFill>
              </a:rPr>
              <a:t>&amp; track if expenses are in control. How do you guide?</a:t>
            </a:r>
            <a:endParaRPr lang="en-US" sz="2000" b="1" dirty="0">
              <a:solidFill>
                <a:schemeClr val="tx1"/>
              </a:solidFill>
            </a:endParaRPr>
          </a:p>
        </p:txBody>
      </p:sp>
      <p:cxnSp>
        <p:nvCxnSpPr>
          <p:cNvPr id="6" name="Straight Connector 5">
            <a:extLst>
              <a:ext uri="{FF2B5EF4-FFF2-40B4-BE49-F238E27FC236}">
                <a16:creationId xmlns:a16="http://schemas.microsoft.com/office/drawing/2014/main" id="{832CC735-0467-D3B6-111F-942BF9479C67}"/>
              </a:ext>
            </a:extLst>
          </p:cNvPr>
          <p:cNvCxnSpPr/>
          <p:nvPr/>
        </p:nvCxnSpPr>
        <p:spPr>
          <a:xfrm>
            <a:off x="198304" y="3712684"/>
            <a:ext cx="11666862"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7" name="Diagram 6">
            <a:extLst>
              <a:ext uri="{FF2B5EF4-FFF2-40B4-BE49-F238E27FC236}">
                <a16:creationId xmlns:a16="http://schemas.microsoft.com/office/drawing/2014/main" id="{D83EDEF2-C24A-B572-2868-E19CA8CACF32}"/>
              </a:ext>
            </a:extLst>
          </p:cNvPr>
          <p:cNvGraphicFramePr/>
          <p:nvPr>
            <p:extLst>
              <p:ext uri="{D42A27DB-BD31-4B8C-83A1-F6EECF244321}">
                <p14:modId xmlns:p14="http://schemas.microsoft.com/office/powerpoint/2010/main" val="1212641008"/>
              </p:ext>
            </p:extLst>
          </p:nvPr>
        </p:nvGraphicFramePr>
        <p:xfrm>
          <a:off x="198304" y="3913486"/>
          <a:ext cx="11666862" cy="24925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368445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84DF-9266-338F-9D69-66C4B01C56AF}"/>
              </a:ext>
            </a:extLst>
          </p:cNvPr>
          <p:cNvSpPr>
            <a:spLocks noGrp="1"/>
          </p:cNvSpPr>
          <p:nvPr>
            <p:ph type="title"/>
          </p:nvPr>
        </p:nvSpPr>
        <p:spPr>
          <a:xfrm>
            <a:off x="1249669" y="347794"/>
            <a:ext cx="8392672" cy="637715"/>
          </a:xfrm>
        </p:spPr>
        <p:txBody>
          <a:bodyPr/>
          <a:lstStyle/>
          <a:p>
            <a:pPr algn="l"/>
            <a:r>
              <a:rPr lang="en-IN" dirty="0"/>
              <a:t>Budget scenarios</a:t>
            </a:r>
            <a:endParaRPr lang="en-US" dirty="0"/>
          </a:p>
        </p:txBody>
      </p:sp>
      <p:pic>
        <p:nvPicPr>
          <p:cNvPr id="3" name="Picture 6" descr="Premium Vector | Businessman Thinking">
            <a:extLst>
              <a:ext uri="{FF2B5EF4-FFF2-40B4-BE49-F238E27FC236}">
                <a16:creationId xmlns:a16="http://schemas.microsoft.com/office/drawing/2014/main" id="{192746FD-FF49-C117-4ED9-6FDBB1DFD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371" y="451935"/>
            <a:ext cx="3094248" cy="30942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6B2FEF2-62E3-D8AE-B780-7991177219D4}"/>
              </a:ext>
            </a:extLst>
          </p:cNvPr>
          <p:cNvPicPr>
            <a:picLocks noChangeAspect="1"/>
          </p:cNvPicPr>
          <p:nvPr/>
        </p:nvPicPr>
        <p:blipFill rotWithShape="1">
          <a:blip r:embed="rId3"/>
          <a:srcRect l="34830" t="2310" r="12620" b="38350"/>
          <a:stretch/>
        </p:blipFill>
        <p:spPr>
          <a:xfrm>
            <a:off x="9276203" y="49074"/>
            <a:ext cx="2302525" cy="1949985"/>
          </a:xfrm>
          <a:prstGeom prst="rect">
            <a:avLst/>
          </a:prstGeom>
          <a:ln>
            <a:solidFill>
              <a:srgbClr val="C00000"/>
            </a:solidFill>
          </a:ln>
        </p:spPr>
      </p:pic>
      <p:sp>
        <p:nvSpPr>
          <p:cNvPr id="5" name="Rectangle: Rounded Corners 4">
            <a:extLst>
              <a:ext uri="{FF2B5EF4-FFF2-40B4-BE49-F238E27FC236}">
                <a16:creationId xmlns:a16="http://schemas.microsoft.com/office/drawing/2014/main" id="{203DC01D-6B68-3098-AAC0-683D305DC386}"/>
              </a:ext>
            </a:extLst>
          </p:cNvPr>
          <p:cNvSpPr/>
          <p:nvPr/>
        </p:nvSpPr>
        <p:spPr>
          <a:xfrm>
            <a:off x="1619480" y="1366335"/>
            <a:ext cx="5373246" cy="1696354"/>
          </a:xfrm>
          <a:custGeom>
            <a:avLst/>
            <a:gdLst>
              <a:gd name="connsiteX0" fmla="*/ 0 w 5373246"/>
              <a:gd name="connsiteY0" fmla="*/ 282731 h 1696354"/>
              <a:gd name="connsiteX1" fmla="*/ 282731 w 5373246"/>
              <a:gd name="connsiteY1" fmla="*/ 0 h 1696354"/>
              <a:gd name="connsiteX2" fmla="*/ 768851 w 5373246"/>
              <a:gd name="connsiteY2" fmla="*/ 0 h 1696354"/>
              <a:gd name="connsiteX3" fmla="*/ 1158816 w 5373246"/>
              <a:gd name="connsiteY3" fmla="*/ 0 h 1696354"/>
              <a:gd name="connsiteX4" fmla="*/ 1789170 w 5373246"/>
              <a:gd name="connsiteY4" fmla="*/ 0 h 1696354"/>
              <a:gd name="connsiteX5" fmla="*/ 2371446 w 5373246"/>
              <a:gd name="connsiteY5" fmla="*/ 0 h 1696354"/>
              <a:gd name="connsiteX6" fmla="*/ 3001800 w 5373246"/>
              <a:gd name="connsiteY6" fmla="*/ 0 h 1696354"/>
              <a:gd name="connsiteX7" fmla="*/ 3584076 w 5373246"/>
              <a:gd name="connsiteY7" fmla="*/ 0 h 1696354"/>
              <a:gd name="connsiteX8" fmla="*/ 4214430 w 5373246"/>
              <a:gd name="connsiteY8" fmla="*/ 0 h 1696354"/>
              <a:gd name="connsiteX9" fmla="*/ 4604395 w 5373246"/>
              <a:gd name="connsiteY9" fmla="*/ 0 h 1696354"/>
              <a:gd name="connsiteX10" fmla="*/ 5090515 w 5373246"/>
              <a:gd name="connsiteY10" fmla="*/ 0 h 1696354"/>
              <a:gd name="connsiteX11" fmla="*/ 5373246 w 5373246"/>
              <a:gd name="connsiteY11" fmla="*/ 282731 h 1696354"/>
              <a:gd name="connsiteX12" fmla="*/ 5373246 w 5373246"/>
              <a:gd name="connsiteY12" fmla="*/ 814250 h 1696354"/>
              <a:gd name="connsiteX13" fmla="*/ 5373246 w 5373246"/>
              <a:gd name="connsiteY13" fmla="*/ 1413623 h 1696354"/>
              <a:gd name="connsiteX14" fmla="*/ 5090515 w 5373246"/>
              <a:gd name="connsiteY14" fmla="*/ 1696354 h 1696354"/>
              <a:gd name="connsiteX15" fmla="*/ 4604395 w 5373246"/>
              <a:gd name="connsiteY15" fmla="*/ 1696354 h 1696354"/>
              <a:gd name="connsiteX16" fmla="*/ 4022119 w 5373246"/>
              <a:gd name="connsiteY16" fmla="*/ 1696354 h 1696354"/>
              <a:gd name="connsiteX17" fmla="*/ 3584076 w 5373246"/>
              <a:gd name="connsiteY17" fmla="*/ 1696354 h 1696354"/>
              <a:gd name="connsiteX18" fmla="*/ 3049878 w 5373246"/>
              <a:gd name="connsiteY18" fmla="*/ 1696354 h 1696354"/>
              <a:gd name="connsiteX19" fmla="*/ 2659913 w 5373246"/>
              <a:gd name="connsiteY19" fmla="*/ 1696354 h 1696354"/>
              <a:gd name="connsiteX20" fmla="*/ 2077637 w 5373246"/>
              <a:gd name="connsiteY20" fmla="*/ 1696354 h 1696354"/>
              <a:gd name="connsiteX21" fmla="*/ 1447283 w 5373246"/>
              <a:gd name="connsiteY21" fmla="*/ 1696354 h 1696354"/>
              <a:gd name="connsiteX22" fmla="*/ 1009241 w 5373246"/>
              <a:gd name="connsiteY22" fmla="*/ 1696354 h 1696354"/>
              <a:gd name="connsiteX23" fmla="*/ 282731 w 5373246"/>
              <a:gd name="connsiteY23" fmla="*/ 1696354 h 1696354"/>
              <a:gd name="connsiteX24" fmla="*/ 0 w 5373246"/>
              <a:gd name="connsiteY24" fmla="*/ 1413623 h 1696354"/>
              <a:gd name="connsiteX25" fmla="*/ 0 w 5373246"/>
              <a:gd name="connsiteY25" fmla="*/ 882104 h 1696354"/>
              <a:gd name="connsiteX26" fmla="*/ 0 w 5373246"/>
              <a:gd name="connsiteY26" fmla="*/ 282731 h 169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73246" h="1696354" fill="none" extrusionOk="0">
                <a:moveTo>
                  <a:pt x="0" y="282731"/>
                </a:moveTo>
                <a:cubicBezTo>
                  <a:pt x="22270" y="161325"/>
                  <a:pt x="135208" y="-18309"/>
                  <a:pt x="282731" y="0"/>
                </a:cubicBezTo>
                <a:cubicBezTo>
                  <a:pt x="524821" y="-57593"/>
                  <a:pt x="591193" y="8967"/>
                  <a:pt x="768851" y="0"/>
                </a:cubicBezTo>
                <a:cubicBezTo>
                  <a:pt x="946509" y="-8967"/>
                  <a:pt x="1048988" y="22310"/>
                  <a:pt x="1158816" y="0"/>
                </a:cubicBezTo>
                <a:cubicBezTo>
                  <a:pt x="1268645" y="-22310"/>
                  <a:pt x="1517458" y="33497"/>
                  <a:pt x="1789170" y="0"/>
                </a:cubicBezTo>
                <a:cubicBezTo>
                  <a:pt x="2060882" y="-33497"/>
                  <a:pt x="2224608" y="8431"/>
                  <a:pt x="2371446" y="0"/>
                </a:cubicBezTo>
                <a:cubicBezTo>
                  <a:pt x="2518284" y="-8431"/>
                  <a:pt x="2866012" y="2765"/>
                  <a:pt x="3001800" y="0"/>
                </a:cubicBezTo>
                <a:cubicBezTo>
                  <a:pt x="3137588" y="-2765"/>
                  <a:pt x="3457597" y="48349"/>
                  <a:pt x="3584076" y="0"/>
                </a:cubicBezTo>
                <a:cubicBezTo>
                  <a:pt x="3710555" y="-48349"/>
                  <a:pt x="4027341" y="2119"/>
                  <a:pt x="4214430" y="0"/>
                </a:cubicBezTo>
                <a:cubicBezTo>
                  <a:pt x="4401519" y="-2119"/>
                  <a:pt x="4417578" y="12642"/>
                  <a:pt x="4604395" y="0"/>
                </a:cubicBezTo>
                <a:cubicBezTo>
                  <a:pt x="4791213" y="-12642"/>
                  <a:pt x="4917147" y="15839"/>
                  <a:pt x="5090515" y="0"/>
                </a:cubicBezTo>
                <a:cubicBezTo>
                  <a:pt x="5213801" y="-6678"/>
                  <a:pt x="5410673" y="146854"/>
                  <a:pt x="5373246" y="282731"/>
                </a:cubicBezTo>
                <a:cubicBezTo>
                  <a:pt x="5390221" y="476336"/>
                  <a:pt x="5316010" y="577169"/>
                  <a:pt x="5373246" y="814250"/>
                </a:cubicBezTo>
                <a:cubicBezTo>
                  <a:pt x="5430482" y="1051331"/>
                  <a:pt x="5342352" y="1288330"/>
                  <a:pt x="5373246" y="1413623"/>
                </a:cubicBezTo>
                <a:cubicBezTo>
                  <a:pt x="5388525" y="1554501"/>
                  <a:pt x="5242317" y="1723449"/>
                  <a:pt x="5090515" y="1696354"/>
                </a:cubicBezTo>
                <a:cubicBezTo>
                  <a:pt x="4960604" y="1724518"/>
                  <a:pt x="4767614" y="1690585"/>
                  <a:pt x="4604395" y="1696354"/>
                </a:cubicBezTo>
                <a:cubicBezTo>
                  <a:pt x="4441176" y="1702123"/>
                  <a:pt x="4143499" y="1674827"/>
                  <a:pt x="4022119" y="1696354"/>
                </a:cubicBezTo>
                <a:cubicBezTo>
                  <a:pt x="3900739" y="1717881"/>
                  <a:pt x="3758328" y="1660939"/>
                  <a:pt x="3584076" y="1696354"/>
                </a:cubicBezTo>
                <a:cubicBezTo>
                  <a:pt x="3409824" y="1731769"/>
                  <a:pt x="3315212" y="1690534"/>
                  <a:pt x="3049878" y="1696354"/>
                </a:cubicBezTo>
                <a:cubicBezTo>
                  <a:pt x="2784544" y="1702174"/>
                  <a:pt x="2812236" y="1653316"/>
                  <a:pt x="2659913" y="1696354"/>
                </a:cubicBezTo>
                <a:cubicBezTo>
                  <a:pt x="2507590" y="1739392"/>
                  <a:pt x="2323495" y="1643376"/>
                  <a:pt x="2077637" y="1696354"/>
                </a:cubicBezTo>
                <a:cubicBezTo>
                  <a:pt x="1831779" y="1749332"/>
                  <a:pt x="1621382" y="1677092"/>
                  <a:pt x="1447283" y="1696354"/>
                </a:cubicBezTo>
                <a:cubicBezTo>
                  <a:pt x="1273184" y="1715616"/>
                  <a:pt x="1207354" y="1683982"/>
                  <a:pt x="1009241" y="1696354"/>
                </a:cubicBezTo>
                <a:cubicBezTo>
                  <a:pt x="811128" y="1708726"/>
                  <a:pt x="514734" y="1689408"/>
                  <a:pt x="282731" y="1696354"/>
                </a:cubicBezTo>
                <a:cubicBezTo>
                  <a:pt x="128524" y="1679201"/>
                  <a:pt x="4750" y="1553434"/>
                  <a:pt x="0" y="1413623"/>
                </a:cubicBezTo>
                <a:cubicBezTo>
                  <a:pt x="-12057" y="1237434"/>
                  <a:pt x="48530" y="1128648"/>
                  <a:pt x="0" y="882104"/>
                </a:cubicBezTo>
                <a:cubicBezTo>
                  <a:pt x="-48530" y="635560"/>
                  <a:pt x="63458" y="411549"/>
                  <a:pt x="0" y="282731"/>
                </a:cubicBezTo>
                <a:close/>
              </a:path>
              <a:path w="5373246" h="1696354" stroke="0" extrusionOk="0">
                <a:moveTo>
                  <a:pt x="0" y="282731"/>
                </a:moveTo>
                <a:cubicBezTo>
                  <a:pt x="11151" y="85768"/>
                  <a:pt x="157982" y="10612"/>
                  <a:pt x="282731" y="0"/>
                </a:cubicBezTo>
                <a:cubicBezTo>
                  <a:pt x="567057" y="-21090"/>
                  <a:pt x="614130" y="29635"/>
                  <a:pt x="913085" y="0"/>
                </a:cubicBezTo>
                <a:cubicBezTo>
                  <a:pt x="1212040" y="-29635"/>
                  <a:pt x="1284114" y="51630"/>
                  <a:pt x="1447283" y="0"/>
                </a:cubicBezTo>
                <a:cubicBezTo>
                  <a:pt x="1610452" y="-51630"/>
                  <a:pt x="1833840" y="1950"/>
                  <a:pt x="1981481" y="0"/>
                </a:cubicBezTo>
                <a:cubicBezTo>
                  <a:pt x="2129122" y="-1950"/>
                  <a:pt x="2210312" y="32990"/>
                  <a:pt x="2371446" y="0"/>
                </a:cubicBezTo>
                <a:cubicBezTo>
                  <a:pt x="2532580" y="-32990"/>
                  <a:pt x="2583096" y="35091"/>
                  <a:pt x="2761411" y="0"/>
                </a:cubicBezTo>
                <a:cubicBezTo>
                  <a:pt x="2939727" y="-35091"/>
                  <a:pt x="3063538" y="65745"/>
                  <a:pt x="3343687" y="0"/>
                </a:cubicBezTo>
                <a:cubicBezTo>
                  <a:pt x="3623836" y="-65745"/>
                  <a:pt x="3743025" y="35111"/>
                  <a:pt x="3974041" y="0"/>
                </a:cubicBezTo>
                <a:cubicBezTo>
                  <a:pt x="4205057" y="-35111"/>
                  <a:pt x="4312856" y="36292"/>
                  <a:pt x="4460161" y="0"/>
                </a:cubicBezTo>
                <a:cubicBezTo>
                  <a:pt x="4607466" y="-36292"/>
                  <a:pt x="4876137" y="51489"/>
                  <a:pt x="5090515" y="0"/>
                </a:cubicBezTo>
                <a:cubicBezTo>
                  <a:pt x="5220889" y="-2077"/>
                  <a:pt x="5411949" y="130483"/>
                  <a:pt x="5373246" y="282731"/>
                </a:cubicBezTo>
                <a:cubicBezTo>
                  <a:pt x="5435340" y="396069"/>
                  <a:pt x="5331871" y="727147"/>
                  <a:pt x="5373246" y="848177"/>
                </a:cubicBezTo>
                <a:cubicBezTo>
                  <a:pt x="5414621" y="969207"/>
                  <a:pt x="5321345" y="1140748"/>
                  <a:pt x="5373246" y="1413623"/>
                </a:cubicBezTo>
                <a:cubicBezTo>
                  <a:pt x="5376328" y="1573382"/>
                  <a:pt x="5229976" y="1709024"/>
                  <a:pt x="5090515" y="1696354"/>
                </a:cubicBezTo>
                <a:cubicBezTo>
                  <a:pt x="4946966" y="1718366"/>
                  <a:pt x="4664388" y="1624785"/>
                  <a:pt x="4460161" y="1696354"/>
                </a:cubicBezTo>
                <a:cubicBezTo>
                  <a:pt x="4255934" y="1767923"/>
                  <a:pt x="4052572" y="1679237"/>
                  <a:pt x="3829807" y="1696354"/>
                </a:cubicBezTo>
                <a:cubicBezTo>
                  <a:pt x="3607042" y="1713471"/>
                  <a:pt x="3569269" y="1687965"/>
                  <a:pt x="3439842" y="1696354"/>
                </a:cubicBezTo>
                <a:cubicBezTo>
                  <a:pt x="3310415" y="1704743"/>
                  <a:pt x="3237882" y="1663420"/>
                  <a:pt x="3049878" y="1696354"/>
                </a:cubicBezTo>
                <a:cubicBezTo>
                  <a:pt x="2861874" y="1729288"/>
                  <a:pt x="2718550" y="1661427"/>
                  <a:pt x="2611835" y="1696354"/>
                </a:cubicBezTo>
                <a:cubicBezTo>
                  <a:pt x="2505120" y="1731281"/>
                  <a:pt x="2200582" y="1630783"/>
                  <a:pt x="1981481" y="1696354"/>
                </a:cubicBezTo>
                <a:cubicBezTo>
                  <a:pt x="1762380" y="1761925"/>
                  <a:pt x="1654254" y="1670502"/>
                  <a:pt x="1351127" y="1696354"/>
                </a:cubicBezTo>
                <a:cubicBezTo>
                  <a:pt x="1048000" y="1722206"/>
                  <a:pt x="814204" y="1571187"/>
                  <a:pt x="282731" y="1696354"/>
                </a:cubicBezTo>
                <a:cubicBezTo>
                  <a:pt x="154164" y="1666992"/>
                  <a:pt x="-5573" y="1560790"/>
                  <a:pt x="0" y="1413623"/>
                </a:cubicBezTo>
                <a:cubicBezTo>
                  <a:pt x="-15237" y="1154978"/>
                  <a:pt x="63257" y="1107555"/>
                  <a:pt x="0" y="859486"/>
                </a:cubicBezTo>
                <a:cubicBezTo>
                  <a:pt x="-63257" y="611417"/>
                  <a:pt x="8995" y="475977"/>
                  <a:pt x="0" y="282731"/>
                </a:cubicBezTo>
                <a:close/>
              </a:path>
            </a:pathLst>
          </a:custGeom>
          <a:solidFill>
            <a:schemeClr val="accent1">
              <a:lumMod val="20000"/>
              <a:lumOff val="80000"/>
            </a:schemeClr>
          </a:solidFill>
          <a:ln>
            <a:extLst>
              <a:ext uri="{C807C97D-BFC1-408E-A445-0C87EB9F89A2}">
                <ask:lineSketchStyleProps xmlns:ask="http://schemas.microsoft.com/office/drawing/2018/sketchyshapes" xmlns="" sd="2521278381">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000" dirty="0">
                <a:solidFill>
                  <a:schemeClr val="tx1"/>
                </a:solidFill>
              </a:rPr>
              <a:t>Mr. Arun, Finance manager at National Traders wants to set budgets for expenses incurred by different departments. How do you guide?</a:t>
            </a:r>
            <a:endParaRPr lang="en-US" sz="2000" b="1" dirty="0">
              <a:solidFill>
                <a:schemeClr val="tx1"/>
              </a:solidFill>
            </a:endParaRPr>
          </a:p>
        </p:txBody>
      </p:sp>
      <p:cxnSp>
        <p:nvCxnSpPr>
          <p:cNvPr id="6" name="Straight Connector 5">
            <a:extLst>
              <a:ext uri="{FF2B5EF4-FFF2-40B4-BE49-F238E27FC236}">
                <a16:creationId xmlns:a16="http://schemas.microsoft.com/office/drawing/2014/main" id="{832CC735-0467-D3B6-111F-942BF9479C67}"/>
              </a:ext>
            </a:extLst>
          </p:cNvPr>
          <p:cNvCxnSpPr/>
          <p:nvPr/>
        </p:nvCxnSpPr>
        <p:spPr>
          <a:xfrm>
            <a:off x="198304" y="3712684"/>
            <a:ext cx="11666862"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8" name="Diagram 7">
            <a:extLst>
              <a:ext uri="{FF2B5EF4-FFF2-40B4-BE49-F238E27FC236}">
                <a16:creationId xmlns:a16="http://schemas.microsoft.com/office/drawing/2014/main" id="{2F8801A4-2889-E213-C017-54505DDD7B6C}"/>
              </a:ext>
            </a:extLst>
          </p:cNvPr>
          <p:cNvGraphicFramePr/>
          <p:nvPr>
            <p:extLst>
              <p:ext uri="{D42A27DB-BD31-4B8C-83A1-F6EECF244321}">
                <p14:modId xmlns:p14="http://schemas.microsoft.com/office/powerpoint/2010/main" val="90317195"/>
              </p:ext>
            </p:extLst>
          </p:nvPr>
        </p:nvGraphicFramePr>
        <p:xfrm>
          <a:off x="198304" y="3913486"/>
          <a:ext cx="11666862" cy="24925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68226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5C66-2687-1AB9-62E5-E26DA14C9C86}"/>
              </a:ext>
            </a:extLst>
          </p:cNvPr>
          <p:cNvSpPr>
            <a:spLocks noGrp="1"/>
          </p:cNvSpPr>
          <p:nvPr>
            <p:ph type="title"/>
          </p:nvPr>
        </p:nvSpPr>
        <p:spPr/>
        <p:txBody>
          <a:bodyPr/>
          <a:lstStyle/>
          <a:p>
            <a:r>
              <a:rPr lang="en-IN" dirty="0"/>
              <a:t>Golden rules of accounting – Real a/c</a:t>
            </a:r>
          </a:p>
        </p:txBody>
      </p:sp>
      <p:sp>
        <p:nvSpPr>
          <p:cNvPr id="4" name="Speech Bubble: Oval 3">
            <a:extLst>
              <a:ext uri="{FF2B5EF4-FFF2-40B4-BE49-F238E27FC236}">
                <a16:creationId xmlns:a16="http://schemas.microsoft.com/office/drawing/2014/main" id="{A30FDF55-3A9E-0CA0-14E8-9B3B88998D41}"/>
              </a:ext>
            </a:extLst>
          </p:cNvPr>
          <p:cNvSpPr/>
          <p:nvPr/>
        </p:nvSpPr>
        <p:spPr>
          <a:xfrm>
            <a:off x="593585" y="1721609"/>
            <a:ext cx="2976929" cy="1828800"/>
          </a:xfrm>
          <a:prstGeom prst="wedgeEllipseCallout">
            <a:avLst>
              <a:gd name="adj1" fmla="val 80300"/>
              <a:gd name="adj2" fmla="val 11676"/>
            </a:avLst>
          </a:prstGeom>
          <a:solidFill>
            <a:srgbClr val="B9FF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Roshan electronics purchased office furniture &amp; paid via Bank</a:t>
            </a:r>
          </a:p>
        </p:txBody>
      </p:sp>
      <p:pic>
        <p:nvPicPr>
          <p:cNvPr id="8194" name="Picture 2" descr="Supermarket Man Images - Free Download on Freepik">
            <a:extLst>
              <a:ext uri="{FF2B5EF4-FFF2-40B4-BE49-F238E27FC236}">
                <a16:creationId xmlns:a16="http://schemas.microsoft.com/office/drawing/2014/main" id="{12273F4A-CCE9-C16E-3F66-FB43198E4E6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50000"/>
          <a:stretch/>
        </p:blipFill>
        <p:spPr bwMode="auto">
          <a:xfrm>
            <a:off x="6344246" y="1624611"/>
            <a:ext cx="1504354" cy="276359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ome Office Furniture Icon, Outline Style, 49% OFF">
            <a:extLst>
              <a:ext uri="{FF2B5EF4-FFF2-40B4-BE49-F238E27FC236}">
                <a16:creationId xmlns:a16="http://schemas.microsoft.com/office/drawing/2014/main" id="{AD26FE9E-D580-1FF5-CD46-74EECC0D0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296" y="2743464"/>
            <a:ext cx="1768247" cy="176824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183;p26">
            <a:extLst>
              <a:ext uri="{FF2B5EF4-FFF2-40B4-BE49-F238E27FC236}">
                <a16:creationId xmlns:a16="http://schemas.microsoft.com/office/drawing/2014/main" id="{35C5F88A-A93C-D96A-FE4E-91ECB2FC8C5F}"/>
              </a:ext>
            </a:extLst>
          </p:cNvPr>
          <p:cNvSpPr/>
          <p:nvPr/>
        </p:nvSpPr>
        <p:spPr>
          <a:xfrm>
            <a:off x="3502346" y="4964354"/>
            <a:ext cx="2499900" cy="542700"/>
          </a:xfrm>
          <a:prstGeom prst="rect">
            <a:avLst/>
          </a:prstGeom>
          <a:solidFill>
            <a:srgbClr val="99FF9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Debit What comes in</a:t>
            </a:r>
            <a:endParaRPr dirty="0"/>
          </a:p>
        </p:txBody>
      </p:sp>
      <p:sp>
        <p:nvSpPr>
          <p:cNvPr id="6" name="Google Shape;1183;p26">
            <a:extLst>
              <a:ext uri="{FF2B5EF4-FFF2-40B4-BE49-F238E27FC236}">
                <a16:creationId xmlns:a16="http://schemas.microsoft.com/office/drawing/2014/main" id="{289E8760-4BB7-A5B8-6761-3E080F562651}"/>
              </a:ext>
            </a:extLst>
          </p:cNvPr>
          <p:cNvSpPr/>
          <p:nvPr/>
        </p:nvSpPr>
        <p:spPr>
          <a:xfrm>
            <a:off x="6628360" y="4964354"/>
            <a:ext cx="2499900" cy="542700"/>
          </a:xfrm>
          <a:prstGeom prst="rect">
            <a:avLst/>
          </a:prstGeom>
          <a:solidFill>
            <a:srgbClr val="99FF9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Credit What goes out</a:t>
            </a:r>
            <a:endParaRPr dirty="0"/>
          </a:p>
        </p:txBody>
      </p:sp>
      <p:sp>
        <p:nvSpPr>
          <p:cNvPr id="7" name="Arrow: Chevron 6">
            <a:extLst>
              <a:ext uri="{FF2B5EF4-FFF2-40B4-BE49-F238E27FC236}">
                <a16:creationId xmlns:a16="http://schemas.microsoft.com/office/drawing/2014/main" id="{BD3CF7E7-11D5-0A78-C5B7-7B8216C57B40}"/>
              </a:ext>
            </a:extLst>
          </p:cNvPr>
          <p:cNvSpPr/>
          <p:nvPr/>
        </p:nvSpPr>
        <p:spPr>
          <a:xfrm>
            <a:off x="6248082" y="5112936"/>
            <a:ext cx="174171" cy="206828"/>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8" name="Google Shape;1183;p26">
            <a:extLst>
              <a:ext uri="{FF2B5EF4-FFF2-40B4-BE49-F238E27FC236}">
                <a16:creationId xmlns:a16="http://schemas.microsoft.com/office/drawing/2014/main" id="{0EBF8ED2-577E-3C22-C71C-A95532DAF5E0}"/>
              </a:ext>
            </a:extLst>
          </p:cNvPr>
          <p:cNvSpPr/>
          <p:nvPr/>
        </p:nvSpPr>
        <p:spPr>
          <a:xfrm>
            <a:off x="3502346" y="5714352"/>
            <a:ext cx="2499900" cy="542700"/>
          </a:xfrm>
          <a:prstGeom prst="rect">
            <a:avLst/>
          </a:prstGeom>
          <a:solidFill>
            <a:srgbClr val="99CC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Debit Furniture a/c</a:t>
            </a:r>
            <a:endParaRPr dirty="0"/>
          </a:p>
        </p:txBody>
      </p:sp>
      <p:sp>
        <p:nvSpPr>
          <p:cNvPr id="9" name="Google Shape;1183;p26">
            <a:extLst>
              <a:ext uri="{FF2B5EF4-FFF2-40B4-BE49-F238E27FC236}">
                <a16:creationId xmlns:a16="http://schemas.microsoft.com/office/drawing/2014/main" id="{876DA914-C359-D3D6-340B-10624D9BEC76}"/>
              </a:ext>
            </a:extLst>
          </p:cNvPr>
          <p:cNvSpPr/>
          <p:nvPr/>
        </p:nvSpPr>
        <p:spPr>
          <a:xfrm>
            <a:off x="6628360" y="5714352"/>
            <a:ext cx="2499900" cy="542700"/>
          </a:xfrm>
          <a:prstGeom prst="rect">
            <a:avLst/>
          </a:prstGeom>
          <a:solidFill>
            <a:srgbClr val="99CC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Credit Bank a/c</a:t>
            </a:r>
            <a:endParaRPr dirty="0"/>
          </a:p>
        </p:txBody>
      </p:sp>
      <p:sp>
        <p:nvSpPr>
          <p:cNvPr id="10" name="Arrow: Chevron 9">
            <a:extLst>
              <a:ext uri="{FF2B5EF4-FFF2-40B4-BE49-F238E27FC236}">
                <a16:creationId xmlns:a16="http://schemas.microsoft.com/office/drawing/2014/main" id="{E7D75297-9460-6D5C-DA56-BCD233A7D60F}"/>
              </a:ext>
            </a:extLst>
          </p:cNvPr>
          <p:cNvSpPr/>
          <p:nvPr/>
        </p:nvSpPr>
        <p:spPr>
          <a:xfrm>
            <a:off x="6248082" y="5862934"/>
            <a:ext cx="174171" cy="206828"/>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15054501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arn(inVertical)">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198"/>
                                        </p:tgtEl>
                                        <p:attrNameLst>
                                          <p:attrName>style.visibility</p:attrName>
                                        </p:attrNameLst>
                                      </p:cBhvr>
                                      <p:to>
                                        <p:strVal val="visible"/>
                                      </p:to>
                                    </p:set>
                                    <p:animEffect transition="in" filter="circle(in)">
                                      <p:cBhvr>
                                        <p:cTn id="12" dur="2000"/>
                                        <p:tgtEl>
                                          <p:spTgt spid="819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0-#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6"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80">
                                          <p:stCondLst>
                                            <p:cond delay="0"/>
                                          </p:stCondLst>
                                        </p:cTn>
                                        <p:tgtEl>
                                          <p:spTgt spid="8"/>
                                        </p:tgtEl>
                                      </p:cBhvr>
                                    </p:animEffect>
                                    <p:anim calcmode="lin" valueType="num">
                                      <p:cBhvr>
                                        <p:cTn id="3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0" dur="26">
                                          <p:stCondLst>
                                            <p:cond delay="650"/>
                                          </p:stCondLst>
                                        </p:cTn>
                                        <p:tgtEl>
                                          <p:spTgt spid="8"/>
                                        </p:tgtEl>
                                      </p:cBhvr>
                                      <p:to x="100000" y="60000"/>
                                    </p:animScale>
                                    <p:animScale>
                                      <p:cBhvr>
                                        <p:cTn id="41" dur="166" decel="50000">
                                          <p:stCondLst>
                                            <p:cond delay="676"/>
                                          </p:stCondLst>
                                        </p:cTn>
                                        <p:tgtEl>
                                          <p:spTgt spid="8"/>
                                        </p:tgtEl>
                                      </p:cBhvr>
                                      <p:to x="100000" y="100000"/>
                                    </p:animScale>
                                    <p:animScale>
                                      <p:cBhvr>
                                        <p:cTn id="42" dur="26">
                                          <p:stCondLst>
                                            <p:cond delay="1312"/>
                                          </p:stCondLst>
                                        </p:cTn>
                                        <p:tgtEl>
                                          <p:spTgt spid="8"/>
                                        </p:tgtEl>
                                      </p:cBhvr>
                                      <p:to x="100000" y="80000"/>
                                    </p:animScale>
                                    <p:animScale>
                                      <p:cBhvr>
                                        <p:cTn id="43" dur="166" decel="50000">
                                          <p:stCondLst>
                                            <p:cond delay="1338"/>
                                          </p:stCondLst>
                                        </p:cTn>
                                        <p:tgtEl>
                                          <p:spTgt spid="8"/>
                                        </p:tgtEl>
                                      </p:cBhvr>
                                      <p:to x="100000" y="100000"/>
                                    </p:animScale>
                                    <p:animScale>
                                      <p:cBhvr>
                                        <p:cTn id="44" dur="26">
                                          <p:stCondLst>
                                            <p:cond delay="1642"/>
                                          </p:stCondLst>
                                        </p:cTn>
                                        <p:tgtEl>
                                          <p:spTgt spid="8"/>
                                        </p:tgtEl>
                                      </p:cBhvr>
                                      <p:to x="100000" y="90000"/>
                                    </p:animScale>
                                    <p:animScale>
                                      <p:cBhvr>
                                        <p:cTn id="45" dur="166" decel="50000">
                                          <p:stCondLst>
                                            <p:cond delay="1668"/>
                                          </p:stCondLst>
                                        </p:cTn>
                                        <p:tgtEl>
                                          <p:spTgt spid="8"/>
                                        </p:tgtEl>
                                      </p:cBhvr>
                                      <p:to x="100000" y="100000"/>
                                    </p:animScale>
                                    <p:animScale>
                                      <p:cBhvr>
                                        <p:cTn id="46" dur="26">
                                          <p:stCondLst>
                                            <p:cond delay="1808"/>
                                          </p:stCondLst>
                                        </p:cTn>
                                        <p:tgtEl>
                                          <p:spTgt spid="8"/>
                                        </p:tgtEl>
                                      </p:cBhvr>
                                      <p:to x="100000" y="95000"/>
                                    </p:animScale>
                                    <p:animScale>
                                      <p:cBhvr>
                                        <p:cTn id="47" dur="166" decel="50000">
                                          <p:stCondLst>
                                            <p:cond delay="1834"/>
                                          </p:stCondLst>
                                        </p:cTn>
                                        <p:tgtEl>
                                          <p:spTgt spid="8"/>
                                        </p:tgtEl>
                                      </p:cBhvr>
                                      <p:to x="100000" y="100000"/>
                                    </p:animScale>
                                  </p:childTnLst>
                                </p:cTn>
                              </p:par>
                              <p:par>
                                <p:cTn id="48" presetID="26"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80">
                                          <p:stCondLst>
                                            <p:cond delay="0"/>
                                          </p:stCondLst>
                                        </p:cTn>
                                        <p:tgtEl>
                                          <p:spTgt spid="10"/>
                                        </p:tgtEl>
                                      </p:cBhvr>
                                    </p:animEffect>
                                    <p:anim calcmode="lin" valueType="num">
                                      <p:cBhvr>
                                        <p:cTn id="51"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56" dur="26">
                                          <p:stCondLst>
                                            <p:cond delay="650"/>
                                          </p:stCondLst>
                                        </p:cTn>
                                        <p:tgtEl>
                                          <p:spTgt spid="10"/>
                                        </p:tgtEl>
                                      </p:cBhvr>
                                      <p:to x="100000" y="60000"/>
                                    </p:animScale>
                                    <p:animScale>
                                      <p:cBhvr>
                                        <p:cTn id="57" dur="166" decel="50000">
                                          <p:stCondLst>
                                            <p:cond delay="676"/>
                                          </p:stCondLst>
                                        </p:cTn>
                                        <p:tgtEl>
                                          <p:spTgt spid="10"/>
                                        </p:tgtEl>
                                      </p:cBhvr>
                                      <p:to x="100000" y="100000"/>
                                    </p:animScale>
                                    <p:animScale>
                                      <p:cBhvr>
                                        <p:cTn id="58" dur="26">
                                          <p:stCondLst>
                                            <p:cond delay="1312"/>
                                          </p:stCondLst>
                                        </p:cTn>
                                        <p:tgtEl>
                                          <p:spTgt spid="10"/>
                                        </p:tgtEl>
                                      </p:cBhvr>
                                      <p:to x="100000" y="80000"/>
                                    </p:animScale>
                                    <p:animScale>
                                      <p:cBhvr>
                                        <p:cTn id="59" dur="166" decel="50000">
                                          <p:stCondLst>
                                            <p:cond delay="1338"/>
                                          </p:stCondLst>
                                        </p:cTn>
                                        <p:tgtEl>
                                          <p:spTgt spid="10"/>
                                        </p:tgtEl>
                                      </p:cBhvr>
                                      <p:to x="100000" y="100000"/>
                                    </p:animScale>
                                    <p:animScale>
                                      <p:cBhvr>
                                        <p:cTn id="60" dur="26">
                                          <p:stCondLst>
                                            <p:cond delay="1642"/>
                                          </p:stCondLst>
                                        </p:cTn>
                                        <p:tgtEl>
                                          <p:spTgt spid="10"/>
                                        </p:tgtEl>
                                      </p:cBhvr>
                                      <p:to x="100000" y="90000"/>
                                    </p:animScale>
                                    <p:animScale>
                                      <p:cBhvr>
                                        <p:cTn id="61" dur="166" decel="50000">
                                          <p:stCondLst>
                                            <p:cond delay="1668"/>
                                          </p:stCondLst>
                                        </p:cTn>
                                        <p:tgtEl>
                                          <p:spTgt spid="10"/>
                                        </p:tgtEl>
                                      </p:cBhvr>
                                      <p:to x="100000" y="100000"/>
                                    </p:animScale>
                                    <p:animScale>
                                      <p:cBhvr>
                                        <p:cTn id="62" dur="26">
                                          <p:stCondLst>
                                            <p:cond delay="1808"/>
                                          </p:stCondLst>
                                        </p:cTn>
                                        <p:tgtEl>
                                          <p:spTgt spid="10"/>
                                        </p:tgtEl>
                                      </p:cBhvr>
                                      <p:to x="100000" y="95000"/>
                                    </p:animScale>
                                    <p:animScale>
                                      <p:cBhvr>
                                        <p:cTn id="63" dur="166" decel="50000">
                                          <p:stCondLst>
                                            <p:cond delay="1834"/>
                                          </p:stCondLst>
                                        </p:cTn>
                                        <p:tgtEl>
                                          <p:spTgt spid="10"/>
                                        </p:tgtEl>
                                      </p:cBhvr>
                                      <p:to x="100000" y="100000"/>
                                    </p:animScale>
                                  </p:childTnLst>
                                </p:cTn>
                              </p:par>
                              <p:par>
                                <p:cTn id="64" presetID="26"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down)">
                                      <p:cBhvr>
                                        <p:cTn id="66" dur="580">
                                          <p:stCondLst>
                                            <p:cond delay="0"/>
                                          </p:stCondLst>
                                        </p:cTn>
                                        <p:tgtEl>
                                          <p:spTgt spid="9"/>
                                        </p:tgtEl>
                                      </p:cBhvr>
                                    </p:animEffect>
                                    <p:anim calcmode="lin" valueType="num">
                                      <p:cBhvr>
                                        <p:cTn id="6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72" dur="26">
                                          <p:stCondLst>
                                            <p:cond delay="650"/>
                                          </p:stCondLst>
                                        </p:cTn>
                                        <p:tgtEl>
                                          <p:spTgt spid="9"/>
                                        </p:tgtEl>
                                      </p:cBhvr>
                                      <p:to x="100000" y="60000"/>
                                    </p:animScale>
                                    <p:animScale>
                                      <p:cBhvr>
                                        <p:cTn id="73" dur="166" decel="50000">
                                          <p:stCondLst>
                                            <p:cond delay="676"/>
                                          </p:stCondLst>
                                        </p:cTn>
                                        <p:tgtEl>
                                          <p:spTgt spid="9"/>
                                        </p:tgtEl>
                                      </p:cBhvr>
                                      <p:to x="100000" y="100000"/>
                                    </p:animScale>
                                    <p:animScale>
                                      <p:cBhvr>
                                        <p:cTn id="74" dur="26">
                                          <p:stCondLst>
                                            <p:cond delay="1312"/>
                                          </p:stCondLst>
                                        </p:cTn>
                                        <p:tgtEl>
                                          <p:spTgt spid="9"/>
                                        </p:tgtEl>
                                      </p:cBhvr>
                                      <p:to x="100000" y="80000"/>
                                    </p:animScale>
                                    <p:animScale>
                                      <p:cBhvr>
                                        <p:cTn id="75" dur="166" decel="50000">
                                          <p:stCondLst>
                                            <p:cond delay="1338"/>
                                          </p:stCondLst>
                                        </p:cTn>
                                        <p:tgtEl>
                                          <p:spTgt spid="9"/>
                                        </p:tgtEl>
                                      </p:cBhvr>
                                      <p:to x="100000" y="100000"/>
                                    </p:animScale>
                                    <p:animScale>
                                      <p:cBhvr>
                                        <p:cTn id="76" dur="26">
                                          <p:stCondLst>
                                            <p:cond delay="1642"/>
                                          </p:stCondLst>
                                        </p:cTn>
                                        <p:tgtEl>
                                          <p:spTgt spid="9"/>
                                        </p:tgtEl>
                                      </p:cBhvr>
                                      <p:to x="100000" y="90000"/>
                                    </p:animScale>
                                    <p:animScale>
                                      <p:cBhvr>
                                        <p:cTn id="77" dur="166" decel="50000">
                                          <p:stCondLst>
                                            <p:cond delay="1668"/>
                                          </p:stCondLst>
                                        </p:cTn>
                                        <p:tgtEl>
                                          <p:spTgt spid="9"/>
                                        </p:tgtEl>
                                      </p:cBhvr>
                                      <p:to x="100000" y="100000"/>
                                    </p:animScale>
                                    <p:animScale>
                                      <p:cBhvr>
                                        <p:cTn id="78" dur="26">
                                          <p:stCondLst>
                                            <p:cond delay="1808"/>
                                          </p:stCondLst>
                                        </p:cTn>
                                        <p:tgtEl>
                                          <p:spTgt spid="9"/>
                                        </p:tgtEl>
                                      </p:cBhvr>
                                      <p:to x="100000" y="95000"/>
                                    </p:animScale>
                                    <p:animScale>
                                      <p:cBhvr>
                                        <p:cTn id="79"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1E91C-6D5F-D9AF-5942-EACF31293F72}"/>
              </a:ext>
            </a:extLst>
          </p:cNvPr>
          <p:cNvSpPr>
            <a:spLocks noGrp="1"/>
          </p:cNvSpPr>
          <p:nvPr>
            <p:ph type="title"/>
          </p:nvPr>
        </p:nvSpPr>
        <p:spPr>
          <a:xfrm>
            <a:off x="1271702" y="347795"/>
            <a:ext cx="8392672" cy="637715"/>
          </a:xfrm>
        </p:spPr>
        <p:txBody>
          <a:bodyPr/>
          <a:lstStyle/>
          <a:p>
            <a:r>
              <a:rPr lang="en-IN" dirty="0"/>
              <a:t>Budget Highlights</a:t>
            </a:r>
            <a:endParaRPr lang="en-US" dirty="0"/>
          </a:p>
        </p:txBody>
      </p:sp>
      <p:graphicFrame>
        <p:nvGraphicFramePr>
          <p:cNvPr id="3" name="Diagram 2">
            <a:extLst>
              <a:ext uri="{FF2B5EF4-FFF2-40B4-BE49-F238E27FC236}">
                <a16:creationId xmlns:a16="http://schemas.microsoft.com/office/drawing/2014/main" id="{08A028C0-EC25-B98C-5E57-0987E37C7A11}"/>
              </a:ext>
            </a:extLst>
          </p:cNvPr>
          <p:cNvGraphicFramePr/>
          <p:nvPr>
            <p:extLst>
              <p:ext uri="{D42A27DB-BD31-4B8C-83A1-F6EECF244321}">
                <p14:modId xmlns:p14="http://schemas.microsoft.com/office/powerpoint/2010/main" val="829279659"/>
              </p:ext>
            </p:extLst>
          </p:nvPr>
        </p:nvGraphicFramePr>
        <p:xfrm>
          <a:off x="554516" y="1098932"/>
          <a:ext cx="11082968" cy="4660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82101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613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C796-CBFB-5E53-4E2A-DAC9C82A347E}"/>
              </a:ext>
            </a:extLst>
          </p:cNvPr>
          <p:cNvSpPr>
            <a:spLocks noGrp="1"/>
          </p:cNvSpPr>
          <p:nvPr>
            <p:ph type="title"/>
          </p:nvPr>
        </p:nvSpPr>
        <p:spPr/>
        <p:txBody>
          <a:bodyPr/>
          <a:lstStyle/>
          <a:p>
            <a:r>
              <a:rPr lang="en-IN" dirty="0"/>
              <a:t>Golden rules of accounting – Nominal a/c</a:t>
            </a:r>
          </a:p>
        </p:txBody>
      </p:sp>
      <p:sp>
        <p:nvSpPr>
          <p:cNvPr id="4" name="Google Shape;1183;p26">
            <a:extLst>
              <a:ext uri="{FF2B5EF4-FFF2-40B4-BE49-F238E27FC236}">
                <a16:creationId xmlns:a16="http://schemas.microsoft.com/office/drawing/2014/main" id="{C449E92A-D479-6A11-2E3E-81D6657187DD}"/>
              </a:ext>
            </a:extLst>
          </p:cNvPr>
          <p:cNvSpPr/>
          <p:nvPr/>
        </p:nvSpPr>
        <p:spPr>
          <a:xfrm>
            <a:off x="3189514" y="4820484"/>
            <a:ext cx="2739385" cy="542700"/>
          </a:xfrm>
          <a:prstGeom prst="rect">
            <a:avLst/>
          </a:prstGeom>
          <a:solidFill>
            <a:srgbClr val="99FF9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b="1" dirty="0"/>
              <a:t>Debit the Expenses &amp; loss</a:t>
            </a:r>
            <a:endParaRPr b="1" dirty="0"/>
          </a:p>
        </p:txBody>
      </p:sp>
      <p:sp>
        <p:nvSpPr>
          <p:cNvPr id="5" name="Google Shape;1183;p26">
            <a:extLst>
              <a:ext uri="{FF2B5EF4-FFF2-40B4-BE49-F238E27FC236}">
                <a16:creationId xmlns:a16="http://schemas.microsoft.com/office/drawing/2014/main" id="{7011BE94-A4D8-C35A-E2D1-2F94AB6BA563}"/>
              </a:ext>
            </a:extLst>
          </p:cNvPr>
          <p:cNvSpPr/>
          <p:nvPr/>
        </p:nvSpPr>
        <p:spPr>
          <a:xfrm>
            <a:off x="6555013" y="4820484"/>
            <a:ext cx="2610758" cy="542700"/>
          </a:xfrm>
          <a:prstGeom prst="rect">
            <a:avLst/>
          </a:prstGeom>
          <a:solidFill>
            <a:srgbClr val="99FF9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b="1" dirty="0"/>
              <a:t>Credit the income &amp; gain</a:t>
            </a:r>
            <a:endParaRPr b="1" dirty="0"/>
          </a:p>
        </p:txBody>
      </p:sp>
      <p:sp>
        <p:nvSpPr>
          <p:cNvPr id="6" name="Arrow: Chevron 5">
            <a:extLst>
              <a:ext uri="{FF2B5EF4-FFF2-40B4-BE49-F238E27FC236}">
                <a16:creationId xmlns:a16="http://schemas.microsoft.com/office/drawing/2014/main" id="{78A4D03B-7482-5A48-37C3-B82EF48568DD}"/>
              </a:ext>
            </a:extLst>
          </p:cNvPr>
          <p:cNvSpPr/>
          <p:nvPr/>
        </p:nvSpPr>
        <p:spPr>
          <a:xfrm>
            <a:off x="6174735" y="4969066"/>
            <a:ext cx="174171" cy="206828"/>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Google Shape;1183;p26">
            <a:extLst>
              <a:ext uri="{FF2B5EF4-FFF2-40B4-BE49-F238E27FC236}">
                <a16:creationId xmlns:a16="http://schemas.microsoft.com/office/drawing/2014/main" id="{A4AD7CE2-7F67-B114-BBB6-C74F3F008208}"/>
              </a:ext>
            </a:extLst>
          </p:cNvPr>
          <p:cNvSpPr/>
          <p:nvPr/>
        </p:nvSpPr>
        <p:spPr>
          <a:xfrm>
            <a:off x="3189514" y="5570482"/>
            <a:ext cx="2739385" cy="542700"/>
          </a:xfrm>
          <a:prstGeom prst="rect">
            <a:avLst/>
          </a:prstGeom>
          <a:solidFill>
            <a:srgbClr val="99CC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Debit Salary a/c</a:t>
            </a:r>
            <a:endParaRPr dirty="0"/>
          </a:p>
        </p:txBody>
      </p:sp>
      <p:sp>
        <p:nvSpPr>
          <p:cNvPr id="8" name="Google Shape;1183;p26">
            <a:extLst>
              <a:ext uri="{FF2B5EF4-FFF2-40B4-BE49-F238E27FC236}">
                <a16:creationId xmlns:a16="http://schemas.microsoft.com/office/drawing/2014/main" id="{1E5C85E0-8ADA-5EA7-0241-80ACFA16ED90}"/>
              </a:ext>
            </a:extLst>
          </p:cNvPr>
          <p:cNvSpPr/>
          <p:nvPr/>
        </p:nvSpPr>
        <p:spPr>
          <a:xfrm>
            <a:off x="6555013" y="5570482"/>
            <a:ext cx="2610758" cy="542700"/>
          </a:xfrm>
          <a:prstGeom prst="rect">
            <a:avLst/>
          </a:prstGeom>
          <a:solidFill>
            <a:srgbClr val="99CC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Credit Bank a/c</a:t>
            </a:r>
            <a:endParaRPr dirty="0"/>
          </a:p>
        </p:txBody>
      </p:sp>
      <p:sp>
        <p:nvSpPr>
          <p:cNvPr id="9" name="Arrow: Chevron 8">
            <a:extLst>
              <a:ext uri="{FF2B5EF4-FFF2-40B4-BE49-F238E27FC236}">
                <a16:creationId xmlns:a16="http://schemas.microsoft.com/office/drawing/2014/main" id="{BB6F3440-9A4D-220C-24DB-24B09DA68F45}"/>
              </a:ext>
            </a:extLst>
          </p:cNvPr>
          <p:cNvSpPr/>
          <p:nvPr/>
        </p:nvSpPr>
        <p:spPr>
          <a:xfrm>
            <a:off x="6174735" y="5719064"/>
            <a:ext cx="174171" cy="206828"/>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 name="Speech Bubble: Oval 9">
            <a:extLst>
              <a:ext uri="{FF2B5EF4-FFF2-40B4-BE49-F238E27FC236}">
                <a16:creationId xmlns:a16="http://schemas.microsoft.com/office/drawing/2014/main" id="{59B7596D-6E05-1927-5F14-473D57346E24}"/>
              </a:ext>
            </a:extLst>
          </p:cNvPr>
          <p:cNvSpPr/>
          <p:nvPr/>
        </p:nvSpPr>
        <p:spPr>
          <a:xfrm>
            <a:off x="593585" y="1721609"/>
            <a:ext cx="2976929" cy="1828800"/>
          </a:xfrm>
          <a:prstGeom prst="wedgeEllipseCallout">
            <a:avLst>
              <a:gd name="adj1" fmla="val 80300"/>
              <a:gd name="adj2" fmla="val 11676"/>
            </a:avLst>
          </a:prstGeom>
          <a:solidFill>
            <a:srgbClr val="B9FF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Shine Industries paid Salary to employees via Bank </a:t>
            </a:r>
          </a:p>
        </p:txBody>
      </p:sp>
      <p:pic>
        <p:nvPicPr>
          <p:cNvPr id="9218" name="Picture 2" descr="Boss Give Money Stock Illustrations – 264 Boss Give Money Stock  Illustrations, Vectors &amp; Clipart - Dreamstime">
            <a:extLst>
              <a:ext uri="{FF2B5EF4-FFF2-40B4-BE49-F238E27FC236}">
                <a16:creationId xmlns:a16="http://schemas.microsoft.com/office/drawing/2014/main" id="{D4068CBF-DF64-F7B7-5613-93F8E19807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 t="21148" r="58106" b="21530"/>
          <a:stretch/>
        </p:blipFill>
        <p:spPr bwMode="auto">
          <a:xfrm>
            <a:off x="4402898" y="1721609"/>
            <a:ext cx="3260301" cy="280732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9165771" y="2993297"/>
            <a:ext cx="2690812" cy="2375483"/>
            <a:chOff x="9165771" y="2993297"/>
            <a:chExt cx="2690812" cy="2375483"/>
          </a:xfrm>
        </p:grpSpPr>
        <p:sp>
          <p:nvSpPr>
            <p:cNvPr id="11" name="Cloud Callout 10"/>
            <p:cNvSpPr/>
            <p:nvPr/>
          </p:nvSpPr>
          <p:spPr>
            <a:xfrm>
              <a:off x="9165771" y="2993297"/>
              <a:ext cx="2690812" cy="2375483"/>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672638" y="3550409"/>
              <a:ext cx="1728787" cy="1477328"/>
            </a:xfrm>
            <a:prstGeom prst="rect">
              <a:avLst/>
            </a:prstGeom>
            <a:noFill/>
          </p:spPr>
          <p:txBody>
            <a:bodyPr wrap="square" rtlCol="0">
              <a:spAutoFit/>
            </a:bodyPr>
            <a:lstStyle/>
            <a:p>
              <a:r>
                <a:rPr lang="en-US" dirty="0" smtClean="0"/>
                <a:t>Here credit is bank, its related to real account, credit what goes out</a:t>
              </a:r>
              <a:endParaRPr lang="en-US" dirty="0"/>
            </a:p>
          </p:txBody>
        </p:sp>
      </p:grpSp>
    </p:spTree>
    <p:extLst>
      <p:ext uri="{BB962C8B-B14F-4D97-AF65-F5344CB8AC3E}">
        <p14:creationId xmlns:p14="http://schemas.microsoft.com/office/powerpoint/2010/main" val="348749891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right)">
                                      <p:cBhvr>
                                        <p:cTn id="7" dur="500"/>
                                        <p:tgtEl>
                                          <p:spTgt spid="92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D6F1-0AF8-7436-EDBD-43A7E15A9FD1}"/>
              </a:ext>
            </a:extLst>
          </p:cNvPr>
          <p:cNvSpPr>
            <a:spLocks noGrp="1"/>
          </p:cNvSpPr>
          <p:nvPr>
            <p:ph type="title"/>
          </p:nvPr>
        </p:nvSpPr>
        <p:spPr/>
        <p:txBody>
          <a:bodyPr/>
          <a:lstStyle/>
          <a:p>
            <a:r>
              <a:rPr lang="en-IN" dirty="0"/>
              <a:t> </a:t>
            </a:r>
            <a:r>
              <a:rPr lang="en-IN" b="1" dirty="0">
                <a:solidFill>
                  <a:schemeClr val="tx1">
                    <a:lumMod val="50000"/>
                    <a:lumOff val="50000"/>
                  </a:schemeClr>
                </a:solidFill>
              </a:rPr>
              <a:t>Exercise</a:t>
            </a:r>
            <a:endParaRPr lang="en-IN" b="1" dirty="0"/>
          </a:p>
        </p:txBody>
      </p:sp>
      <p:pic>
        <p:nvPicPr>
          <p:cNvPr id="15362" name="Picture 2" descr="Exercise as medicine for the mind - Aspire Physiotherapy And Sports Injury  Clinic">
            <a:extLst>
              <a:ext uri="{FF2B5EF4-FFF2-40B4-BE49-F238E27FC236}">
                <a16:creationId xmlns:a16="http://schemas.microsoft.com/office/drawing/2014/main" id="{4B531A40-5F3B-E3DC-CED6-7BABBE0AC2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8" b="8205"/>
          <a:stretch/>
        </p:blipFill>
        <p:spPr bwMode="auto">
          <a:xfrm>
            <a:off x="8198449" y="0"/>
            <a:ext cx="3541481" cy="28203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D91DFA08-24DB-9A98-5D2A-70F5E386FB7E}"/>
              </a:ext>
            </a:extLst>
          </p:cNvPr>
          <p:cNvSpPr/>
          <p:nvPr/>
        </p:nvSpPr>
        <p:spPr>
          <a:xfrm>
            <a:off x="2282517" y="1740236"/>
            <a:ext cx="4439798" cy="63377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A/C type &amp; Dr or Cr applicability</a:t>
            </a:r>
            <a:endParaRPr lang="en-IN" sz="2400" dirty="0"/>
          </a:p>
        </p:txBody>
      </p:sp>
      <p:sp>
        <p:nvSpPr>
          <p:cNvPr id="5" name="Rectangle: Rounded Corners 4">
            <a:extLst>
              <a:ext uri="{FF2B5EF4-FFF2-40B4-BE49-F238E27FC236}">
                <a16:creationId xmlns:a16="http://schemas.microsoft.com/office/drawing/2014/main" id="{BF9EBA6D-02AF-0216-1EA8-BA504C3E92E4}"/>
              </a:ext>
            </a:extLst>
          </p:cNvPr>
          <p:cNvSpPr/>
          <p:nvPr/>
        </p:nvSpPr>
        <p:spPr>
          <a:xfrm>
            <a:off x="452070" y="3349829"/>
            <a:ext cx="2566552" cy="633771"/>
          </a:xfrm>
          <a:prstGeom prst="round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Sales a/c</a:t>
            </a:r>
            <a:endParaRPr lang="en-IN" sz="2400" dirty="0">
              <a:solidFill>
                <a:schemeClr val="tx1"/>
              </a:solidFill>
            </a:endParaRPr>
          </a:p>
        </p:txBody>
      </p:sp>
      <p:sp>
        <p:nvSpPr>
          <p:cNvPr id="6" name="Rectangle: Rounded Corners 5">
            <a:extLst>
              <a:ext uri="{FF2B5EF4-FFF2-40B4-BE49-F238E27FC236}">
                <a16:creationId xmlns:a16="http://schemas.microsoft.com/office/drawing/2014/main" id="{F6258B8A-50BA-C0E2-571B-0EBD39C3BAD2}"/>
              </a:ext>
            </a:extLst>
          </p:cNvPr>
          <p:cNvSpPr/>
          <p:nvPr/>
        </p:nvSpPr>
        <p:spPr>
          <a:xfrm>
            <a:off x="452070" y="2589075"/>
            <a:ext cx="2566552" cy="633771"/>
          </a:xfrm>
          <a:prstGeom prst="round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Office Rent a/c</a:t>
            </a:r>
            <a:endParaRPr lang="en-IN" dirty="0">
              <a:solidFill>
                <a:schemeClr val="tx1"/>
              </a:solidFill>
            </a:endParaRPr>
          </a:p>
        </p:txBody>
      </p:sp>
      <p:sp>
        <p:nvSpPr>
          <p:cNvPr id="7" name="Rectangle: Rounded Corners 6">
            <a:extLst>
              <a:ext uri="{FF2B5EF4-FFF2-40B4-BE49-F238E27FC236}">
                <a16:creationId xmlns:a16="http://schemas.microsoft.com/office/drawing/2014/main" id="{E9DA4D11-544A-9F77-4433-B06B2ED22C88}"/>
              </a:ext>
            </a:extLst>
          </p:cNvPr>
          <p:cNvSpPr/>
          <p:nvPr/>
        </p:nvSpPr>
        <p:spPr>
          <a:xfrm>
            <a:off x="467867" y="4110583"/>
            <a:ext cx="2566552" cy="633771"/>
          </a:xfrm>
          <a:prstGeom prst="round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Employee Salary</a:t>
            </a:r>
            <a:endParaRPr lang="en-IN" sz="2400" dirty="0">
              <a:solidFill>
                <a:schemeClr val="tx1"/>
              </a:solidFill>
            </a:endParaRPr>
          </a:p>
        </p:txBody>
      </p:sp>
      <p:sp>
        <p:nvSpPr>
          <p:cNvPr id="8" name="Rectangle: Rounded Corners 7">
            <a:extLst>
              <a:ext uri="{FF2B5EF4-FFF2-40B4-BE49-F238E27FC236}">
                <a16:creationId xmlns:a16="http://schemas.microsoft.com/office/drawing/2014/main" id="{218E0B25-7249-6286-B0B7-EFD433399BF7}"/>
              </a:ext>
            </a:extLst>
          </p:cNvPr>
          <p:cNvSpPr/>
          <p:nvPr/>
        </p:nvSpPr>
        <p:spPr>
          <a:xfrm>
            <a:off x="467867" y="4871337"/>
            <a:ext cx="2566552" cy="633771"/>
          </a:xfrm>
          <a:prstGeom prst="round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Supplier’s a/c</a:t>
            </a:r>
            <a:endParaRPr lang="en-IN" sz="2400" dirty="0">
              <a:solidFill>
                <a:schemeClr val="tx1"/>
              </a:solidFill>
            </a:endParaRPr>
          </a:p>
        </p:txBody>
      </p:sp>
      <p:sp>
        <p:nvSpPr>
          <p:cNvPr id="9" name="Rectangle: Rounded Corners 8">
            <a:extLst>
              <a:ext uri="{FF2B5EF4-FFF2-40B4-BE49-F238E27FC236}">
                <a16:creationId xmlns:a16="http://schemas.microsoft.com/office/drawing/2014/main" id="{208BCE88-A712-EFD2-C0B4-EA56E8CA1F1A}"/>
              </a:ext>
            </a:extLst>
          </p:cNvPr>
          <p:cNvSpPr/>
          <p:nvPr/>
        </p:nvSpPr>
        <p:spPr>
          <a:xfrm>
            <a:off x="6584604" y="3348733"/>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rPr>
              <a:t>Credit</a:t>
            </a:r>
          </a:p>
        </p:txBody>
      </p:sp>
      <p:sp>
        <p:nvSpPr>
          <p:cNvPr id="10" name="Rectangle: Rounded Corners 9">
            <a:extLst>
              <a:ext uri="{FF2B5EF4-FFF2-40B4-BE49-F238E27FC236}">
                <a16:creationId xmlns:a16="http://schemas.microsoft.com/office/drawing/2014/main" id="{AC830038-D3D5-B4A8-2E4A-1C0DA802D1A6}"/>
              </a:ext>
            </a:extLst>
          </p:cNvPr>
          <p:cNvSpPr/>
          <p:nvPr/>
        </p:nvSpPr>
        <p:spPr>
          <a:xfrm>
            <a:off x="6594660" y="4110584"/>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Debit</a:t>
            </a:r>
          </a:p>
        </p:txBody>
      </p:sp>
      <p:sp>
        <p:nvSpPr>
          <p:cNvPr id="11" name="Rectangle: Rounded Corners 10">
            <a:extLst>
              <a:ext uri="{FF2B5EF4-FFF2-40B4-BE49-F238E27FC236}">
                <a16:creationId xmlns:a16="http://schemas.microsoft.com/office/drawing/2014/main" id="{6C22D904-933D-5D8A-A28B-AA5D0089239C}"/>
              </a:ext>
            </a:extLst>
          </p:cNvPr>
          <p:cNvSpPr/>
          <p:nvPr/>
        </p:nvSpPr>
        <p:spPr>
          <a:xfrm>
            <a:off x="6594660" y="4871338"/>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Credit</a:t>
            </a:r>
          </a:p>
        </p:txBody>
      </p:sp>
      <p:sp>
        <p:nvSpPr>
          <p:cNvPr id="12" name="Rectangle: Rounded Corners 11">
            <a:extLst>
              <a:ext uri="{FF2B5EF4-FFF2-40B4-BE49-F238E27FC236}">
                <a16:creationId xmlns:a16="http://schemas.microsoft.com/office/drawing/2014/main" id="{4E285F82-364A-C843-B077-E9F0E0ACFCED}"/>
              </a:ext>
            </a:extLst>
          </p:cNvPr>
          <p:cNvSpPr/>
          <p:nvPr/>
        </p:nvSpPr>
        <p:spPr>
          <a:xfrm>
            <a:off x="6584604" y="5623546"/>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Debit</a:t>
            </a:r>
          </a:p>
        </p:txBody>
      </p:sp>
      <p:sp>
        <p:nvSpPr>
          <p:cNvPr id="15" name="Rectangle: Rounded Corners 14">
            <a:extLst>
              <a:ext uri="{FF2B5EF4-FFF2-40B4-BE49-F238E27FC236}">
                <a16:creationId xmlns:a16="http://schemas.microsoft.com/office/drawing/2014/main" id="{E3628691-94A7-42B8-5E1A-EE40362FC262}"/>
              </a:ext>
            </a:extLst>
          </p:cNvPr>
          <p:cNvSpPr/>
          <p:nvPr/>
        </p:nvSpPr>
        <p:spPr>
          <a:xfrm>
            <a:off x="467867" y="5632091"/>
            <a:ext cx="2566552" cy="633771"/>
          </a:xfrm>
          <a:prstGeom prst="round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Cash Received</a:t>
            </a:r>
          </a:p>
        </p:txBody>
      </p:sp>
      <p:sp>
        <p:nvSpPr>
          <p:cNvPr id="16" name="Rectangle: Rounded Corners 15">
            <a:extLst>
              <a:ext uri="{FF2B5EF4-FFF2-40B4-BE49-F238E27FC236}">
                <a16:creationId xmlns:a16="http://schemas.microsoft.com/office/drawing/2014/main" id="{F82E8D07-9E86-7C39-DC94-9BF5F44F8A2B}"/>
              </a:ext>
            </a:extLst>
          </p:cNvPr>
          <p:cNvSpPr/>
          <p:nvPr/>
        </p:nvSpPr>
        <p:spPr>
          <a:xfrm>
            <a:off x="6584604" y="2589075"/>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Debit</a:t>
            </a:r>
            <a:endParaRPr lang="en-IN" dirty="0">
              <a:solidFill>
                <a:schemeClr val="tx1"/>
              </a:solidFill>
            </a:endParaRPr>
          </a:p>
        </p:txBody>
      </p:sp>
      <p:sp>
        <p:nvSpPr>
          <p:cNvPr id="17" name="Rectangle: Rounded Corners 16">
            <a:extLst>
              <a:ext uri="{FF2B5EF4-FFF2-40B4-BE49-F238E27FC236}">
                <a16:creationId xmlns:a16="http://schemas.microsoft.com/office/drawing/2014/main" id="{D1B77397-BA4F-6242-1285-513E63304F9F}"/>
              </a:ext>
            </a:extLst>
          </p:cNvPr>
          <p:cNvSpPr/>
          <p:nvPr/>
        </p:nvSpPr>
        <p:spPr>
          <a:xfrm>
            <a:off x="3521207" y="3348733"/>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Nominal A/C</a:t>
            </a:r>
          </a:p>
        </p:txBody>
      </p:sp>
      <p:sp>
        <p:nvSpPr>
          <p:cNvPr id="18" name="Rectangle: Rounded Corners 17">
            <a:extLst>
              <a:ext uri="{FF2B5EF4-FFF2-40B4-BE49-F238E27FC236}">
                <a16:creationId xmlns:a16="http://schemas.microsoft.com/office/drawing/2014/main" id="{78BF2D3F-5764-3D5C-4AFC-5F35BF050E21}"/>
              </a:ext>
            </a:extLst>
          </p:cNvPr>
          <p:cNvSpPr/>
          <p:nvPr/>
        </p:nvSpPr>
        <p:spPr>
          <a:xfrm>
            <a:off x="3531263" y="4110584"/>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Nominal A/C</a:t>
            </a:r>
          </a:p>
        </p:txBody>
      </p:sp>
      <p:sp>
        <p:nvSpPr>
          <p:cNvPr id="19" name="Rectangle: Rounded Corners 18">
            <a:extLst>
              <a:ext uri="{FF2B5EF4-FFF2-40B4-BE49-F238E27FC236}">
                <a16:creationId xmlns:a16="http://schemas.microsoft.com/office/drawing/2014/main" id="{E2F5834C-9526-407F-BC47-D90EF762A09C}"/>
              </a:ext>
            </a:extLst>
          </p:cNvPr>
          <p:cNvSpPr/>
          <p:nvPr/>
        </p:nvSpPr>
        <p:spPr>
          <a:xfrm>
            <a:off x="3531263" y="4871338"/>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Personal A/C</a:t>
            </a:r>
          </a:p>
        </p:txBody>
      </p:sp>
      <p:sp>
        <p:nvSpPr>
          <p:cNvPr id="20" name="Rectangle: Rounded Corners 19">
            <a:extLst>
              <a:ext uri="{FF2B5EF4-FFF2-40B4-BE49-F238E27FC236}">
                <a16:creationId xmlns:a16="http://schemas.microsoft.com/office/drawing/2014/main" id="{DE818609-FE7F-CCC1-7961-D5A7E6636772}"/>
              </a:ext>
            </a:extLst>
          </p:cNvPr>
          <p:cNvSpPr/>
          <p:nvPr/>
        </p:nvSpPr>
        <p:spPr>
          <a:xfrm>
            <a:off x="3521207" y="5623546"/>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Real A/C</a:t>
            </a:r>
          </a:p>
        </p:txBody>
      </p:sp>
      <p:sp>
        <p:nvSpPr>
          <p:cNvPr id="21" name="Rectangle: Rounded Corners 20">
            <a:extLst>
              <a:ext uri="{FF2B5EF4-FFF2-40B4-BE49-F238E27FC236}">
                <a16:creationId xmlns:a16="http://schemas.microsoft.com/office/drawing/2014/main" id="{5275CABE-3922-8890-7CDB-74311EC10E1A}"/>
              </a:ext>
            </a:extLst>
          </p:cNvPr>
          <p:cNvSpPr/>
          <p:nvPr/>
        </p:nvSpPr>
        <p:spPr>
          <a:xfrm>
            <a:off x="3521207" y="2589075"/>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Nominal A/C</a:t>
            </a:r>
          </a:p>
        </p:txBody>
      </p:sp>
    </p:spTree>
    <p:extLst>
      <p:ext uri="{BB962C8B-B14F-4D97-AF65-F5344CB8AC3E}">
        <p14:creationId xmlns:p14="http://schemas.microsoft.com/office/powerpoint/2010/main" val="22256902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0-#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0-#ppt_w/2"/>
                                          </p:val>
                                        </p:tav>
                                        <p:tav tm="100000">
                                          <p:val>
                                            <p:strVal val="#ppt_x"/>
                                          </p:val>
                                        </p:tav>
                                      </p:tavLst>
                                    </p:anim>
                                    <p:anim calcmode="lin" valueType="num">
                                      <p:cBhvr additive="base">
                                        <p:cTn id="5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1+#ppt_w/2"/>
                                          </p:val>
                                        </p:tav>
                                        <p:tav tm="100000">
                                          <p:val>
                                            <p:strVal val="#ppt_x"/>
                                          </p:val>
                                        </p:tav>
                                      </p:tavLst>
                                    </p:anim>
                                    <p:anim calcmode="lin" valueType="num">
                                      <p:cBhvr additive="base">
                                        <p:cTn id="6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1+#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500" fill="hold"/>
                                        <p:tgtEl>
                                          <p:spTgt spid="11"/>
                                        </p:tgtEl>
                                        <p:attrNameLst>
                                          <p:attrName>ppt_x</p:attrName>
                                        </p:attrNameLst>
                                      </p:cBhvr>
                                      <p:tavLst>
                                        <p:tav tm="0">
                                          <p:val>
                                            <p:strVal val="1+#ppt_w/2"/>
                                          </p:val>
                                        </p:tav>
                                        <p:tav tm="100000">
                                          <p:val>
                                            <p:strVal val="#ppt_x"/>
                                          </p:val>
                                        </p:tav>
                                      </p:tavLst>
                                    </p:anim>
                                    <p:anim calcmode="lin" valueType="num">
                                      <p:cBhvr additive="base">
                                        <p:cTn id="7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12"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0-#ppt_w/2"/>
                                          </p:val>
                                        </p:tav>
                                        <p:tav tm="100000">
                                          <p:val>
                                            <p:strVal val="#ppt_x"/>
                                          </p:val>
                                        </p:tav>
                                      </p:tavLst>
                                    </p:anim>
                                    <p:anim calcmode="lin" valueType="num">
                                      <p:cBhvr additive="base">
                                        <p:cTn id="8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6"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additive="base">
                                        <p:cTn id="91" dur="500" fill="hold"/>
                                        <p:tgtEl>
                                          <p:spTgt spid="12"/>
                                        </p:tgtEl>
                                        <p:attrNameLst>
                                          <p:attrName>ppt_x</p:attrName>
                                        </p:attrNameLst>
                                      </p:cBhvr>
                                      <p:tavLst>
                                        <p:tav tm="0">
                                          <p:val>
                                            <p:strVal val="1+#ppt_w/2"/>
                                          </p:val>
                                        </p:tav>
                                        <p:tav tm="100000">
                                          <p:val>
                                            <p:strVal val="#ppt_x"/>
                                          </p:val>
                                        </p:tav>
                                      </p:tavLst>
                                    </p:anim>
                                    <p:anim calcmode="lin" valueType="num">
                                      <p:cBhvr additive="base">
                                        <p:cTn id="9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16" grpId="0" animBg="1"/>
      <p:bldP spid="17" grpId="0" animBg="1"/>
      <p:bldP spid="18" grpId="0" animBg="1"/>
      <p:bldP spid="19"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D6F1-0AF8-7436-EDBD-43A7E15A9FD1}"/>
              </a:ext>
            </a:extLst>
          </p:cNvPr>
          <p:cNvSpPr>
            <a:spLocks noGrp="1"/>
          </p:cNvSpPr>
          <p:nvPr>
            <p:ph type="title"/>
          </p:nvPr>
        </p:nvSpPr>
        <p:spPr>
          <a:xfrm>
            <a:off x="452070" y="1119520"/>
            <a:ext cx="11152980" cy="454884"/>
          </a:xfrm>
        </p:spPr>
        <p:txBody>
          <a:bodyPr/>
          <a:lstStyle/>
          <a:p>
            <a:r>
              <a:rPr lang="en-IN" dirty="0"/>
              <a:t>                                            </a:t>
            </a:r>
            <a:r>
              <a:rPr lang="en-IN" b="1" dirty="0">
                <a:solidFill>
                  <a:schemeClr val="tx1">
                    <a:lumMod val="50000"/>
                    <a:lumOff val="50000"/>
                  </a:schemeClr>
                </a:solidFill>
              </a:rPr>
              <a:t>Exercise</a:t>
            </a:r>
          </a:p>
        </p:txBody>
      </p:sp>
      <p:pic>
        <p:nvPicPr>
          <p:cNvPr id="15362" name="Picture 2" descr="Exercise as medicine for the mind - Aspire Physiotherapy And Sports Injury  Clinic">
            <a:extLst>
              <a:ext uri="{FF2B5EF4-FFF2-40B4-BE49-F238E27FC236}">
                <a16:creationId xmlns:a16="http://schemas.microsoft.com/office/drawing/2014/main" id="{4B531A40-5F3B-E3DC-CED6-7BABBE0AC2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8" b="8205"/>
          <a:stretch/>
        </p:blipFill>
        <p:spPr bwMode="auto">
          <a:xfrm>
            <a:off x="8198449" y="0"/>
            <a:ext cx="3541481" cy="28203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D91DFA08-24DB-9A98-5D2A-70F5E386FB7E}"/>
              </a:ext>
            </a:extLst>
          </p:cNvPr>
          <p:cNvSpPr/>
          <p:nvPr/>
        </p:nvSpPr>
        <p:spPr>
          <a:xfrm>
            <a:off x="2282517" y="1740236"/>
            <a:ext cx="4439798" cy="633771"/>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A/C type &amp; Dr or Cr applicability</a:t>
            </a:r>
            <a:endParaRPr lang="en-IN" sz="2400" dirty="0"/>
          </a:p>
        </p:txBody>
      </p:sp>
      <p:sp>
        <p:nvSpPr>
          <p:cNvPr id="5" name="Rectangle: Rounded Corners 4">
            <a:extLst>
              <a:ext uri="{FF2B5EF4-FFF2-40B4-BE49-F238E27FC236}">
                <a16:creationId xmlns:a16="http://schemas.microsoft.com/office/drawing/2014/main" id="{BF9EBA6D-02AF-0216-1EA8-BA504C3E92E4}"/>
              </a:ext>
            </a:extLst>
          </p:cNvPr>
          <p:cNvSpPr/>
          <p:nvPr/>
        </p:nvSpPr>
        <p:spPr>
          <a:xfrm>
            <a:off x="452070" y="3349829"/>
            <a:ext cx="2566552" cy="633771"/>
          </a:xfrm>
          <a:prstGeom prst="round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Inventory (C/S)</a:t>
            </a:r>
            <a:endParaRPr lang="en-IN" sz="2400" dirty="0">
              <a:solidFill>
                <a:schemeClr val="tx1"/>
              </a:solidFill>
            </a:endParaRPr>
          </a:p>
        </p:txBody>
      </p:sp>
      <p:sp>
        <p:nvSpPr>
          <p:cNvPr id="6" name="Rectangle: Rounded Corners 5">
            <a:extLst>
              <a:ext uri="{FF2B5EF4-FFF2-40B4-BE49-F238E27FC236}">
                <a16:creationId xmlns:a16="http://schemas.microsoft.com/office/drawing/2014/main" id="{F6258B8A-50BA-C0E2-571B-0EBD39C3BAD2}"/>
              </a:ext>
            </a:extLst>
          </p:cNvPr>
          <p:cNvSpPr/>
          <p:nvPr/>
        </p:nvSpPr>
        <p:spPr>
          <a:xfrm>
            <a:off x="452070" y="2589075"/>
            <a:ext cx="2566552" cy="633771"/>
          </a:xfrm>
          <a:prstGeom prst="round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Owner’s Drawings a/c</a:t>
            </a:r>
            <a:endParaRPr lang="en-IN" dirty="0">
              <a:solidFill>
                <a:schemeClr val="tx1"/>
              </a:solidFill>
            </a:endParaRPr>
          </a:p>
        </p:txBody>
      </p:sp>
      <p:sp>
        <p:nvSpPr>
          <p:cNvPr id="7" name="Rectangle: Rounded Corners 6">
            <a:extLst>
              <a:ext uri="{FF2B5EF4-FFF2-40B4-BE49-F238E27FC236}">
                <a16:creationId xmlns:a16="http://schemas.microsoft.com/office/drawing/2014/main" id="{E9DA4D11-544A-9F77-4433-B06B2ED22C88}"/>
              </a:ext>
            </a:extLst>
          </p:cNvPr>
          <p:cNvSpPr/>
          <p:nvPr/>
        </p:nvSpPr>
        <p:spPr>
          <a:xfrm>
            <a:off x="467867" y="4110583"/>
            <a:ext cx="2566552" cy="633771"/>
          </a:xfrm>
          <a:prstGeom prst="roundRect">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Plant</a:t>
            </a:r>
            <a:r>
              <a:rPr lang="en-US" sz="2400" dirty="0">
                <a:solidFill>
                  <a:schemeClr val="tx1"/>
                </a:solidFill>
              </a:rPr>
              <a:t> &amp; Machinery</a:t>
            </a:r>
            <a:endParaRPr lang="en-IN" sz="2400" dirty="0">
              <a:solidFill>
                <a:schemeClr val="tx1"/>
              </a:solidFill>
            </a:endParaRPr>
          </a:p>
        </p:txBody>
      </p:sp>
      <p:sp>
        <p:nvSpPr>
          <p:cNvPr id="9" name="Rectangle: Rounded Corners 8">
            <a:extLst>
              <a:ext uri="{FF2B5EF4-FFF2-40B4-BE49-F238E27FC236}">
                <a16:creationId xmlns:a16="http://schemas.microsoft.com/office/drawing/2014/main" id="{208BCE88-A712-EFD2-C0B4-EA56E8CA1F1A}"/>
              </a:ext>
            </a:extLst>
          </p:cNvPr>
          <p:cNvSpPr/>
          <p:nvPr/>
        </p:nvSpPr>
        <p:spPr>
          <a:xfrm>
            <a:off x="6584604" y="3348733"/>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Debit</a:t>
            </a:r>
          </a:p>
        </p:txBody>
      </p:sp>
      <p:sp>
        <p:nvSpPr>
          <p:cNvPr id="10" name="Rectangle: Rounded Corners 9">
            <a:extLst>
              <a:ext uri="{FF2B5EF4-FFF2-40B4-BE49-F238E27FC236}">
                <a16:creationId xmlns:a16="http://schemas.microsoft.com/office/drawing/2014/main" id="{AC830038-D3D5-B4A8-2E4A-1C0DA802D1A6}"/>
              </a:ext>
            </a:extLst>
          </p:cNvPr>
          <p:cNvSpPr/>
          <p:nvPr/>
        </p:nvSpPr>
        <p:spPr>
          <a:xfrm>
            <a:off x="6594660" y="4110584"/>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Debit</a:t>
            </a:r>
          </a:p>
        </p:txBody>
      </p:sp>
      <p:sp>
        <p:nvSpPr>
          <p:cNvPr id="16" name="Rectangle: Rounded Corners 15">
            <a:extLst>
              <a:ext uri="{FF2B5EF4-FFF2-40B4-BE49-F238E27FC236}">
                <a16:creationId xmlns:a16="http://schemas.microsoft.com/office/drawing/2014/main" id="{F82E8D07-9E86-7C39-DC94-9BF5F44F8A2B}"/>
              </a:ext>
            </a:extLst>
          </p:cNvPr>
          <p:cNvSpPr/>
          <p:nvPr/>
        </p:nvSpPr>
        <p:spPr>
          <a:xfrm>
            <a:off x="6584604" y="2589075"/>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Debit</a:t>
            </a:r>
            <a:endParaRPr lang="en-IN" dirty="0">
              <a:solidFill>
                <a:schemeClr val="tx1"/>
              </a:solidFill>
            </a:endParaRPr>
          </a:p>
        </p:txBody>
      </p:sp>
      <p:sp>
        <p:nvSpPr>
          <p:cNvPr id="17" name="Rectangle: Rounded Corners 16">
            <a:extLst>
              <a:ext uri="{FF2B5EF4-FFF2-40B4-BE49-F238E27FC236}">
                <a16:creationId xmlns:a16="http://schemas.microsoft.com/office/drawing/2014/main" id="{D1B77397-BA4F-6242-1285-513E63304F9F}"/>
              </a:ext>
            </a:extLst>
          </p:cNvPr>
          <p:cNvSpPr/>
          <p:nvPr/>
        </p:nvSpPr>
        <p:spPr>
          <a:xfrm>
            <a:off x="3521207" y="3348733"/>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Real A/C</a:t>
            </a:r>
          </a:p>
        </p:txBody>
      </p:sp>
      <p:sp>
        <p:nvSpPr>
          <p:cNvPr id="18" name="Rectangle: Rounded Corners 17">
            <a:extLst>
              <a:ext uri="{FF2B5EF4-FFF2-40B4-BE49-F238E27FC236}">
                <a16:creationId xmlns:a16="http://schemas.microsoft.com/office/drawing/2014/main" id="{78BF2D3F-5764-3D5C-4AFC-5F35BF050E21}"/>
              </a:ext>
            </a:extLst>
          </p:cNvPr>
          <p:cNvSpPr/>
          <p:nvPr/>
        </p:nvSpPr>
        <p:spPr>
          <a:xfrm>
            <a:off x="3531263" y="4110584"/>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Real A/C</a:t>
            </a:r>
          </a:p>
        </p:txBody>
      </p:sp>
      <p:sp>
        <p:nvSpPr>
          <p:cNvPr id="21" name="Rectangle: Rounded Corners 20">
            <a:extLst>
              <a:ext uri="{FF2B5EF4-FFF2-40B4-BE49-F238E27FC236}">
                <a16:creationId xmlns:a16="http://schemas.microsoft.com/office/drawing/2014/main" id="{5275CABE-3922-8890-7CDB-74311EC10E1A}"/>
              </a:ext>
            </a:extLst>
          </p:cNvPr>
          <p:cNvSpPr/>
          <p:nvPr/>
        </p:nvSpPr>
        <p:spPr>
          <a:xfrm>
            <a:off x="3521207" y="2589075"/>
            <a:ext cx="2566552" cy="633771"/>
          </a:xfrm>
          <a:prstGeom prst="roundRect">
            <a:avLst/>
          </a:prstGeom>
          <a:solidFill>
            <a:srgbClr val="CC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Personal A/C</a:t>
            </a:r>
          </a:p>
        </p:txBody>
      </p:sp>
    </p:spTree>
    <p:extLst>
      <p:ext uri="{BB962C8B-B14F-4D97-AF65-F5344CB8AC3E}">
        <p14:creationId xmlns:p14="http://schemas.microsoft.com/office/powerpoint/2010/main" val="23111254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circle(in)">
                                      <p:cBhvr>
                                        <p:cTn id="12" dur="2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ircle(in)">
                                      <p:cBhvr>
                                        <p:cTn id="27" dur="2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circle(in)">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right)">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6" grpId="0" animBg="1"/>
      <p:bldP spid="17" grpId="0" animBg="1"/>
      <p:bldP spid="18"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0338D-209F-90BF-956E-F988855272C1}"/>
              </a:ext>
            </a:extLst>
          </p:cNvPr>
          <p:cNvSpPr>
            <a:spLocks noGrp="1"/>
          </p:cNvSpPr>
          <p:nvPr>
            <p:ph type="title"/>
          </p:nvPr>
        </p:nvSpPr>
        <p:spPr>
          <a:xfrm>
            <a:off x="452071" y="2847975"/>
            <a:ext cx="8392672" cy="1430111"/>
          </a:xfrm>
        </p:spPr>
        <p:txBody>
          <a:bodyPr anchor="b">
            <a:normAutofit fontScale="90000"/>
          </a:bodyPr>
          <a:lstStyle/>
          <a:p>
            <a:r>
              <a:rPr lang="en-IN" dirty="0"/>
              <a:t>Accounting &amp; Finance in TallyPrime </a:t>
            </a:r>
            <a:br>
              <a:rPr lang="en-IN" dirty="0"/>
            </a:br>
            <a:r>
              <a:rPr lang="en-IN" dirty="0"/>
              <a:t/>
            </a:r>
            <a:br>
              <a:rPr lang="en-IN" dirty="0"/>
            </a:br>
            <a:r>
              <a:rPr lang="en-IN" dirty="0"/>
              <a:t>Part I - Basics</a:t>
            </a:r>
          </a:p>
        </p:txBody>
      </p:sp>
    </p:spTree>
    <p:extLst>
      <p:ext uri="{BB962C8B-B14F-4D97-AF65-F5344CB8AC3E}">
        <p14:creationId xmlns:p14="http://schemas.microsoft.com/office/powerpoint/2010/main" val="3814883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F09BA06-EFBD-75D9-827B-C50C405AD6FE}"/>
              </a:ext>
            </a:extLst>
          </p:cNvPr>
          <p:cNvSpPr>
            <a:spLocks noGrp="1"/>
          </p:cNvSpPr>
          <p:nvPr>
            <p:ph type="title"/>
          </p:nvPr>
        </p:nvSpPr>
        <p:spPr>
          <a:xfrm>
            <a:off x="452070" y="1075453"/>
            <a:ext cx="11152980" cy="454884"/>
          </a:xfrm>
        </p:spPr>
        <p:txBody>
          <a:bodyPr/>
          <a:lstStyle/>
          <a:p>
            <a:r>
              <a:rPr lang="en-US" dirty="0"/>
              <a:t>Agenda</a:t>
            </a:r>
          </a:p>
        </p:txBody>
      </p:sp>
      <p:sp>
        <p:nvSpPr>
          <p:cNvPr id="3" name="Rectangle 2" descr="Upward trend"/>
          <p:cNvSpPr/>
          <p:nvPr/>
        </p:nvSpPr>
        <p:spPr>
          <a:xfrm>
            <a:off x="7641955" y="3211813"/>
            <a:ext cx="810000" cy="810000"/>
          </a:xfrm>
          <a:prstGeom prst="rect">
            <a:avLst/>
          </a:prstGeom>
          <a:blipFill>
            <a:blip r:embed="rId2">
              <a:extLst>
                <a:ext uri="{28A0092B-C50C-407E-A947-70E740481C1C}">
                  <a14:useLocalDpi xmlns:a14="http://schemas.microsoft.com/office/drawing/2010/main" val="0"/>
                </a:ext>
                <a:ext uri="{96DAC541-7B7A-43D3-8B79-37D633B846F1}">
                  <asvg:svgBlip xmlns:dgm="http://schemas.openxmlformats.org/drawingml/2006/diagram" xmlns:asvg="http://schemas.microsoft.com/office/drawing/2016/SVG/main" xmlns="" r:embed="rId3"/>
                </a:ext>
              </a:extLst>
            </a:blip>
            <a:stretch>
              <a:fillRect/>
            </a:stretch>
          </a:blip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5" name="Freeform 4"/>
          <p:cNvSpPr/>
          <p:nvPr/>
        </p:nvSpPr>
        <p:spPr>
          <a:xfrm>
            <a:off x="898559" y="4299306"/>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22350">
              <a:lnSpc>
                <a:spcPct val="100000"/>
              </a:lnSpc>
              <a:spcBef>
                <a:spcPct val="0"/>
              </a:spcBef>
              <a:spcAft>
                <a:spcPct val="35000"/>
              </a:spcAft>
            </a:pPr>
            <a:r>
              <a:rPr lang="en-US" sz="2300" kern="1200" dirty="0"/>
              <a:t>Company creation</a:t>
            </a:r>
            <a:endParaRPr lang="en-IN" sz="2300" kern="1200" dirty="0"/>
          </a:p>
        </p:txBody>
      </p:sp>
      <p:sp>
        <p:nvSpPr>
          <p:cNvPr id="6" name="Rectangle 5" descr="Contract with solid fill"/>
          <p:cNvSpPr/>
          <p:nvPr/>
        </p:nvSpPr>
        <p:spPr>
          <a:xfrm>
            <a:off x="3508559" y="3211813"/>
            <a:ext cx="810000" cy="810000"/>
          </a:xfrm>
          <a:prstGeom prst="rect">
            <a:avLst/>
          </a:prstGeom>
          <a:blipFill>
            <a:blip r:embed="rId4">
              <a:extLst>
                <a:ext uri="{28A0092B-C50C-407E-A947-70E740481C1C}">
                  <a14:useLocalDpi xmlns:a14="http://schemas.microsoft.com/office/drawing/2010/main" val="0"/>
                </a:ext>
                <a:ext uri="{96DAC541-7B7A-43D3-8B79-37D633B846F1}">
                  <asvg:svgBlip xmlns:dgm="http://schemas.openxmlformats.org/drawingml/2006/diagram" xmlns:asvg="http://schemas.microsoft.com/office/drawing/2016/SVG/main" xmlns="" r:embed="rId5"/>
                </a:ext>
              </a:extLst>
            </a:blip>
            <a:srcRect/>
            <a:stretch>
              <a:fillRect/>
            </a:stretch>
          </a:blipFill>
        </p:spPr>
        <p:style>
          <a:lnRef idx="2">
            <a:schemeClr val="lt1">
              <a:hueOff val="0"/>
              <a:satOff val="0"/>
              <a:lumOff val="0"/>
              <a:alphaOff val="0"/>
            </a:schemeClr>
          </a:lnRef>
          <a:fillRef idx="1">
            <a:scrgbClr r="0" g="0" b="0"/>
          </a:fillRef>
          <a:effectRef idx="0">
            <a:schemeClr val="accent4">
              <a:hueOff val="2450223"/>
              <a:satOff val="-10194"/>
              <a:lumOff val="2402"/>
              <a:alphaOff val="0"/>
            </a:schemeClr>
          </a:effectRef>
          <a:fontRef idx="minor">
            <a:schemeClr val="lt1"/>
          </a:fontRef>
        </p:style>
      </p:sp>
      <p:sp>
        <p:nvSpPr>
          <p:cNvPr id="8" name="Freeform 7"/>
          <p:cNvSpPr/>
          <p:nvPr/>
        </p:nvSpPr>
        <p:spPr>
          <a:xfrm>
            <a:off x="3013559" y="4299306"/>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22350">
              <a:lnSpc>
                <a:spcPct val="100000"/>
              </a:lnSpc>
              <a:spcBef>
                <a:spcPct val="0"/>
              </a:spcBef>
              <a:spcAft>
                <a:spcPct val="35000"/>
              </a:spcAft>
            </a:pPr>
            <a:r>
              <a:rPr lang="en-US" sz="2300" kern="1200" dirty="0"/>
              <a:t>Chart of accounts</a:t>
            </a:r>
            <a:endParaRPr lang="en-IN" sz="2300" kern="1200" dirty="0"/>
          </a:p>
        </p:txBody>
      </p:sp>
      <p:sp>
        <p:nvSpPr>
          <p:cNvPr id="9" name="Rectangle 8" descr="Bar chart"/>
          <p:cNvSpPr/>
          <p:nvPr/>
        </p:nvSpPr>
        <p:spPr>
          <a:xfrm>
            <a:off x="9847214" y="3233586"/>
            <a:ext cx="810000" cy="810000"/>
          </a:xfrm>
          <a:prstGeom prst="rect">
            <a:avLst/>
          </a:prstGeom>
          <a:blipFill>
            <a:blip r:embed="rId6" cstate="hqprint">
              <a:extLst>
                <a:ext uri="{28A0092B-C50C-407E-A947-70E740481C1C}">
                  <a14:useLocalDpi xmlns:a14="http://schemas.microsoft.com/office/drawing/2010/main" val="0"/>
                </a:ext>
                <a:ext uri="{96DAC541-7B7A-43D3-8B79-37D633B846F1}">
                  <asvg:svgBlip xmlns:dgm="http://schemas.openxmlformats.org/drawingml/2006/diagram" xmlns:asvg="http://schemas.microsoft.com/office/drawing/2016/SVG/main" xmlns="" r:embed="rId7"/>
                </a:ext>
              </a:extLst>
            </a:blip>
            <a:stretch>
              <a:fillRect/>
            </a:stretch>
          </a:blipFill>
        </p:spPr>
        <p:style>
          <a:lnRef idx="2">
            <a:schemeClr val="lt1">
              <a:hueOff val="0"/>
              <a:satOff val="0"/>
              <a:lumOff val="0"/>
              <a:alphaOff val="0"/>
            </a:schemeClr>
          </a:lnRef>
          <a:fillRef idx="1">
            <a:scrgbClr r="0" g="0" b="0"/>
          </a:fillRef>
          <a:effectRef idx="0">
            <a:schemeClr val="accent4">
              <a:hueOff val="4900445"/>
              <a:satOff val="-20388"/>
              <a:lumOff val="4804"/>
              <a:alphaOff val="0"/>
            </a:schemeClr>
          </a:effectRef>
          <a:fontRef idx="minor">
            <a:schemeClr val="lt1"/>
          </a:fontRef>
        </p:style>
      </p:sp>
      <p:sp>
        <p:nvSpPr>
          <p:cNvPr id="10" name="Freeform 9"/>
          <p:cNvSpPr/>
          <p:nvPr/>
        </p:nvSpPr>
        <p:spPr>
          <a:xfrm>
            <a:off x="5128559" y="4299306"/>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22350">
              <a:lnSpc>
                <a:spcPct val="100000"/>
              </a:lnSpc>
              <a:spcBef>
                <a:spcPct val="0"/>
              </a:spcBef>
              <a:spcAft>
                <a:spcPct val="35000"/>
              </a:spcAft>
            </a:pPr>
            <a:r>
              <a:rPr lang="en-US" sz="2300" kern="1200" dirty="0"/>
              <a:t>Accounting vouchers</a:t>
            </a:r>
            <a:endParaRPr lang="en-IN" sz="2300" kern="1200" dirty="0"/>
          </a:p>
        </p:txBody>
      </p:sp>
      <p:sp>
        <p:nvSpPr>
          <p:cNvPr id="11" name="Rectangle 10" descr="Document"/>
          <p:cNvSpPr/>
          <p:nvPr/>
        </p:nvSpPr>
        <p:spPr>
          <a:xfrm>
            <a:off x="5623559" y="3222700"/>
            <a:ext cx="810000" cy="810000"/>
          </a:xfrm>
          <a:prstGeom prst="rect">
            <a:avLst/>
          </a:prstGeom>
          <a:blipFill>
            <a:blip r:embed="rId8" cstate="hqprint">
              <a:extLst>
                <a:ext uri="{28A0092B-C50C-407E-A947-70E740481C1C}">
                  <a14:useLocalDpi xmlns:a14="http://schemas.microsoft.com/office/drawing/2010/main" val="0"/>
                </a:ext>
                <a:ext uri="{96DAC541-7B7A-43D3-8B79-37D633B846F1}">
                  <asvg:svgBlip xmlns:dgm="http://schemas.openxmlformats.org/drawingml/2006/diagram" xmlns:asvg="http://schemas.microsoft.com/office/drawing/2016/SVG/main" xmlns="" r:embed="rId9"/>
                </a:ext>
              </a:extLst>
            </a:blip>
            <a:stretch>
              <a:fillRect/>
            </a:stretch>
          </a:blipFill>
        </p:spPr>
        <p:style>
          <a:lnRef idx="2">
            <a:schemeClr val="lt1">
              <a:hueOff val="0"/>
              <a:satOff val="0"/>
              <a:lumOff val="0"/>
              <a:alphaOff val="0"/>
            </a:schemeClr>
          </a:lnRef>
          <a:fillRef idx="1">
            <a:scrgbClr r="0" g="0" b="0"/>
          </a:fillRef>
          <a:effectRef idx="0">
            <a:schemeClr val="accent4">
              <a:hueOff val="7350668"/>
              <a:satOff val="-30583"/>
              <a:lumOff val="7206"/>
              <a:alphaOff val="0"/>
            </a:schemeClr>
          </a:effectRef>
          <a:fontRef idx="minor">
            <a:schemeClr val="lt1"/>
          </a:fontRef>
        </p:style>
      </p:sp>
      <p:sp>
        <p:nvSpPr>
          <p:cNvPr id="12" name="Freeform 11"/>
          <p:cNvSpPr/>
          <p:nvPr/>
        </p:nvSpPr>
        <p:spPr>
          <a:xfrm>
            <a:off x="7243559" y="4299306"/>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22350">
              <a:lnSpc>
                <a:spcPct val="100000"/>
              </a:lnSpc>
              <a:spcBef>
                <a:spcPct val="0"/>
              </a:spcBef>
              <a:spcAft>
                <a:spcPct val="35000"/>
              </a:spcAft>
            </a:pPr>
            <a:r>
              <a:rPr lang="en-US" sz="2300" kern="1200" dirty="0"/>
              <a:t>Financial reports</a:t>
            </a:r>
            <a:endParaRPr lang="en-IN" sz="2300" kern="1200" dirty="0"/>
          </a:p>
        </p:txBody>
      </p:sp>
      <p:sp>
        <p:nvSpPr>
          <p:cNvPr id="13" name="Rectangle 12" descr="Bank outline"/>
          <p:cNvSpPr/>
          <p:nvPr/>
        </p:nvSpPr>
        <p:spPr>
          <a:xfrm>
            <a:off x="1406247" y="3240042"/>
            <a:ext cx="810000" cy="810000"/>
          </a:xfrm>
          <a:prstGeom prst="rect">
            <a:avLst/>
          </a:prstGeom>
          <a:blipFill>
            <a:blip r:embed="rId10" cstate="hqprint">
              <a:extLst>
                <a:ext uri="{28A0092B-C50C-407E-A947-70E740481C1C}">
                  <a14:useLocalDpi xmlns:a14="http://schemas.microsoft.com/office/drawing/2010/main" val="0"/>
                </a:ext>
                <a:ext uri="{96DAC541-7B7A-43D3-8B79-37D633B846F1}">
                  <asvg:svgBlip xmlns:dgm="http://schemas.openxmlformats.org/drawingml/2006/diagram" xmlns:asvg="http://schemas.microsoft.com/office/drawing/2016/SVG/main" xmlns="" r:embed="rId11"/>
                </a:ext>
              </a:extLst>
            </a:blip>
            <a:srcRect/>
            <a:stretch>
              <a:fillRect/>
            </a:stretch>
          </a:blipFill>
        </p:spPr>
        <p:style>
          <a:lnRef idx="2">
            <a:schemeClr val="lt1">
              <a:hueOff val="0"/>
              <a:satOff val="0"/>
              <a:lumOff val="0"/>
              <a:alphaOff val="0"/>
            </a:schemeClr>
          </a:lnRef>
          <a:fillRef idx="1">
            <a:scrgbClr r="0" g="0" b="0"/>
          </a:fillRef>
          <a:effectRef idx="0">
            <a:schemeClr val="accent4">
              <a:hueOff val="9800891"/>
              <a:satOff val="-40777"/>
              <a:lumOff val="9608"/>
              <a:alphaOff val="0"/>
            </a:schemeClr>
          </a:effectRef>
          <a:fontRef idx="minor">
            <a:schemeClr val="lt1"/>
          </a:fontRef>
        </p:style>
      </p:sp>
      <p:sp>
        <p:nvSpPr>
          <p:cNvPr id="14" name="Freeform 13"/>
          <p:cNvSpPr/>
          <p:nvPr/>
        </p:nvSpPr>
        <p:spPr>
          <a:xfrm>
            <a:off x="9358559" y="4299306"/>
            <a:ext cx="1800000" cy="720000"/>
          </a:xfrm>
          <a:custGeom>
            <a:avLst/>
            <a:gdLst>
              <a:gd name="connsiteX0" fmla="*/ 0 w 1800000"/>
              <a:gd name="connsiteY0" fmla="*/ 0 h 720000"/>
              <a:gd name="connsiteX1" fmla="*/ 1800000 w 1800000"/>
              <a:gd name="connsiteY1" fmla="*/ 0 h 720000"/>
              <a:gd name="connsiteX2" fmla="*/ 1800000 w 1800000"/>
              <a:gd name="connsiteY2" fmla="*/ 720000 h 720000"/>
              <a:gd name="connsiteX3" fmla="*/ 0 w 1800000"/>
              <a:gd name="connsiteY3" fmla="*/ 720000 h 720000"/>
              <a:gd name="connsiteX4" fmla="*/ 0 w 180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20000">
                <a:moveTo>
                  <a:pt x="0" y="0"/>
                </a:moveTo>
                <a:lnTo>
                  <a:pt x="1800000" y="0"/>
                </a:lnTo>
                <a:lnTo>
                  <a:pt x="180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1022350">
              <a:lnSpc>
                <a:spcPct val="100000"/>
              </a:lnSpc>
              <a:spcBef>
                <a:spcPct val="0"/>
              </a:spcBef>
              <a:spcAft>
                <a:spcPct val="35000"/>
              </a:spcAft>
            </a:pPr>
            <a:r>
              <a:rPr lang="en-US" sz="2300" kern="1200" dirty="0"/>
              <a:t>Basic MIS reports</a:t>
            </a:r>
            <a:endParaRPr lang="en-IN" sz="2300" kern="1200" dirty="0"/>
          </a:p>
        </p:txBody>
      </p:sp>
    </p:spTree>
    <p:extLst>
      <p:ext uri="{BB962C8B-B14F-4D97-AF65-F5344CB8AC3E}">
        <p14:creationId xmlns:p14="http://schemas.microsoft.com/office/powerpoint/2010/main" val="10686796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80">
                                          <p:stCondLst>
                                            <p:cond delay="0"/>
                                          </p:stCondLst>
                                        </p:cTn>
                                        <p:tgtEl>
                                          <p:spTgt spid="6"/>
                                        </p:tgtEl>
                                      </p:cBhvr>
                                    </p:animEffect>
                                    <p:anim calcmode="lin" valueType="num">
                                      <p:cBhvr>
                                        <p:cTn id="4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7" dur="26">
                                          <p:stCondLst>
                                            <p:cond delay="650"/>
                                          </p:stCondLst>
                                        </p:cTn>
                                        <p:tgtEl>
                                          <p:spTgt spid="6"/>
                                        </p:tgtEl>
                                      </p:cBhvr>
                                      <p:to x="100000" y="60000"/>
                                    </p:animScale>
                                    <p:animScale>
                                      <p:cBhvr>
                                        <p:cTn id="48" dur="166" decel="50000">
                                          <p:stCondLst>
                                            <p:cond delay="676"/>
                                          </p:stCondLst>
                                        </p:cTn>
                                        <p:tgtEl>
                                          <p:spTgt spid="6"/>
                                        </p:tgtEl>
                                      </p:cBhvr>
                                      <p:to x="100000" y="100000"/>
                                    </p:animScale>
                                    <p:animScale>
                                      <p:cBhvr>
                                        <p:cTn id="49" dur="26">
                                          <p:stCondLst>
                                            <p:cond delay="1312"/>
                                          </p:stCondLst>
                                        </p:cTn>
                                        <p:tgtEl>
                                          <p:spTgt spid="6"/>
                                        </p:tgtEl>
                                      </p:cBhvr>
                                      <p:to x="100000" y="80000"/>
                                    </p:animScale>
                                    <p:animScale>
                                      <p:cBhvr>
                                        <p:cTn id="50" dur="166" decel="50000">
                                          <p:stCondLst>
                                            <p:cond delay="1338"/>
                                          </p:stCondLst>
                                        </p:cTn>
                                        <p:tgtEl>
                                          <p:spTgt spid="6"/>
                                        </p:tgtEl>
                                      </p:cBhvr>
                                      <p:to x="100000" y="100000"/>
                                    </p:animScale>
                                    <p:animScale>
                                      <p:cBhvr>
                                        <p:cTn id="51" dur="26">
                                          <p:stCondLst>
                                            <p:cond delay="1642"/>
                                          </p:stCondLst>
                                        </p:cTn>
                                        <p:tgtEl>
                                          <p:spTgt spid="6"/>
                                        </p:tgtEl>
                                      </p:cBhvr>
                                      <p:to x="100000" y="90000"/>
                                    </p:animScale>
                                    <p:animScale>
                                      <p:cBhvr>
                                        <p:cTn id="52" dur="166" decel="50000">
                                          <p:stCondLst>
                                            <p:cond delay="1668"/>
                                          </p:stCondLst>
                                        </p:cTn>
                                        <p:tgtEl>
                                          <p:spTgt spid="6"/>
                                        </p:tgtEl>
                                      </p:cBhvr>
                                      <p:to x="100000" y="100000"/>
                                    </p:animScale>
                                    <p:animScale>
                                      <p:cBhvr>
                                        <p:cTn id="53" dur="26">
                                          <p:stCondLst>
                                            <p:cond delay="1808"/>
                                          </p:stCondLst>
                                        </p:cTn>
                                        <p:tgtEl>
                                          <p:spTgt spid="6"/>
                                        </p:tgtEl>
                                      </p:cBhvr>
                                      <p:to x="100000" y="95000"/>
                                    </p:animScale>
                                    <p:animScale>
                                      <p:cBhvr>
                                        <p:cTn id="54" dur="166" decel="50000">
                                          <p:stCondLst>
                                            <p:cond delay="1834"/>
                                          </p:stCondLst>
                                        </p:cTn>
                                        <p:tgtEl>
                                          <p:spTgt spid="6"/>
                                        </p:tgtEl>
                                      </p:cBhvr>
                                      <p:to x="100000" y="100000"/>
                                    </p:animScale>
                                  </p:childTnLst>
                                </p:cTn>
                              </p:par>
                              <p:par>
                                <p:cTn id="55" presetID="26" presetClass="entr" presetSubtype="0"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down)">
                                      <p:cBhvr>
                                        <p:cTn id="57" dur="580">
                                          <p:stCondLst>
                                            <p:cond delay="0"/>
                                          </p:stCondLst>
                                        </p:cTn>
                                        <p:tgtEl>
                                          <p:spTgt spid="8"/>
                                        </p:tgtEl>
                                      </p:cBhvr>
                                    </p:animEffect>
                                    <p:anim calcmode="lin" valueType="num">
                                      <p:cBhvr>
                                        <p:cTn id="5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3" dur="26">
                                          <p:stCondLst>
                                            <p:cond delay="650"/>
                                          </p:stCondLst>
                                        </p:cTn>
                                        <p:tgtEl>
                                          <p:spTgt spid="8"/>
                                        </p:tgtEl>
                                      </p:cBhvr>
                                      <p:to x="100000" y="60000"/>
                                    </p:animScale>
                                    <p:animScale>
                                      <p:cBhvr>
                                        <p:cTn id="64" dur="166" decel="50000">
                                          <p:stCondLst>
                                            <p:cond delay="676"/>
                                          </p:stCondLst>
                                        </p:cTn>
                                        <p:tgtEl>
                                          <p:spTgt spid="8"/>
                                        </p:tgtEl>
                                      </p:cBhvr>
                                      <p:to x="100000" y="100000"/>
                                    </p:animScale>
                                    <p:animScale>
                                      <p:cBhvr>
                                        <p:cTn id="65" dur="26">
                                          <p:stCondLst>
                                            <p:cond delay="1312"/>
                                          </p:stCondLst>
                                        </p:cTn>
                                        <p:tgtEl>
                                          <p:spTgt spid="8"/>
                                        </p:tgtEl>
                                      </p:cBhvr>
                                      <p:to x="100000" y="80000"/>
                                    </p:animScale>
                                    <p:animScale>
                                      <p:cBhvr>
                                        <p:cTn id="66" dur="166" decel="50000">
                                          <p:stCondLst>
                                            <p:cond delay="1338"/>
                                          </p:stCondLst>
                                        </p:cTn>
                                        <p:tgtEl>
                                          <p:spTgt spid="8"/>
                                        </p:tgtEl>
                                      </p:cBhvr>
                                      <p:to x="100000" y="100000"/>
                                    </p:animScale>
                                    <p:animScale>
                                      <p:cBhvr>
                                        <p:cTn id="67" dur="26">
                                          <p:stCondLst>
                                            <p:cond delay="1642"/>
                                          </p:stCondLst>
                                        </p:cTn>
                                        <p:tgtEl>
                                          <p:spTgt spid="8"/>
                                        </p:tgtEl>
                                      </p:cBhvr>
                                      <p:to x="100000" y="90000"/>
                                    </p:animScale>
                                    <p:animScale>
                                      <p:cBhvr>
                                        <p:cTn id="68" dur="166" decel="50000">
                                          <p:stCondLst>
                                            <p:cond delay="1668"/>
                                          </p:stCondLst>
                                        </p:cTn>
                                        <p:tgtEl>
                                          <p:spTgt spid="8"/>
                                        </p:tgtEl>
                                      </p:cBhvr>
                                      <p:to x="100000" y="100000"/>
                                    </p:animScale>
                                    <p:animScale>
                                      <p:cBhvr>
                                        <p:cTn id="69" dur="26">
                                          <p:stCondLst>
                                            <p:cond delay="1808"/>
                                          </p:stCondLst>
                                        </p:cTn>
                                        <p:tgtEl>
                                          <p:spTgt spid="8"/>
                                        </p:tgtEl>
                                      </p:cBhvr>
                                      <p:to x="100000" y="95000"/>
                                    </p:animScale>
                                    <p:animScale>
                                      <p:cBhvr>
                                        <p:cTn id="70" dur="166" decel="50000">
                                          <p:stCondLst>
                                            <p:cond delay="1834"/>
                                          </p:stCondLst>
                                        </p:cTn>
                                        <p:tgtEl>
                                          <p:spTgt spid="8"/>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80">
                                          <p:stCondLst>
                                            <p:cond delay="0"/>
                                          </p:stCondLst>
                                        </p:cTn>
                                        <p:tgtEl>
                                          <p:spTgt spid="11"/>
                                        </p:tgtEl>
                                      </p:cBhvr>
                                    </p:animEffect>
                                    <p:anim calcmode="lin" valueType="num">
                                      <p:cBhvr>
                                        <p:cTn id="7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81" dur="26">
                                          <p:stCondLst>
                                            <p:cond delay="650"/>
                                          </p:stCondLst>
                                        </p:cTn>
                                        <p:tgtEl>
                                          <p:spTgt spid="11"/>
                                        </p:tgtEl>
                                      </p:cBhvr>
                                      <p:to x="100000" y="60000"/>
                                    </p:animScale>
                                    <p:animScale>
                                      <p:cBhvr>
                                        <p:cTn id="82" dur="166" decel="50000">
                                          <p:stCondLst>
                                            <p:cond delay="676"/>
                                          </p:stCondLst>
                                        </p:cTn>
                                        <p:tgtEl>
                                          <p:spTgt spid="11"/>
                                        </p:tgtEl>
                                      </p:cBhvr>
                                      <p:to x="100000" y="100000"/>
                                    </p:animScale>
                                    <p:animScale>
                                      <p:cBhvr>
                                        <p:cTn id="83" dur="26">
                                          <p:stCondLst>
                                            <p:cond delay="1312"/>
                                          </p:stCondLst>
                                        </p:cTn>
                                        <p:tgtEl>
                                          <p:spTgt spid="11"/>
                                        </p:tgtEl>
                                      </p:cBhvr>
                                      <p:to x="100000" y="80000"/>
                                    </p:animScale>
                                    <p:animScale>
                                      <p:cBhvr>
                                        <p:cTn id="84" dur="166" decel="50000">
                                          <p:stCondLst>
                                            <p:cond delay="1338"/>
                                          </p:stCondLst>
                                        </p:cTn>
                                        <p:tgtEl>
                                          <p:spTgt spid="11"/>
                                        </p:tgtEl>
                                      </p:cBhvr>
                                      <p:to x="100000" y="100000"/>
                                    </p:animScale>
                                    <p:animScale>
                                      <p:cBhvr>
                                        <p:cTn id="85" dur="26">
                                          <p:stCondLst>
                                            <p:cond delay="1642"/>
                                          </p:stCondLst>
                                        </p:cTn>
                                        <p:tgtEl>
                                          <p:spTgt spid="11"/>
                                        </p:tgtEl>
                                      </p:cBhvr>
                                      <p:to x="100000" y="90000"/>
                                    </p:animScale>
                                    <p:animScale>
                                      <p:cBhvr>
                                        <p:cTn id="86" dur="166" decel="50000">
                                          <p:stCondLst>
                                            <p:cond delay="1668"/>
                                          </p:stCondLst>
                                        </p:cTn>
                                        <p:tgtEl>
                                          <p:spTgt spid="11"/>
                                        </p:tgtEl>
                                      </p:cBhvr>
                                      <p:to x="100000" y="100000"/>
                                    </p:animScale>
                                    <p:animScale>
                                      <p:cBhvr>
                                        <p:cTn id="87" dur="26">
                                          <p:stCondLst>
                                            <p:cond delay="1808"/>
                                          </p:stCondLst>
                                        </p:cTn>
                                        <p:tgtEl>
                                          <p:spTgt spid="11"/>
                                        </p:tgtEl>
                                      </p:cBhvr>
                                      <p:to x="100000" y="95000"/>
                                    </p:animScale>
                                    <p:animScale>
                                      <p:cBhvr>
                                        <p:cTn id="88" dur="166" decel="50000">
                                          <p:stCondLst>
                                            <p:cond delay="1834"/>
                                          </p:stCondLst>
                                        </p:cTn>
                                        <p:tgtEl>
                                          <p:spTgt spid="11"/>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down)">
                                      <p:cBhvr>
                                        <p:cTn id="91" dur="580">
                                          <p:stCondLst>
                                            <p:cond delay="0"/>
                                          </p:stCondLst>
                                        </p:cTn>
                                        <p:tgtEl>
                                          <p:spTgt spid="10"/>
                                        </p:tgtEl>
                                      </p:cBhvr>
                                    </p:animEffect>
                                    <p:anim calcmode="lin" valueType="num">
                                      <p:cBhvr>
                                        <p:cTn id="9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97" dur="26">
                                          <p:stCondLst>
                                            <p:cond delay="650"/>
                                          </p:stCondLst>
                                        </p:cTn>
                                        <p:tgtEl>
                                          <p:spTgt spid="10"/>
                                        </p:tgtEl>
                                      </p:cBhvr>
                                      <p:to x="100000" y="60000"/>
                                    </p:animScale>
                                    <p:animScale>
                                      <p:cBhvr>
                                        <p:cTn id="98" dur="166" decel="50000">
                                          <p:stCondLst>
                                            <p:cond delay="676"/>
                                          </p:stCondLst>
                                        </p:cTn>
                                        <p:tgtEl>
                                          <p:spTgt spid="10"/>
                                        </p:tgtEl>
                                      </p:cBhvr>
                                      <p:to x="100000" y="100000"/>
                                    </p:animScale>
                                    <p:animScale>
                                      <p:cBhvr>
                                        <p:cTn id="99" dur="26">
                                          <p:stCondLst>
                                            <p:cond delay="1312"/>
                                          </p:stCondLst>
                                        </p:cTn>
                                        <p:tgtEl>
                                          <p:spTgt spid="10"/>
                                        </p:tgtEl>
                                      </p:cBhvr>
                                      <p:to x="100000" y="80000"/>
                                    </p:animScale>
                                    <p:animScale>
                                      <p:cBhvr>
                                        <p:cTn id="100" dur="166" decel="50000">
                                          <p:stCondLst>
                                            <p:cond delay="1338"/>
                                          </p:stCondLst>
                                        </p:cTn>
                                        <p:tgtEl>
                                          <p:spTgt spid="10"/>
                                        </p:tgtEl>
                                      </p:cBhvr>
                                      <p:to x="100000" y="100000"/>
                                    </p:animScale>
                                    <p:animScale>
                                      <p:cBhvr>
                                        <p:cTn id="101" dur="26">
                                          <p:stCondLst>
                                            <p:cond delay="1642"/>
                                          </p:stCondLst>
                                        </p:cTn>
                                        <p:tgtEl>
                                          <p:spTgt spid="10"/>
                                        </p:tgtEl>
                                      </p:cBhvr>
                                      <p:to x="100000" y="90000"/>
                                    </p:animScale>
                                    <p:animScale>
                                      <p:cBhvr>
                                        <p:cTn id="102" dur="166" decel="50000">
                                          <p:stCondLst>
                                            <p:cond delay="1668"/>
                                          </p:stCondLst>
                                        </p:cTn>
                                        <p:tgtEl>
                                          <p:spTgt spid="10"/>
                                        </p:tgtEl>
                                      </p:cBhvr>
                                      <p:to x="100000" y="100000"/>
                                    </p:animScale>
                                    <p:animScale>
                                      <p:cBhvr>
                                        <p:cTn id="103" dur="26">
                                          <p:stCondLst>
                                            <p:cond delay="1808"/>
                                          </p:stCondLst>
                                        </p:cTn>
                                        <p:tgtEl>
                                          <p:spTgt spid="10"/>
                                        </p:tgtEl>
                                      </p:cBhvr>
                                      <p:to x="100000" y="95000"/>
                                    </p:animScale>
                                    <p:animScale>
                                      <p:cBhvr>
                                        <p:cTn id="104" dur="166" decel="50000">
                                          <p:stCondLst>
                                            <p:cond delay="1834"/>
                                          </p:stCondLst>
                                        </p:cTn>
                                        <p:tgtEl>
                                          <p:spTgt spid="10"/>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nodeType="clickEffect">
                                  <p:stCondLst>
                                    <p:cond delay="0"/>
                                  </p:stCondLst>
                                  <p:childTnLst>
                                    <p:set>
                                      <p:cBhvr>
                                        <p:cTn id="108" dur="1" fill="hold">
                                          <p:stCondLst>
                                            <p:cond delay="0"/>
                                          </p:stCondLst>
                                        </p:cTn>
                                        <p:tgtEl>
                                          <p:spTgt spid="3"/>
                                        </p:tgtEl>
                                        <p:attrNameLst>
                                          <p:attrName>style.visibility</p:attrName>
                                        </p:attrNameLst>
                                      </p:cBhvr>
                                      <p:to>
                                        <p:strVal val="visible"/>
                                      </p:to>
                                    </p:set>
                                    <p:animEffect transition="in" filter="wipe(down)">
                                      <p:cBhvr>
                                        <p:cTn id="109" dur="580">
                                          <p:stCondLst>
                                            <p:cond delay="0"/>
                                          </p:stCondLst>
                                        </p:cTn>
                                        <p:tgtEl>
                                          <p:spTgt spid="3"/>
                                        </p:tgtEl>
                                      </p:cBhvr>
                                    </p:animEffect>
                                    <p:anim calcmode="lin" valueType="num">
                                      <p:cBhvr>
                                        <p:cTn id="11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15" dur="26">
                                          <p:stCondLst>
                                            <p:cond delay="650"/>
                                          </p:stCondLst>
                                        </p:cTn>
                                        <p:tgtEl>
                                          <p:spTgt spid="3"/>
                                        </p:tgtEl>
                                      </p:cBhvr>
                                      <p:to x="100000" y="60000"/>
                                    </p:animScale>
                                    <p:animScale>
                                      <p:cBhvr>
                                        <p:cTn id="116" dur="166" decel="50000">
                                          <p:stCondLst>
                                            <p:cond delay="676"/>
                                          </p:stCondLst>
                                        </p:cTn>
                                        <p:tgtEl>
                                          <p:spTgt spid="3"/>
                                        </p:tgtEl>
                                      </p:cBhvr>
                                      <p:to x="100000" y="100000"/>
                                    </p:animScale>
                                    <p:animScale>
                                      <p:cBhvr>
                                        <p:cTn id="117" dur="26">
                                          <p:stCondLst>
                                            <p:cond delay="1312"/>
                                          </p:stCondLst>
                                        </p:cTn>
                                        <p:tgtEl>
                                          <p:spTgt spid="3"/>
                                        </p:tgtEl>
                                      </p:cBhvr>
                                      <p:to x="100000" y="80000"/>
                                    </p:animScale>
                                    <p:animScale>
                                      <p:cBhvr>
                                        <p:cTn id="118" dur="166" decel="50000">
                                          <p:stCondLst>
                                            <p:cond delay="1338"/>
                                          </p:stCondLst>
                                        </p:cTn>
                                        <p:tgtEl>
                                          <p:spTgt spid="3"/>
                                        </p:tgtEl>
                                      </p:cBhvr>
                                      <p:to x="100000" y="100000"/>
                                    </p:animScale>
                                    <p:animScale>
                                      <p:cBhvr>
                                        <p:cTn id="119" dur="26">
                                          <p:stCondLst>
                                            <p:cond delay="1642"/>
                                          </p:stCondLst>
                                        </p:cTn>
                                        <p:tgtEl>
                                          <p:spTgt spid="3"/>
                                        </p:tgtEl>
                                      </p:cBhvr>
                                      <p:to x="100000" y="90000"/>
                                    </p:animScale>
                                    <p:animScale>
                                      <p:cBhvr>
                                        <p:cTn id="120" dur="166" decel="50000">
                                          <p:stCondLst>
                                            <p:cond delay="1668"/>
                                          </p:stCondLst>
                                        </p:cTn>
                                        <p:tgtEl>
                                          <p:spTgt spid="3"/>
                                        </p:tgtEl>
                                      </p:cBhvr>
                                      <p:to x="100000" y="100000"/>
                                    </p:animScale>
                                    <p:animScale>
                                      <p:cBhvr>
                                        <p:cTn id="121" dur="26">
                                          <p:stCondLst>
                                            <p:cond delay="1808"/>
                                          </p:stCondLst>
                                        </p:cTn>
                                        <p:tgtEl>
                                          <p:spTgt spid="3"/>
                                        </p:tgtEl>
                                      </p:cBhvr>
                                      <p:to x="100000" y="95000"/>
                                    </p:animScale>
                                    <p:animScale>
                                      <p:cBhvr>
                                        <p:cTn id="122" dur="166" decel="50000">
                                          <p:stCondLst>
                                            <p:cond delay="1834"/>
                                          </p:stCondLst>
                                        </p:cTn>
                                        <p:tgtEl>
                                          <p:spTgt spid="3"/>
                                        </p:tgtEl>
                                      </p:cBhvr>
                                      <p:to x="100000" y="100000"/>
                                    </p:animScale>
                                  </p:childTnLst>
                                </p:cTn>
                              </p:par>
                              <p:par>
                                <p:cTn id="123" presetID="26" presetClass="entr" presetSubtype="0" fill="hold" grpId="0" nodeType="with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wipe(down)">
                                      <p:cBhvr>
                                        <p:cTn id="125" dur="580">
                                          <p:stCondLst>
                                            <p:cond delay="0"/>
                                          </p:stCondLst>
                                        </p:cTn>
                                        <p:tgtEl>
                                          <p:spTgt spid="12"/>
                                        </p:tgtEl>
                                      </p:cBhvr>
                                    </p:animEffect>
                                    <p:anim calcmode="lin" valueType="num">
                                      <p:cBhvr>
                                        <p:cTn id="12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1" dur="26">
                                          <p:stCondLst>
                                            <p:cond delay="650"/>
                                          </p:stCondLst>
                                        </p:cTn>
                                        <p:tgtEl>
                                          <p:spTgt spid="12"/>
                                        </p:tgtEl>
                                      </p:cBhvr>
                                      <p:to x="100000" y="60000"/>
                                    </p:animScale>
                                    <p:animScale>
                                      <p:cBhvr>
                                        <p:cTn id="132" dur="166" decel="50000">
                                          <p:stCondLst>
                                            <p:cond delay="676"/>
                                          </p:stCondLst>
                                        </p:cTn>
                                        <p:tgtEl>
                                          <p:spTgt spid="12"/>
                                        </p:tgtEl>
                                      </p:cBhvr>
                                      <p:to x="100000" y="100000"/>
                                    </p:animScale>
                                    <p:animScale>
                                      <p:cBhvr>
                                        <p:cTn id="133" dur="26">
                                          <p:stCondLst>
                                            <p:cond delay="1312"/>
                                          </p:stCondLst>
                                        </p:cTn>
                                        <p:tgtEl>
                                          <p:spTgt spid="12"/>
                                        </p:tgtEl>
                                      </p:cBhvr>
                                      <p:to x="100000" y="80000"/>
                                    </p:animScale>
                                    <p:animScale>
                                      <p:cBhvr>
                                        <p:cTn id="134" dur="166" decel="50000">
                                          <p:stCondLst>
                                            <p:cond delay="1338"/>
                                          </p:stCondLst>
                                        </p:cTn>
                                        <p:tgtEl>
                                          <p:spTgt spid="12"/>
                                        </p:tgtEl>
                                      </p:cBhvr>
                                      <p:to x="100000" y="100000"/>
                                    </p:animScale>
                                    <p:animScale>
                                      <p:cBhvr>
                                        <p:cTn id="135" dur="26">
                                          <p:stCondLst>
                                            <p:cond delay="1642"/>
                                          </p:stCondLst>
                                        </p:cTn>
                                        <p:tgtEl>
                                          <p:spTgt spid="12"/>
                                        </p:tgtEl>
                                      </p:cBhvr>
                                      <p:to x="100000" y="90000"/>
                                    </p:animScale>
                                    <p:animScale>
                                      <p:cBhvr>
                                        <p:cTn id="136" dur="166" decel="50000">
                                          <p:stCondLst>
                                            <p:cond delay="1668"/>
                                          </p:stCondLst>
                                        </p:cTn>
                                        <p:tgtEl>
                                          <p:spTgt spid="12"/>
                                        </p:tgtEl>
                                      </p:cBhvr>
                                      <p:to x="100000" y="100000"/>
                                    </p:animScale>
                                    <p:animScale>
                                      <p:cBhvr>
                                        <p:cTn id="137" dur="26">
                                          <p:stCondLst>
                                            <p:cond delay="1808"/>
                                          </p:stCondLst>
                                        </p:cTn>
                                        <p:tgtEl>
                                          <p:spTgt spid="12"/>
                                        </p:tgtEl>
                                      </p:cBhvr>
                                      <p:to x="100000" y="95000"/>
                                    </p:animScale>
                                    <p:animScale>
                                      <p:cBhvr>
                                        <p:cTn id="138" dur="166" decel="50000">
                                          <p:stCondLst>
                                            <p:cond delay="1834"/>
                                          </p:stCondLst>
                                        </p:cTn>
                                        <p:tgtEl>
                                          <p:spTgt spid="12"/>
                                        </p:tgtEl>
                                      </p:cBhvr>
                                      <p:to x="100000" y="100000"/>
                                    </p:animScale>
                                  </p:childTnLst>
                                </p:cTn>
                              </p:par>
                            </p:childTnLst>
                          </p:cTn>
                        </p:par>
                      </p:childTnLst>
                    </p:cTn>
                  </p:par>
                  <p:par>
                    <p:cTn id="139" fill="hold">
                      <p:stCondLst>
                        <p:cond delay="indefinite"/>
                      </p:stCondLst>
                      <p:childTnLst>
                        <p:par>
                          <p:cTn id="140" fill="hold">
                            <p:stCondLst>
                              <p:cond delay="0"/>
                            </p:stCondLst>
                            <p:childTnLst>
                              <p:par>
                                <p:cTn id="141" presetID="26" presetClass="entr" presetSubtype="0" fill="hold" nodeType="clickEffect">
                                  <p:stCondLst>
                                    <p:cond delay="0"/>
                                  </p:stCondLst>
                                  <p:childTnLst>
                                    <p:set>
                                      <p:cBhvr>
                                        <p:cTn id="142" dur="1" fill="hold">
                                          <p:stCondLst>
                                            <p:cond delay="0"/>
                                          </p:stCondLst>
                                        </p:cTn>
                                        <p:tgtEl>
                                          <p:spTgt spid="9"/>
                                        </p:tgtEl>
                                        <p:attrNameLst>
                                          <p:attrName>style.visibility</p:attrName>
                                        </p:attrNameLst>
                                      </p:cBhvr>
                                      <p:to>
                                        <p:strVal val="visible"/>
                                      </p:to>
                                    </p:set>
                                    <p:animEffect transition="in" filter="wipe(down)">
                                      <p:cBhvr>
                                        <p:cTn id="143" dur="580">
                                          <p:stCondLst>
                                            <p:cond delay="0"/>
                                          </p:stCondLst>
                                        </p:cTn>
                                        <p:tgtEl>
                                          <p:spTgt spid="9"/>
                                        </p:tgtEl>
                                      </p:cBhvr>
                                    </p:animEffect>
                                    <p:anim calcmode="lin" valueType="num">
                                      <p:cBhvr>
                                        <p:cTn id="14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49" dur="26">
                                          <p:stCondLst>
                                            <p:cond delay="650"/>
                                          </p:stCondLst>
                                        </p:cTn>
                                        <p:tgtEl>
                                          <p:spTgt spid="9"/>
                                        </p:tgtEl>
                                      </p:cBhvr>
                                      <p:to x="100000" y="60000"/>
                                    </p:animScale>
                                    <p:animScale>
                                      <p:cBhvr>
                                        <p:cTn id="150" dur="166" decel="50000">
                                          <p:stCondLst>
                                            <p:cond delay="676"/>
                                          </p:stCondLst>
                                        </p:cTn>
                                        <p:tgtEl>
                                          <p:spTgt spid="9"/>
                                        </p:tgtEl>
                                      </p:cBhvr>
                                      <p:to x="100000" y="100000"/>
                                    </p:animScale>
                                    <p:animScale>
                                      <p:cBhvr>
                                        <p:cTn id="151" dur="26">
                                          <p:stCondLst>
                                            <p:cond delay="1312"/>
                                          </p:stCondLst>
                                        </p:cTn>
                                        <p:tgtEl>
                                          <p:spTgt spid="9"/>
                                        </p:tgtEl>
                                      </p:cBhvr>
                                      <p:to x="100000" y="80000"/>
                                    </p:animScale>
                                    <p:animScale>
                                      <p:cBhvr>
                                        <p:cTn id="152" dur="166" decel="50000">
                                          <p:stCondLst>
                                            <p:cond delay="1338"/>
                                          </p:stCondLst>
                                        </p:cTn>
                                        <p:tgtEl>
                                          <p:spTgt spid="9"/>
                                        </p:tgtEl>
                                      </p:cBhvr>
                                      <p:to x="100000" y="100000"/>
                                    </p:animScale>
                                    <p:animScale>
                                      <p:cBhvr>
                                        <p:cTn id="153" dur="26">
                                          <p:stCondLst>
                                            <p:cond delay="1642"/>
                                          </p:stCondLst>
                                        </p:cTn>
                                        <p:tgtEl>
                                          <p:spTgt spid="9"/>
                                        </p:tgtEl>
                                      </p:cBhvr>
                                      <p:to x="100000" y="90000"/>
                                    </p:animScale>
                                    <p:animScale>
                                      <p:cBhvr>
                                        <p:cTn id="154" dur="166" decel="50000">
                                          <p:stCondLst>
                                            <p:cond delay="1668"/>
                                          </p:stCondLst>
                                        </p:cTn>
                                        <p:tgtEl>
                                          <p:spTgt spid="9"/>
                                        </p:tgtEl>
                                      </p:cBhvr>
                                      <p:to x="100000" y="100000"/>
                                    </p:animScale>
                                    <p:animScale>
                                      <p:cBhvr>
                                        <p:cTn id="155" dur="26">
                                          <p:stCondLst>
                                            <p:cond delay="1808"/>
                                          </p:stCondLst>
                                        </p:cTn>
                                        <p:tgtEl>
                                          <p:spTgt spid="9"/>
                                        </p:tgtEl>
                                      </p:cBhvr>
                                      <p:to x="100000" y="95000"/>
                                    </p:animScale>
                                    <p:animScale>
                                      <p:cBhvr>
                                        <p:cTn id="156" dur="166" decel="50000">
                                          <p:stCondLst>
                                            <p:cond delay="1834"/>
                                          </p:stCondLst>
                                        </p:cTn>
                                        <p:tgtEl>
                                          <p:spTgt spid="9"/>
                                        </p:tgtEl>
                                      </p:cBhvr>
                                      <p:to x="100000" y="100000"/>
                                    </p:animScale>
                                  </p:childTnLst>
                                </p:cTn>
                              </p:par>
                              <p:par>
                                <p:cTn id="157" presetID="26" presetClass="entr" presetSubtype="0" fill="hold" grpId="0" nodeType="withEffect">
                                  <p:stCondLst>
                                    <p:cond delay="0"/>
                                  </p:stCondLst>
                                  <p:childTnLst>
                                    <p:set>
                                      <p:cBhvr>
                                        <p:cTn id="158" dur="1" fill="hold">
                                          <p:stCondLst>
                                            <p:cond delay="0"/>
                                          </p:stCondLst>
                                        </p:cTn>
                                        <p:tgtEl>
                                          <p:spTgt spid="14"/>
                                        </p:tgtEl>
                                        <p:attrNameLst>
                                          <p:attrName>style.visibility</p:attrName>
                                        </p:attrNameLst>
                                      </p:cBhvr>
                                      <p:to>
                                        <p:strVal val="visible"/>
                                      </p:to>
                                    </p:set>
                                    <p:animEffect transition="in" filter="wipe(down)">
                                      <p:cBhvr>
                                        <p:cTn id="159" dur="580">
                                          <p:stCondLst>
                                            <p:cond delay="0"/>
                                          </p:stCondLst>
                                        </p:cTn>
                                        <p:tgtEl>
                                          <p:spTgt spid="14"/>
                                        </p:tgtEl>
                                      </p:cBhvr>
                                    </p:animEffect>
                                    <p:anim calcmode="lin" valueType="num">
                                      <p:cBhvr>
                                        <p:cTn id="16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6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6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6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6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65" dur="26">
                                          <p:stCondLst>
                                            <p:cond delay="650"/>
                                          </p:stCondLst>
                                        </p:cTn>
                                        <p:tgtEl>
                                          <p:spTgt spid="14"/>
                                        </p:tgtEl>
                                      </p:cBhvr>
                                      <p:to x="100000" y="60000"/>
                                    </p:animScale>
                                    <p:animScale>
                                      <p:cBhvr>
                                        <p:cTn id="166" dur="166" decel="50000">
                                          <p:stCondLst>
                                            <p:cond delay="676"/>
                                          </p:stCondLst>
                                        </p:cTn>
                                        <p:tgtEl>
                                          <p:spTgt spid="14"/>
                                        </p:tgtEl>
                                      </p:cBhvr>
                                      <p:to x="100000" y="100000"/>
                                    </p:animScale>
                                    <p:animScale>
                                      <p:cBhvr>
                                        <p:cTn id="167" dur="26">
                                          <p:stCondLst>
                                            <p:cond delay="1312"/>
                                          </p:stCondLst>
                                        </p:cTn>
                                        <p:tgtEl>
                                          <p:spTgt spid="14"/>
                                        </p:tgtEl>
                                      </p:cBhvr>
                                      <p:to x="100000" y="80000"/>
                                    </p:animScale>
                                    <p:animScale>
                                      <p:cBhvr>
                                        <p:cTn id="168" dur="166" decel="50000">
                                          <p:stCondLst>
                                            <p:cond delay="1338"/>
                                          </p:stCondLst>
                                        </p:cTn>
                                        <p:tgtEl>
                                          <p:spTgt spid="14"/>
                                        </p:tgtEl>
                                      </p:cBhvr>
                                      <p:to x="100000" y="100000"/>
                                    </p:animScale>
                                    <p:animScale>
                                      <p:cBhvr>
                                        <p:cTn id="169" dur="26">
                                          <p:stCondLst>
                                            <p:cond delay="1642"/>
                                          </p:stCondLst>
                                        </p:cTn>
                                        <p:tgtEl>
                                          <p:spTgt spid="14"/>
                                        </p:tgtEl>
                                      </p:cBhvr>
                                      <p:to x="100000" y="90000"/>
                                    </p:animScale>
                                    <p:animScale>
                                      <p:cBhvr>
                                        <p:cTn id="170" dur="166" decel="50000">
                                          <p:stCondLst>
                                            <p:cond delay="1668"/>
                                          </p:stCondLst>
                                        </p:cTn>
                                        <p:tgtEl>
                                          <p:spTgt spid="14"/>
                                        </p:tgtEl>
                                      </p:cBhvr>
                                      <p:to x="100000" y="100000"/>
                                    </p:animScale>
                                    <p:animScale>
                                      <p:cBhvr>
                                        <p:cTn id="171" dur="26">
                                          <p:stCondLst>
                                            <p:cond delay="1808"/>
                                          </p:stCondLst>
                                        </p:cTn>
                                        <p:tgtEl>
                                          <p:spTgt spid="14"/>
                                        </p:tgtEl>
                                      </p:cBhvr>
                                      <p:to x="100000" y="95000"/>
                                    </p:animScale>
                                    <p:animScale>
                                      <p:cBhvr>
                                        <p:cTn id="172"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FDE19-FA85-36E4-AC20-394F3BC307BF}"/>
              </a:ext>
            </a:extLst>
          </p:cNvPr>
          <p:cNvSpPr>
            <a:spLocks noGrp="1"/>
          </p:cNvSpPr>
          <p:nvPr>
            <p:ph type="title"/>
          </p:nvPr>
        </p:nvSpPr>
        <p:spPr>
          <a:xfrm>
            <a:off x="452070" y="1075453"/>
            <a:ext cx="11152980" cy="454884"/>
          </a:xfrm>
        </p:spPr>
        <p:txBody>
          <a:bodyPr>
            <a:normAutofit/>
          </a:bodyPr>
          <a:lstStyle/>
          <a:p>
            <a:r>
              <a:rPr lang="en-US" sz="2600" dirty="0"/>
              <a:t>Company creation</a:t>
            </a:r>
            <a:endParaRPr lang="en-IN" sz="2600" dirty="0"/>
          </a:p>
        </p:txBody>
      </p:sp>
      <p:pic>
        <p:nvPicPr>
          <p:cNvPr id="5" name="Content Placeholder 4" descr="A screenshot of a computer&#10;&#10;Description automatically generated">
            <a:extLst>
              <a:ext uri="{FF2B5EF4-FFF2-40B4-BE49-F238E27FC236}">
                <a16:creationId xmlns:a16="http://schemas.microsoft.com/office/drawing/2014/main" id="{E20C95B6-FBC0-412E-18C2-3B1FCC612FA1}"/>
              </a:ext>
            </a:extLst>
          </p:cNvPr>
          <p:cNvPicPr>
            <a:picLocks noGrp="1" noChangeAspect="1"/>
          </p:cNvPicPr>
          <p:nvPr>
            <p:ph sz="half" idx="1"/>
          </p:nvPr>
        </p:nvPicPr>
        <p:blipFill>
          <a:blip r:embed="rId2"/>
          <a:stretch>
            <a:fillRect/>
          </a:stretch>
        </p:blipFill>
        <p:spPr>
          <a:xfrm>
            <a:off x="918208" y="1803126"/>
            <a:ext cx="10220701" cy="4624868"/>
          </a:xfrm>
          <a:noFill/>
          <a:ln>
            <a:solidFill>
              <a:schemeClr val="tx1"/>
            </a:solidFill>
          </a:ln>
        </p:spPr>
      </p:pic>
    </p:spTree>
    <p:extLst>
      <p:ext uri="{BB962C8B-B14F-4D97-AF65-F5344CB8AC3E}">
        <p14:creationId xmlns:p14="http://schemas.microsoft.com/office/powerpoint/2010/main" val="199982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D4BC8-C2EE-973C-B527-6E0DA796FC6A}"/>
              </a:ext>
            </a:extLst>
          </p:cNvPr>
          <p:cNvSpPr>
            <a:spLocks noGrp="1"/>
          </p:cNvSpPr>
          <p:nvPr>
            <p:ph type="title"/>
          </p:nvPr>
        </p:nvSpPr>
        <p:spPr/>
        <p:txBody>
          <a:bodyPr/>
          <a:lstStyle/>
          <a:p>
            <a:r>
              <a:rPr lang="en-US" dirty="0"/>
              <a:t>Company creation – Important points</a:t>
            </a:r>
            <a:endParaRPr lang="en-IN" dirty="0"/>
          </a:p>
        </p:txBody>
      </p:sp>
      <p:graphicFrame>
        <p:nvGraphicFramePr>
          <p:cNvPr id="20" name="Diagram 19">
            <a:extLst>
              <a:ext uri="{FF2B5EF4-FFF2-40B4-BE49-F238E27FC236}">
                <a16:creationId xmlns:a16="http://schemas.microsoft.com/office/drawing/2014/main" id="{D7837017-1C8B-5ED0-E7A6-A4F38606B165}"/>
              </a:ext>
            </a:extLst>
          </p:cNvPr>
          <p:cNvGraphicFramePr/>
          <p:nvPr>
            <p:extLst>
              <p:ext uri="{D42A27DB-BD31-4B8C-83A1-F6EECF244321}">
                <p14:modId xmlns:p14="http://schemas.microsoft.com/office/powerpoint/2010/main" val="501532507"/>
              </p:ext>
            </p:extLst>
          </p:nvPr>
        </p:nvGraphicFramePr>
        <p:xfrm>
          <a:off x="2638850" y="1726280"/>
          <a:ext cx="8128000" cy="4607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Advice, alert, attention, caution, exception, exclamation, important icon -  Download on Iconfinder">
            <a:extLst>
              <a:ext uri="{FF2B5EF4-FFF2-40B4-BE49-F238E27FC236}">
                <a16:creationId xmlns:a16="http://schemas.microsoft.com/office/drawing/2014/main" id="{8F87A738-D2C5-0AFF-B6A2-5BA29A6257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955" y="2814851"/>
            <a:ext cx="2005204" cy="200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1613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0">
                                            <p:graphicEl>
                                              <a:dgm id="{05849CF7-EB5C-40E3-AFB7-F333BBC077E4}"/>
                                            </p:graphicEl>
                                          </p:spTgt>
                                        </p:tgtEl>
                                        <p:attrNameLst>
                                          <p:attrName>style.visibility</p:attrName>
                                        </p:attrNameLst>
                                      </p:cBhvr>
                                      <p:to>
                                        <p:strVal val="visible"/>
                                      </p:to>
                                    </p:set>
                                    <p:animEffect transition="in" filter="barn(outHorizontal)">
                                      <p:cBhvr>
                                        <p:cTn id="7" dur="500"/>
                                        <p:tgtEl>
                                          <p:spTgt spid="20">
                                            <p:graphicEl>
                                              <a:dgm id="{05849CF7-EB5C-40E3-AFB7-F333BBC077E4}"/>
                                            </p:graphicEl>
                                          </p:spTgt>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20">
                                            <p:graphicEl>
                                              <a:dgm id="{87C23CDA-11BD-4516-9FFA-59970EAE44E5}"/>
                                            </p:graphicEl>
                                          </p:spTgt>
                                        </p:tgtEl>
                                        <p:attrNameLst>
                                          <p:attrName>style.visibility</p:attrName>
                                        </p:attrNameLst>
                                      </p:cBhvr>
                                      <p:to>
                                        <p:strVal val="visible"/>
                                      </p:to>
                                    </p:set>
                                    <p:animEffect transition="in" filter="barn(outHorizontal)">
                                      <p:cBhvr>
                                        <p:cTn id="10" dur="500"/>
                                        <p:tgtEl>
                                          <p:spTgt spid="20">
                                            <p:graphicEl>
                                              <a:dgm id="{87C23CDA-11BD-4516-9FFA-59970EAE44E5}"/>
                                            </p:graphicEl>
                                          </p:spTgt>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20">
                                            <p:graphicEl>
                                              <a:dgm id="{002C9D95-13E8-415A-9E0E-50E121344B0C}"/>
                                            </p:graphicEl>
                                          </p:spTgt>
                                        </p:tgtEl>
                                        <p:attrNameLst>
                                          <p:attrName>style.visibility</p:attrName>
                                        </p:attrNameLst>
                                      </p:cBhvr>
                                      <p:to>
                                        <p:strVal val="visible"/>
                                      </p:to>
                                    </p:set>
                                    <p:animEffect transition="in" filter="barn(outHorizontal)">
                                      <p:cBhvr>
                                        <p:cTn id="13" dur="500"/>
                                        <p:tgtEl>
                                          <p:spTgt spid="20">
                                            <p:graphicEl>
                                              <a:dgm id="{002C9D95-13E8-415A-9E0E-50E121344B0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grpId="0" nodeType="clickEffect">
                                  <p:stCondLst>
                                    <p:cond delay="0"/>
                                  </p:stCondLst>
                                  <p:childTnLst>
                                    <p:set>
                                      <p:cBhvr>
                                        <p:cTn id="17" dur="1" fill="hold">
                                          <p:stCondLst>
                                            <p:cond delay="0"/>
                                          </p:stCondLst>
                                        </p:cTn>
                                        <p:tgtEl>
                                          <p:spTgt spid="20">
                                            <p:graphicEl>
                                              <a:dgm id="{07E16EBB-AF96-47F8-8F71-D9AE403C115B}"/>
                                            </p:graphicEl>
                                          </p:spTgt>
                                        </p:tgtEl>
                                        <p:attrNameLst>
                                          <p:attrName>style.visibility</p:attrName>
                                        </p:attrNameLst>
                                      </p:cBhvr>
                                      <p:to>
                                        <p:strVal val="visible"/>
                                      </p:to>
                                    </p:set>
                                    <p:animEffect transition="in" filter="barn(outHorizontal)">
                                      <p:cBhvr>
                                        <p:cTn id="18" dur="500"/>
                                        <p:tgtEl>
                                          <p:spTgt spid="20">
                                            <p:graphicEl>
                                              <a:dgm id="{07E16EBB-AF96-47F8-8F71-D9AE403C115B}"/>
                                            </p:graphicEl>
                                          </p:spTgt>
                                        </p:tgtEl>
                                      </p:cBhvr>
                                    </p:animEffect>
                                  </p:childTnLst>
                                </p:cTn>
                              </p:par>
                              <p:par>
                                <p:cTn id="19" presetID="16" presetClass="entr" presetSubtype="42" fill="hold" grpId="0" nodeType="withEffect">
                                  <p:stCondLst>
                                    <p:cond delay="0"/>
                                  </p:stCondLst>
                                  <p:childTnLst>
                                    <p:set>
                                      <p:cBhvr>
                                        <p:cTn id="20" dur="1" fill="hold">
                                          <p:stCondLst>
                                            <p:cond delay="0"/>
                                          </p:stCondLst>
                                        </p:cTn>
                                        <p:tgtEl>
                                          <p:spTgt spid="20">
                                            <p:graphicEl>
                                              <a:dgm id="{BD1DE474-AB79-4D67-BD59-7B927CBB821E}"/>
                                            </p:graphicEl>
                                          </p:spTgt>
                                        </p:tgtEl>
                                        <p:attrNameLst>
                                          <p:attrName>style.visibility</p:attrName>
                                        </p:attrNameLst>
                                      </p:cBhvr>
                                      <p:to>
                                        <p:strVal val="visible"/>
                                      </p:to>
                                    </p:set>
                                    <p:animEffect transition="in" filter="barn(outHorizontal)">
                                      <p:cBhvr>
                                        <p:cTn id="21" dur="500"/>
                                        <p:tgtEl>
                                          <p:spTgt spid="20">
                                            <p:graphicEl>
                                              <a:dgm id="{BD1DE474-AB79-4D67-BD59-7B927CBB821E}"/>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42" fill="hold" grpId="0" nodeType="clickEffect">
                                  <p:stCondLst>
                                    <p:cond delay="0"/>
                                  </p:stCondLst>
                                  <p:childTnLst>
                                    <p:set>
                                      <p:cBhvr>
                                        <p:cTn id="25" dur="1" fill="hold">
                                          <p:stCondLst>
                                            <p:cond delay="0"/>
                                          </p:stCondLst>
                                        </p:cTn>
                                        <p:tgtEl>
                                          <p:spTgt spid="20">
                                            <p:graphicEl>
                                              <a:dgm id="{8874AB39-27B1-4878-996E-CEB16DFD1631}"/>
                                            </p:graphicEl>
                                          </p:spTgt>
                                        </p:tgtEl>
                                        <p:attrNameLst>
                                          <p:attrName>style.visibility</p:attrName>
                                        </p:attrNameLst>
                                      </p:cBhvr>
                                      <p:to>
                                        <p:strVal val="visible"/>
                                      </p:to>
                                    </p:set>
                                    <p:animEffect transition="in" filter="barn(outHorizontal)">
                                      <p:cBhvr>
                                        <p:cTn id="26" dur="500"/>
                                        <p:tgtEl>
                                          <p:spTgt spid="20">
                                            <p:graphicEl>
                                              <a:dgm id="{8874AB39-27B1-4878-996E-CEB16DFD1631}"/>
                                            </p:graphicEl>
                                          </p:spTgt>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20">
                                            <p:graphicEl>
                                              <a:dgm id="{035CE5D5-B4C7-47BD-A1D0-FFBB217AF578}"/>
                                            </p:graphicEl>
                                          </p:spTgt>
                                        </p:tgtEl>
                                        <p:attrNameLst>
                                          <p:attrName>style.visibility</p:attrName>
                                        </p:attrNameLst>
                                      </p:cBhvr>
                                      <p:to>
                                        <p:strVal val="visible"/>
                                      </p:to>
                                    </p:set>
                                    <p:animEffect transition="in" filter="barn(outHorizontal)">
                                      <p:cBhvr>
                                        <p:cTn id="29" dur="500"/>
                                        <p:tgtEl>
                                          <p:spTgt spid="20">
                                            <p:graphicEl>
                                              <a:dgm id="{035CE5D5-B4C7-47BD-A1D0-FFBB217AF578}"/>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grpId="0" nodeType="clickEffect">
                                  <p:stCondLst>
                                    <p:cond delay="0"/>
                                  </p:stCondLst>
                                  <p:childTnLst>
                                    <p:set>
                                      <p:cBhvr>
                                        <p:cTn id="33" dur="1" fill="hold">
                                          <p:stCondLst>
                                            <p:cond delay="0"/>
                                          </p:stCondLst>
                                        </p:cTn>
                                        <p:tgtEl>
                                          <p:spTgt spid="20">
                                            <p:graphicEl>
                                              <a:dgm id="{D5719F1E-F508-44C8-90E0-1058E9420D84}"/>
                                            </p:graphicEl>
                                          </p:spTgt>
                                        </p:tgtEl>
                                        <p:attrNameLst>
                                          <p:attrName>style.visibility</p:attrName>
                                        </p:attrNameLst>
                                      </p:cBhvr>
                                      <p:to>
                                        <p:strVal val="visible"/>
                                      </p:to>
                                    </p:set>
                                    <p:animEffect transition="in" filter="barn(outHorizontal)">
                                      <p:cBhvr>
                                        <p:cTn id="34" dur="500"/>
                                        <p:tgtEl>
                                          <p:spTgt spid="20">
                                            <p:graphicEl>
                                              <a:dgm id="{D5719F1E-F508-44C8-90E0-1058E9420D84}"/>
                                            </p:graphicEl>
                                          </p:spTgt>
                                        </p:tgtEl>
                                      </p:cBhvr>
                                    </p:animEffect>
                                  </p:childTnLst>
                                </p:cTn>
                              </p:par>
                              <p:par>
                                <p:cTn id="35" presetID="16" presetClass="entr" presetSubtype="42" fill="hold" grpId="0" nodeType="withEffect">
                                  <p:stCondLst>
                                    <p:cond delay="0"/>
                                  </p:stCondLst>
                                  <p:childTnLst>
                                    <p:set>
                                      <p:cBhvr>
                                        <p:cTn id="36" dur="1" fill="hold">
                                          <p:stCondLst>
                                            <p:cond delay="0"/>
                                          </p:stCondLst>
                                        </p:cTn>
                                        <p:tgtEl>
                                          <p:spTgt spid="20">
                                            <p:graphicEl>
                                              <a:dgm id="{78EAC552-0F7B-4242-AF61-43B16EF8D4A5}"/>
                                            </p:graphicEl>
                                          </p:spTgt>
                                        </p:tgtEl>
                                        <p:attrNameLst>
                                          <p:attrName>style.visibility</p:attrName>
                                        </p:attrNameLst>
                                      </p:cBhvr>
                                      <p:to>
                                        <p:strVal val="visible"/>
                                      </p:to>
                                    </p:set>
                                    <p:animEffect transition="in" filter="barn(outHorizontal)">
                                      <p:cBhvr>
                                        <p:cTn id="37" dur="500"/>
                                        <p:tgtEl>
                                          <p:spTgt spid="20">
                                            <p:graphicEl>
                                              <a:dgm id="{78EAC552-0F7B-4242-AF61-43B16EF8D4A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D4BC8-C2EE-973C-B527-6E0DA796FC6A}"/>
              </a:ext>
            </a:extLst>
          </p:cNvPr>
          <p:cNvSpPr>
            <a:spLocks noGrp="1"/>
          </p:cNvSpPr>
          <p:nvPr>
            <p:ph type="title"/>
          </p:nvPr>
        </p:nvSpPr>
        <p:spPr/>
        <p:txBody>
          <a:bodyPr/>
          <a:lstStyle/>
          <a:p>
            <a:r>
              <a:rPr lang="en-US" dirty="0"/>
              <a:t>Company creation – Important points</a:t>
            </a:r>
            <a:endParaRPr lang="en-IN" dirty="0"/>
          </a:p>
        </p:txBody>
      </p:sp>
      <p:graphicFrame>
        <p:nvGraphicFramePr>
          <p:cNvPr id="20" name="Diagram 19">
            <a:extLst>
              <a:ext uri="{FF2B5EF4-FFF2-40B4-BE49-F238E27FC236}">
                <a16:creationId xmlns:a16="http://schemas.microsoft.com/office/drawing/2014/main" id="{D7837017-1C8B-5ED0-E7A6-A4F38606B165}"/>
              </a:ext>
            </a:extLst>
          </p:cNvPr>
          <p:cNvGraphicFramePr/>
          <p:nvPr>
            <p:extLst>
              <p:ext uri="{D42A27DB-BD31-4B8C-83A1-F6EECF244321}">
                <p14:modId xmlns:p14="http://schemas.microsoft.com/office/powerpoint/2010/main" val="4171576982"/>
              </p:ext>
            </p:extLst>
          </p:nvPr>
        </p:nvGraphicFramePr>
        <p:xfrm>
          <a:off x="2638849" y="1726280"/>
          <a:ext cx="8709195" cy="4903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Advice, alert, attention, caution, exception, exclamation, important icon -  Download on Iconfinder">
            <a:extLst>
              <a:ext uri="{FF2B5EF4-FFF2-40B4-BE49-F238E27FC236}">
                <a16:creationId xmlns:a16="http://schemas.microsoft.com/office/drawing/2014/main" id="{8F87A738-D2C5-0AFF-B6A2-5BA29A6257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5469" y="3054336"/>
            <a:ext cx="2005204" cy="2005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259355"/>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0">
                                            <p:graphicEl>
                                              <a:dgm id="{05849CF7-EB5C-40E3-AFB7-F333BBC077E4}"/>
                                            </p:graphicEl>
                                          </p:spTgt>
                                        </p:tgtEl>
                                        <p:attrNameLst>
                                          <p:attrName>style.visibility</p:attrName>
                                        </p:attrNameLst>
                                      </p:cBhvr>
                                      <p:to>
                                        <p:strVal val="visible"/>
                                      </p:to>
                                    </p:set>
                                    <p:animEffect transition="in" filter="barn(outHorizontal)">
                                      <p:cBhvr>
                                        <p:cTn id="7" dur="500"/>
                                        <p:tgtEl>
                                          <p:spTgt spid="20">
                                            <p:graphicEl>
                                              <a:dgm id="{05849CF7-EB5C-40E3-AFB7-F333BBC077E4}"/>
                                            </p:graphicEl>
                                          </p:spTgt>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20">
                                            <p:graphicEl>
                                              <a:dgm id="{87C23CDA-11BD-4516-9FFA-59970EAE44E5}"/>
                                            </p:graphicEl>
                                          </p:spTgt>
                                        </p:tgtEl>
                                        <p:attrNameLst>
                                          <p:attrName>style.visibility</p:attrName>
                                        </p:attrNameLst>
                                      </p:cBhvr>
                                      <p:to>
                                        <p:strVal val="visible"/>
                                      </p:to>
                                    </p:set>
                                    <p:animEffect transition="in" filter="barn(outHorizontal)">
                                      <p:cBhvr>
                                        <p:cTn id="10" dur="500"/>
                                        <p:tgtEl>
                                          <p:spTgt spid="20">
                                            <p:graphicEl>
                                              <a:dgm id="{87C23CDA-11BD-4516-9FFA-59970EAE44E5}"/>
                                            </p:graphicEl>
                                          </p:spTgt>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20">
                                            <p:graphicEl>
                                              <a:dgm id="{002C9D95-13E8-415A-9E0E-50E121344B0C}"/>
                                            </p:graphicEl>
                                          </p:spTgt>
                                        </p:tgtEl>
                                        <p:attrNameLst>
                                          <p:attrName>style.visibility</p:attrName>
                                        </p:attrNameLst>
                                      </p:cBhvr>
                                      <p:to>
                                        <p:strVal val="visible"/>
                                      </p:to>
                                    </p:set>
                                    <p:animEffect transition="in" filter="barn(outHorizontal)">
                                      <p:cBhvr>
                                        <p:cTn id="13" dur="500"/>
                                        <p:tgtEl>
                                          <p:spTgt spid="20">
                                            <p:graphicEl>
                                              <a:dgm id="{002C9D95-13E8-415A-9E0E-50E121344B0C}"/>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grpId="0" nodeType="clickEffect">
                                  <p:stCondLst>
                                    <p:cond delay="0"/>
                                  </p:stCondLst>
                                  <p:childTnLst>
                                    <p:set>
                                      <p:cBhvr>
                                        <p:cTn id="17" dur="1" fill="hold">
                                          <p:stCondLst>
                                            <p:cond delay="0"/>
                                          </p:stCondLst>
                                        </p:cTn>
                                        <p:tgtEl>
                                          <p:spTgt spid="20">
                                            <p:graphicEl>
                                              <a:dgm id="{07E16EBB-AF96-47F8-8F71-D9AE403C115B}"/>
                                            </p:graphicEl>
                                          </p:spTgt>
                                        </p:tgtEl>
                                        <p:attrNameLst>
                                          <p:attrName>style.visibility</p:attrName>
                                        </p:attrNameLst>
                                      </p:cBhvr>
                                      <p:to>
                                        <p:strVal val="visible"/>
                                      </p:to>
                                    </p:set>
                                    <p:animEffect transition="in" filter="barn(outHorizontal)">
                                      <p:cBhvr>
                                        <p:cTn id="18" dur="500"/>
                                        <p:tgtEl>
                                          <p:spTgt spid="20">
                                            <p:graphicEl>
                                              <a:dgm id="{07E16EBB-AF96-47F8-8F71-D9AE403C115B}"/>
                                            </p:graphicEl>
                                          </p:spTgt>
                                        </p:tgtEl>
                                      </p:cBhvr>
                                    </p:animEffect>
                                  </p:childTnLst>
                                </p:cTn>
                              </p:par>
                              <p:par>
                                <p:cTn id="19" presetID="16" presetClass="entr" presetSubtype="42" fill="hold" grpId="0" nodeType="withEffect">
                                  <p:stCondLst>
                                    <p:cond delay="0"/>
                                  </p:stCondLst>
                                  <p:childTnLst>
                                    <p:set>
                                      <p:cBhvr>
                                        <p:cTn id="20" dur="1" fill="hold">
                                          <p:stCondLst>
                                            <p:cond delay="0"/>
                                          </p:stCondLst>
                                        </p:cTn>
                                        <p:tgtEl>
                                          <p:spTgt spid="20">
                                            <p:graphicEl>
                                              <a:dgm id="{BD1DE474-AB79-4D67-BD59-7B927CBB821E}"/>
                                            </p:graphicEl>
                                          </p:spTgt>
                                        </p:tgtEl>
                                        <p:attrNameLst>
                                          <p:attrName>style.visibility</p:attrName>
                                        </p:attrNameLst>
                                      </p:cBhvr>
                                      <p:to>
                                        <p:strVal val="visible"/>
                                      </p:to>
                                    </p:set>
                                    <p:animEffect transition="in" filter="barn(outHorizontal)">
                                      <p:cBhvr>
                                        <p:cTn id="21" dur="500"/>
                                        <p:tgtEl>
                                          <p:spTgt spid="20">
                                            <p:graphicEl>
                                              <a:dgm id="{BD1DE474-AB79-4D67-BD59-7B927CBB821E}"/>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42" fill="hold" grpId="0" nodeType="clickEffect">
                                  <p:stCondLst>
                                    <p:cond delay="0"/>
                                  </p:stCondLst>
                                  <p:childTnLst>
                                    <p:set>
                                      <p:cBhvr>
                                        <p:cTn id="25" dur="1" fill="hold">
                                          <p:stCondLst>
                                            <p:cond delay="0"/>
                                          </p:stCondLst>
                                        </p:cTn>
                                        <p:tgtEl>
                                          <p:spTgt spid="20">
                                            <p:graphicEl>
                                              <a:dgm id="{8874AB39-27B1-4878-996E-CEB16DFD1631}"/>
                                            </p:graphicEl>
                                          </p:spTgt>
                                        </p:tgtEl>
                                        <p:attrNameLst>
                                          <p:attrName>style.visibility</p:attrName>
                                        </p:attrNameLst>
                                      </p:cBhvr>
                                      <p:to>
                                        <p:strVal val="visible"/>
                                      </p:to>
                                    </p:set>
                                    <p:animEffect transition="in" filter="barn(outHorizontal)">
                                      <p:cBhvr>
                                        <p:cTn id="26" dur="500"/>
                                        <p:tgtEl>
                                          <p:spTgt spid="20">
                                            <p:graphicEl>
                                              <a:dgm id="{8874AB39-27B1-4878-996E-CEB16DFD1631}"/>
                                            </p:graphicEl>
                                          </p:spTgt>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20">
                                            <p:graphicEl>
                                              <a:dgm id="{035CE5D5-B4C7-47BD-A1D0-FFBB217AF578}"/>
                                            </p:graphicEl>
                                          </p:spTgt>
                                        </p:tgtEl>
                                        <p:attrNameLst>
                                          <p:attrName>style.visibility</p:attrName>
                                        </p:attrNameLst>
                                      </p:cBhvr>
                                      <p:to>
                                        <p:strVal val="visible"/>
                                      </p:to>
                                    </p:set>
                                    <p:animEffect transition="in" filter="barn(outHorizontal)">
                                      <p:cBhvr>
                                        <p:cTn id="29" dur="500"/>
                                        <p:tgtEl>
                                          <p:spTgt spid="20">
                                            <p:graphicEl>
                                              <a:dgm id="{035CE5D5-B4C7-47BD-A1D0-FFBB217AF578}"/>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grpId="0" nodeType="clickEffect">
                                  <p:stCondLst>
                                    <p:cond delay="0"/>
                                  </p:stCondLst>
                                  <p:childTnLst>
                                    <p:set>
                                      <p:cBhvr>
                                        <p:cTn id="33" dur="1" fill="hold">
                                          <p:stCondLst>
                                            <p:cond delay="0"/>
                                          </p:stCondLst>
                                        </p:cTn>
                                        <p:tgtEl>
                                          <p:spTgt spid="20">
                                            <p:graphicEl>
                                              <a:dgm id="{D5719F1E-F508-44C8-90E0-1058E9420D84}"/>
                                            </p:graphicEl>
                                          </p:spTgt>
                                        </p:tgtEl>
                                        <p:attrNameLst>
                                          <p:attrName>style.visibility</p:attrName>
                                        </p:attrNameLst>
                                      </p:cBhvr>
                                      <p:to>
                                        <p:strVal val="visible"/>
                                      </p:to>
                                    </p:set>
                                    <p:animEffect transition="in" filter="barn(outHorizontal)">
                                      <p:cBhvr>
                                        <p:cTn id="34" dur="500"/>
                                        <p:tgtEl>
                                          <p:spTgt spid="20">
                                            <p:graphicEl>
                                              <a:dgm id="{D5719F1E-F508-44C8-90E0-1058E9420D84}"/>
                                            </p:graphicEl>
                                          </p:spTgt>
                                        </p:tgtEl>
                                      </p:cBhvr>
                                    </p:animEffect>
                                  </p:childTnLst>
                                </p:cTn>
                              </p:par>
                              <p:par>
                                <p:cTn id="35" presetID="16" presetClass="entr" presetSubtype="42" fill="hold" grpId="0" nodeType="withEffect">
                                  <p:stCondLst>
                                    <p:cond delay="0"/>
                                  </p:stCondLst>
                                  <p:childTnLst>
                                    <p:set>
                                      <p:cBhvr>
                                        <p:cTn id="36" dur="1" fill="hold">
                                          <p:stCondLst>
                                            <p:cond delay="0"/>
                                          </p:stCondLst>
                                        </p:cTn>
                                        <p:tgtEl>
                                          <p:spTgt spid="20">
                                            <p:graphicEl>
                                              <a:dgm id="{78EAC552-0F7B-4242-AF61-43B16EF8D4A5}"/>
                                            </p:graphicEl>
                                          </p:spTgt>
                                        </p:tgtEl>
                                        <p:attrNameLst>
                                          <p:attrName>style.visibility</p:attrName>
                                        </p:attrNameLst>
                                      </p:cBhvr>
                                      <p:to>
                                        <p:strVal val="visible"/>
                                      </p:to>
                                    </p:set>
                                    <p:animEffect transition="in" filter="barn(outHorizontal)">
                                      <p:cBhvr>
                                        <p:cTn id="37" dur="500"/>
                                        <p:tgtEl>
                                          <p:spTgt spid="20">
                                            <p:graphicEl>
                                              <a:dgm id="{78EAC552-0F7B-4242-AF61-43B16EF8D4A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42" fill="hold" grpId="0" nodeType="clickEffect">
                                  <p:stCondLst>
                                    <p:cond delay="0"/>
                                  </p:stCondLst>
                                  <p:childTnLst>
                                    <p:set>
                                      <p:cBhvr>
                                        <p:cTn id="41" dur="1" fill="hold">
                                          <p:stCondLst>
                                            <p:cond delay="0"/>
                                          </p:stCondLst>
                                        </p:cTn>
                                        <p:tgtEl>
                                          <p:spTgt spid="20">
                                            <p:graphicEl>
                                              <a:dgm id="{D6C050D1-D427-4D87-94F9-6BF027356BA3}"/>
                                            </p:graphicEl>
                                          </p:spTgt>
                                        </p:tgtEl>
                                        <p:attrNameLst>
                                          <p:attrName>style.visibility</p:attrName>
                                        </p:attrNameLst>
                                      </p:cBhvr>
                                      <p:to>
                                        <p:strVal val="visible"/>
                                      </p:to>
                                    </p:set>
                                    <p:animEffect transition="in" filter="barn(outHorizontal)">
                                      <p:cBhvr>
                                        <p:cTn id="42" dur="500"/>
                                        <p:tgtEl>
                                          <p:spTgt spid="20">
                                            <p:graphicEl>
                                              <a:dgm id="{D6C050D1-D427-4D87-94F9-6BF027356BA3}"/>
                                            </p:graphicEl>
                                          </p:spTgt>
                                        </p:tgtEl>
                                      </p:cBhvr>
                                    </p:animEffect>
                                  </p:childTnLst>
                                </p:cTn>
                              </p:par>
                              <p:par>
                                <p:cTn id="43" presetID="16" presetClass="entr" presetSubtype="42" fill="hold" grpId="0" nodeType="withEffect">
                                  <p:stCondLst>
                                    <p:cond delay="0"/>
                                  </p:stCondLst>
                                  <p:childTnLst>
                                    <p:set>
                                      <p:cBhvr>
                                        <p:cTn id="44" dur="1" fill="hold">
                                          <p:stCondLst>
                                            <p:cond delay="0"/>
                                          </p:stCondLst>
                                        </p:cTn>
                                        <p:tgtEl>
                                          <p:spTgt spid="20">
                                            <p:graphicEl>
                                              <a:dgm id="{DCDF7604-AA70-483B-9CB7-0C28E961FF1D}"/>
                                            </p:graphicEl>
                                          </p:spTgt>
                                        </p:tgtEl>
                                        <p:attrNameLst>
                                          <p:attrName>style.visibility</p:attrName>
                                        </p:attrNameLst>
                                      </p:cBhvr>
                                      <p:to>
                                        <p:strVal val="visible"/>
                                      </p:to>
                                    </p:set>
                                    <p:animEffect transition="in" filter="barn(outHorizontal)">
                                      <p:cBhvr>
                                        <p:cTn id="45" dur="500"/>
                                        <p:tgtEl>
                                          <p:spTgt spid="20">
                                            <p:graphicEl>
                                              <a:dgm id="{DCDF7604-AA70-483B-9CB7-0C28E961FF1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oogle Shape;1169;p25">
            <a:extLst>
              <a:ext uri="{FF2B5EF4-FFF2-40B4-BE49-F238E27FC236}">
                <a16:creationId xmlns:a16="http://schemas.microsoft.com/office/drawing/2014/main" id="{0687D8DE-02F8-2A77-4953-3ACE0BB1C6E7}"/>
              </a:ext>
            </a:extLst>
          </p:cNvPr>
          <p:cNvGrpSpPr/>
          <p:nvPr/>
        </p:nvGrpSpPr>
        <p:grpSpPr>
          <a:xfrm>
            <a:off x="1888713" y="1785152"/>
            <a:ext cx="3266500" cy="1041525"/>
            <a:chOff x="1153250" y="1560375"/>
            <a:chExt cx="3266500" cy="1041525"/>
          </a:xfrm>
        </p:grpSpPr>
        <p:sp>
          <p:nvSpPr>
            <p:cNvPr id="47" name="Google Shape;1170;p25">
              <a:extLst>
                <a:ext uri="{FF2B5EF4-FFF2-40B4-BE49-F238E27FC236}">
                  <a16:creationId xmlns:a16="http://schemas.microsoft.com/office/drawing/2014/main" id="{41691D61-B864-FD9B-0805-0EEA825ECBDD}"/>
                </a:ext>
              </a:extLst>
            </p:cNvPr>
            <p:cNvSpPr/>
            <p:nvPr/>
          </p:nvSpPr>
          <p:spPr>
            <a:xfrm>
              <a:off x="1254450" y="1624675"/>
              <a:ext cx="3089100" cy="912925"/>
            </a:xfrm>
            <a:custGeom>
              <a:avLst/>
              <a:gdLst/>
              <a:ahLst/>
              <a:cxnLst/>
              <a:rect l="l" t="t" r="r" b="b"/>
              <a:pathLst>
                <a:path w="123564" h="36517" extrusionOk="0">
                  <a:moveTo>
                    <a:pt x="17658" y="0"/>
                  </a:moveTo>
                  <a:cubicBezTo>
                    <a:pt x="7906" y="0"/>
                    <a:pt x="1" y="7906"/>
                    <a:pt x="1" y="17657"/>
                  </a:cubicBezTo>
                  <a:lnTo>
                    <a:pt x="1" y="18848"/>
                  </a:lnTo>
                  <a:cubicBezTo>
                    <a:pt x="1" y="28611"/>
                    <a:pt x="7906" y="36517"/>
                    <a:pt x="17658" y="36517"/>
                  </a:cubicBezTo>
                  <a:lnTo>
                    <a:pt x="105907" y="36517"/>
                  </a:lnTo>
                  <a:cubicBezTo>
                    <a:pt x="115658" y="36517"/>
                    <a:pt x="123564" y="28611"/>
                    <a:pt x="123564" y="18848"/>
                  </a:cubicBezTo>
                  <a:lnTo>
                    <a:pt x="123564" y="17657"/>
                  </a:lnTo>
                  <a:cubicBezTo>
                    <a:pt x="123564" y="7906"/>
                    <a:pt x="115658" y="0"/>
                    <a:pt x="105907"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171;p25">
              <a:extLst>
                <a:ext uri="{FF2B5EF4-FFF2-40B4-BE49-F238E27FC236}">
                  <a16:creationId xmlns:a16="http://schemas.microsoft.com/office/drawing/2014/main" id="{2FAEAEA8-2F57-6B11-B816-FC6B31A95F00}"/>
                </a:ext>
              </a:extLst>
            </p:cNvPr>
            <p:cNvSpPr/>
            <p:nvPr/>
          </p:nvSpPr>
          <p:spPr>
            <a:xfrm>
              <a:off x="1229450" y="1624675"/>
              <a:ext cx="912625" cy="912925"/>
            </a:xfrm>
            <a:custGeom>
              <a:avLst/>
              <a:gdLst/>
              <a:ahLst/>
              <a:cxnLst/>
              <a:rect l="l" t="t" r="r" b="b"/>
              <a:pathLst>
                <a:path w="36505" h="36517" extrusionOk="0">
                  <a:moveTo>
                    <a:pt x="18253" y="0"/>
                  </a:moveTo>
                  <a:cubicBezTo>
                    <a:pt x="8168" y="0"/>
                    <a:pt x="1" y="8180"/>
                    <a:pt x="1" y="18252"/>
                  </a:cubicBezTo>
                  <a:cubicBezTo>
                    <a:pt x="1" y="28337"/>
                    <a:pt x="8168" y="36517"/>
                    <a:pt x="18253" y="36517"/>
                  </a:cubicBezTo>
                  <a:cubicBezTo>
                    <a:pt x="28326" y="36517"/>
                    <a:pt x="36505" y="28337"/>
                    <a:pt x="36505" y="18252"/>
                  </a:cubicBezTo>
                  <a:cubicBezTo>
                    <a:pt x="36505" y="8180"/>
                    <a:pt x="28326" y="0"/>
                    <a:pt x="18253" y="0"/>
                  </a:cubicBezTo>
                  <a:close/>
                </a:path>
              </a:pathLst>
            </a:custGeom>
            <a:solidFill>
              <a:srgbClr val="FDD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172;p25">
              <a:extLst>
                <a:ext uri="{FF2B5EF4-FFF2-40B4-BE49-F238E27FC236}">
                  <a16:creationId xmlns:a16="http://schemas.microsoft.com/office/drawing/2014/main" id="{1A1D3EF9-6CA3-BFFA-0E89-C736D8502D06}"/>
                </a:ext>
              </a:extLst>
            </p:cNvPr>
            <p:cNvSpPr/>
            <p:nvPr/>
          </p:nvSpPr>
          <p:spPr>
            <a:xfrm>
              <a:off x="1302675" y="1698200"/>
              <a:ext cx="765900" cy="765875"/>
            </a:xfrm>
            <a:custGeom>
              <a:avLst/>
              <a:gdLst/>
              <a:ahLst/>
              <a:cxnLst/>
              <a:rect l="l" t="t" r="r" b="b"/>
              <a:pathLst>
                <a:path w="30636" h="30635" extrusionOk="0">
                  <a:moveTo>
                    <a:pt x="15324" y="0"/>
                  </a:moveTo>
                  <a:cubicBezTo>
                    <a:pt x="6858" y="0"/>
                    <a:pt x="0" y="6858"/>
                    <a:pt x="0" y="15311"/>
                  </a:cubicBezTo>
                  <a:cubicBezTo>
                    <a:pt x="0" y="23777"/>
                    <a:pt x="6858" y="30635"/>
                    <a:pt x="15324" y="30635"/>
                  </a:cubicBezTo>
                  <a:cubicBezTo>
                    <a:pt x="23777" y="30635"/>
                    <a:pt x="30635" y="23777"/>
                    <a:pt x="30635" y="15311"/>
                  </a:cubicBezTo>
                  <a:cubicBezTo>
                    <a:pt x="30635" y="6858"/>
                    <a:pt x="23777" y="0"/>
                    <a:pt x="15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rgbClr val="434343"/>
                  </a:solidFill>
                  <a:latin typeface="Fira Sans Extra Condensed Medium"/>
                  <a:ea typeface="Fira Sans Extra Condensed Medium"/>
                  <a:cs typeface="Fira Sans Extra Condensed Medium"/>
                  <a:sym typeface="Fira Sans Extra Condensed Medium"/>
                </a:rPr>
                <a:t>01</a:t>
              </a:r>
              <a:endParaRPr sz="3000" dirty="0">
                <a:solidFill>
                  <a:srgbClr val="434343"/>
                </a:solidFill>
              </a:endParaRPr>
            </a:p>
          </p:txBody>
        </p:sp>
        <p:sp>
          <p:nvSpPr>
            <p:cNvPr id="50" name="Google Shape;1173;p25">
              <a:extLst>
                <a:ext uri="{FF2B5EF4-FFF2-40B4-BE49-F238E27FC236}">
                  <a16:creationId xmlns:a16="http://schemas.microsoft.com/office/drawing/2014/main" id="{DD8B6E28-F532-92A3-8C7C-AD746FB5FDCA}"/>
                </a:ext>
              </a:extLst>
            </p:cNvPr>
            <p:cNvSpPr/>
            <p:nvPr/>
          </p:nvSpPr>
          <p:spPr>
            <a:xfrm>
              <a:off x="1153250" y="1560375"/>
              <a:ext cx="3266500" cy="1041525"/>
            </a:xfrm>
            <a:custGeom>
              <a:avLst/>
              <a:gdLst/>
              <a:ahLst/>
              <a:cxnLst/>
              <a:rect l="l" t="t" r="r" b="b"/>
              <a:pathLst>
                <a:path w="130660" h="41661" extrusionOk="0">
                  <a:moveTo>
                    <a:pt x="110491" y="893"/>
                  </a:moveTo>
                  <a:cubicBezTo>
                    <a:pt x="121123" y="893"/>
                    <a:pt x="129767" y="9537"/>
                    <a:pt x="129767" y="20170"/>
                  </a:cubicBezTo>
                  <a:lnTo>
                    <a:pt x="129767" y="21491"/>
                  </a:lnTo>
                  <a:cubicBezTo>
                    <a:pt x="129767" y="32123"/>
                    <a:pt x="121123" y="40767"/>
                    <a:pt x="110491" y="40767"/>
                  </a:cubicBezTo>
                  <a:lnTo>
                    <a:pt x="20170" y="40767"/>
                  </a:lnTo>
                  <a:cubicBezTo>
                    <a:pt x="9537" y="40767"/>
                    <a:pt x="894" y="32123"/>
                    <a:pt x="894" y="21491"/>
                  </a:cubicBezTo>
                  <a:lnTo>
                    <a:pt x="894" y="20170"/>
                  </a:lnTo>
                  <a:cubicBezTo>
                    <a:pt x="894" y="9537"/>
                    <a:pt x="9537" y="893"/>
                    <a:pt x="20170" y="893"/>
                  </a:cubicBezTo>
                  <a:close/>
                  <a:moveTo>
                    <a:pt x="20170" y="0"/>
                  </a:moveTo>
                  <a:cubicBezTo>
                    <a:pt x="9049" y="0"/>
                    <a:pt x="1" y="9049"/>
                    <a:pt x="1" y="20170"/>
                  </a:cubicBezTo>
                  <a:lnTo>
                    <a:pt x="1" y="21491"/>
                  </a:lnTo>
                  <a:cubicBezTo>
                    <a:pt x="1" y="32612"/>
                    <a:pt x="9049" y="41660"/>
                    <a:pt x="20170" y="41660"/>
                  </a:cubicBezTo>
                  <a:lnTo>
                    <a:pt x="110491" y="41660"/>
                  </a:lnTo>
                  <a:cubicBezTo>
                    <a:pt x="121611" y="41660"/>
                    <a:pt x="130660" y="32612"/>
                    <a:pt x="130660" y="21491"/>
                  </a:cubicBezTo>
                  <a:lnTo>
                    <a:pt x="130660" y="20170"/>
                  </a:lnTo>
                  <a:cubicBezTo>
                    <a:pt x="130660" y="9049"/>
                    <a:pt x="121611" y="0"/>
                    <a:pt x="110491"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176;p25">
              <a:extLst>
                <a:ext uri="{FF2B5EF4-FFF2-40B4-BE49-F238E27FC236}">
                  <a16:creationId xmlns:a16="http://schemas.microsoft.com/office/drawing/2014/main" id="{A624198F-D656-DBA8-1E1C-132EC4A5AB7B}"/>
                </a:ext>
              </a:extLst>
            </p:cNvPr>
            <p:cNvSpPr txBox="1"/>
            <p:nvPr/>
          </p:nvSpPr>
          <p:spPr>
            <a:xfrm>
              <a:off x="2142084" y="1730581"/>
              <a:ext cx="2201466" cy="701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rgbClr val="FFFFFF"/>
                  </a:solidFill>
                  <a:latin typeface="Fira Sans Extra Condensed Medium"/>
                  <a:ea typeface="Fira Sans Extra Condensed Medium"/>
                  <a:cs typeface="Fira Sans Extra Condensed Medium"/>
                  <a:sym typeface="Fira Sans Extra Condensed Medium"/>
                </a:rPr>
                <a:t>Intro to Accounting</a:t>
              </a:r>
              <a:endParaRPr sz="1700" b="1"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54" name="Google Shape;1177;p25">
            <a:extLst>
              <a:ext uri="{FF2B5EF4-FFF2-40B4-BE49-F238E27FC236}">
                <a16:creationId xmlns:a16="http://schemas.microsoft.com/office/drawing/2014/main" id="{6FE1181B-CF09-6A09-58ED-AFFC376978DD}"/>
              </a:ext>
            </a:extLst>
          </p:cNvPr>
          <p:cNvGrpSpPr/>
          <p:nvPr/>
        </p:nvGrpSpPr>
        <p:grpSpPr>
          <a:xfrm>
            <a:off x="1901213" y="3429001"/>
            <a:ext cx="3266500" cy="1041525"/>
            <a:chOff x="1153250" y="2906700"/>
            <a:chExt cx="3266500" cy="1041525"/>
          </a:xfrm>
        </p:grpSpPr>
        <p:sp>
          <p:nvSpPr>
            <p:cNvPr id="55" name="Google Shape;1178;p25">
              <a:extLst>
                <a:ext uri="{FF2B5EF4-FFF2-40B4-BE49-F238E27FC236}">
                  <a16:creationId xmlns:a16="http://schemas.microsoft.com/office/drawing/2014/main" id="{9CEA70C3-F6E6-FF1F-F168-3661D93FEEAA}"/>
                </a:ext>
              </a:extLst>
            </p:cNvPr>
            <p:cNvSpPr/>
            <p:nvPr/>
          </p:nvSpPr>
          <p:spPr>
            <a:xfrm>
              <a:off x="1254450" y="2971150"/>
              <a:ext cx="3089100" cy="912625"/>
            </a:xfrm>
            <a:custGeom>
              <a:avLst/>
              <a:gdLst/>
              <a:ahLst/>
              <a:cxnLst/>
              <a:rect l="l" t="t" r="r" b="b"/>
              <a:pathLst>
                <a:path w="123564" h="36505" extrusionOk="0">
                  <a:moveTo>
                    <a:pt x="17658" y="0"/>
                  </a:moveTo>
                  <a:cubicBezTo>
                    <a:pt x="7906" y="0"/>
                    <a:pt x="1" y="7906"/>
                    <a:pt x="1" y="17657"/>
                  </a:cubicBezTo>
                  <a:lnTo>
                    <a:pt x="1" y="18848"/>
                  </a:lnTo>
                  <a:cubicBezTo>
                    <a:pt x="1" y="28611"/>
                    <a:pt x="7906" y="36505"/>
                    <a:pt x="17658" y="36505"/>
                  </a:cubicBezTo>
                  <a:lnTo>
                    <a:pt x="105907" y="36505"/>
                  </a:lnTo>
                  <a:cubicBezTo>
                    <a:pt x="115658" y="36505"/>
                    <a:pt x="123564" y="28611"/>
                    <a:pt x="123564" y="18848"/>
                  </a:cubicBezTo>
                  <a:lnTo>
                    <a:pt x="123564" y="17657"/>
                  </a:lnTo>
                  <a:cubicBezTo>
                    <a:pt x="123564" y="7906"/>
                    <a:pt x="115658" y="0"/>
                    <a:pt x="105907"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179;p25">
              <a:extLst>
                <a:ext uri="{FF2B5EF4-FFF2-40B4-BE49-F238E27FC236}">
                  <a16:creationId xmlns:a16="http://schemas.microsoft.com/office/drawing/2014/main" id="{FA2A0DD5-20F8-B975-82E2-D4B72658F219}"/>
                </a:ext>
              </a:extLst>
            </p:cNvPr>
            <p:cNvSpPr/>
            <p:nvPr/>
          </p:nvSpPr>
          <p:spPr>
            <a:xfrm>
              <a:off x="1254450" y="2971150"/>
              <a:ext cx="3089100" cy="912625"/>
            </a:xfrm>
            <a:custGeom>
              <a:avLst/>
              <a:gdLst/>
              <a:ahLst/>
              <a:cxnLst/>
              <a:rect l="l" t="t" r="r" b="b"/>
              <a:pathLst>
                <a:path w="123564" h="36505" extrusionOk="0">
                  <a:moveTo>
                    <a:pt x="17658" y="0"/>
                  </a:moveTo>
                  <a:cubicBezTo>
                    <a:pt x="7906" y="0"/>
                    <a:pt x="1" y="7906"/>
                    <a:pt x="1" y="17657"/>
                  </a:cubicBezTo>
                  <a:lnTo>
                    <a:pt x="1" y="18848"/>
                  </a:lnTo>
                  <a:cubicBezTo>
                    <a:pt x="1" y="28611"/>
                    <a:pt x="7906" y="36505"/>
                    <a:pt x="17658" y="36505"/>
                  </a:cubicBezTo>
                  <a:lnTo>
                    <a:pt x="105907" y="36505"/>
                  </a:lnTo>
                  <a:cubicBezTo>
                    <a:pt x="115658" y="36505"/>
                    <a:pt x="123564" y="28611"/>
                    <a:pt x="123564" y="18848"/>
                  </a:cubicBezTo>
                  <a:lnTo>
                    <a:pt x="123564" y="17657"/>
                  </a:lnTo>
                  <a:cubicBezTo>
                    <a:pt x="123564" y="7906"/>
                    <a:pt x="115658" y="0"/>
                    <a:pt x="105907"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180;p25">
              <a:extLst>
                <a:ext uri="{FF2B5EF4-FFF2-40B4-BE49-F238E27FC236}">
                  <a16:creationId xmlns:a16="http://schemas.microsoft.com/office/drawing/2014/main" id="{1ED7A6B6-01F9-C9F7-C3BA-A41DBDB2CD90}"/>
                </a:ext>
              </a:extLst>
            </p:cNvPr>
            <p:cNvSpPr/>
            <p:nvPr/>
          </p:nvSpPr>
          <p:spPr>
            <a:xfrm>
              <a:off x="1229450" y="2971000"/>
              <a:ext cx="912625" cy="912925"/>
            </a:xfrm>
            <a:custGeom>
              <a:avLst/>
              <a:gdLst/>
              <a:ahLst/>
              <a:cxnLst/>
              <a:rect l="l" t="t" r="r" b="b"/>
              <a:pathLst>
                <a:path w="36505" h="36517" extrusionOk="0">
                  <a:moveTo>
                    <a:pt x="18253" y="0"/>
                  </a:moveTo>
                  <a:cubicBezTo>
                    <a:pt x="8168" y="0"/>
                    <a:pt x="1" y="8180"/>
                    <a:pt x="1" y="18253"/>
                  </a:cubicBezTo>
                  <a:cubicBezTo>
                    <a:pt x="1" y="28337"/>
                    <a:pt x="8168" y="36517"/>
                    <a:pt x="18253" y="36517"/>
                  </a:cubicBezTo>
                  <a:cubicBezTo>
                    <a:pt x="28326" y="36517"/>
                    <a:pt x="36505" y="28337"/>
                    <a:pt x="36505" y="18253"/>
                  </a:cubicBezTo>
                  <a:cubicBezTo>
                    <a:pt x="36505" y="8180"/>
                    <a:pt x="28326" y="0"/>
                    <a:pt x="18253" y="0"/>
                  </a:cubicBezTo>
                  <a:close/>
                </a:path>
              </a:pathLst>
            </a:custGeom>
            <a:solidFill>
              <a:srgbClr val="F4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181;p25">
              <a:extLst>
                <a:ext uri="{FF2B5EF4-FFF2-40B4-BE49-F238E27FC236}">
                  <a16:creationId xmlns:a16="http://schemas.microsoft.com/office/drawing/2014/main" id="{2B54B2FF-BDA0-337E-C38C-D0138A406ADD}"/>
                </a:ext>
              </a:extLst>
            </p:cNvPr>
            <p:cNvSpPr/>
            <p:nvPr/>
          </p:nvSpPr>
          <p:spPr>
            <a:xfrm>
              <a:off x="1302675" y="3044525"/>
              <a:ext cx="765900" cy="765875"/>
            </a:xfrm>
            <a:custGeom>
              <a:avLst/>
              <a:gdLst/>
              <a:ahLst/>
              <a:cxnLst/>
              <a:rect l="l" t="t" r="r" b="b"/>
              <a:pathLst>
                <a:path w="30636" h="30635" extrusionOk="0">
                  <a:moveTo>
                    <a:pt x="15324" y="0"/>
                  </a:moveTo>
                  <a:cubicBezTo>
                    <a:pt x="6858" y="0"/>
                    <a:pt x="0" y="6858"/>
                    <a:pt x="0" y="15312"/>
                  </a:cubicBezTo>
                  <a:cubicBezTo>
                    <a:pt x="0" y="23777"/>
                    <a:pt x="6858" y="30635"/>
                    <a:pt x="15324" y="30635"/>
                  </a:cubicBezTo>
                  <a:cubicBezTo>
                    <a:pt x="23777" y="30635"/>
                    <a:pt x="30635" y="23777"/>
                    <a:pt x="30635" y="15312"/>
                  </a:cubicBezTo>
                  <a:cubicBezTo>
                    <a:pt x="30635" y="6858"/>
                    <a:pt x="23777" y="0"/>
                    <a:pt x="15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rgbClr val="434343"/>
                  </a:solidFill>
                  <a:latin typeface="Fira Sans Extra Condensed Medium"/>
                  <a:ea typeface="Fira Sans Extra Condensed Medium"/>
                  <a:cs typeface="Fira Sans Extra Condensed Medium"/>
                  <a:sym typeface="Fira Sans Extra Condensed Medium"/>
                </a:rPr>
                <a:t>03</a:t>
              </a:r>
              <a:endParaRPr dirty="0"/>
            </a:p>
          </p:txBody>
        </p:sp>
        <p:sp>
          <p:nvSpPr>
            <p:cNvPr id="59" name="Google Shape;1182;p25">
              <a:extLst>
                <a:ext uri="{FF2B5EF4-FFF2-40B4-BE49-F238E27FC236}">
                  <a16:creationId xmlns:a16="http://schemas.microsoft.com/office/drawing/2014/main" id="{847E5310-8F05-16C8-1912-2D0632BBE599}"/>
                </a:ext>
              </a:extLst>
            </p:cNvPr>
            <p:cNvSpPr/>
            <p:nvPr/>
          </p:nvSpPr>
          <p:spPr>
            <a:xfrm>
              <a:off x="1153250" y="2906700"/>
              <a:ext cx="3266500" cy="1041525"/>
            </a:xfrm>
            <a:custGeom>
              <a:avLst/>
              <a:gdLst/>
              <a:ahLst/>
              <a:cxnLst/>
              <a:rect l="l" t="t" r="r" b="b"/>
              <a:pathLst>
                <a:path w="130660" h="41661" extrusionOk="0">
                  <a:moveTo>
                    <a:pt x="110491" y="894"/>
                  </a:moveTo>
                  <a:cubicBezTo>
                    <a:pt x="121123" y="894"/>
                    <a:pt x="129767" y="9537"/>
                    <a:pt x="129767" y="20170"/>
                  </a:cubicBezTo>
                  <a:lnTo>
                    <a:pt x="129767" y="21491"/>
                  </a:lnTo>
                  <a:cubicBezTo>
                    <a:pt x="129767" y="32124"/>
                    <a:pt x="121123" y="40767"/>
                    <a:pt x="110491" y="40767"/>
                  </a:cubicBezTo>
                  <a:lnTo>
                    <a:pt x="20170" y="40767"/>
                  </a:lnTo>
                  <a:cubicBezTo>
                    <a:pt x="9537" y="40767"/>
                    <a:pt x="894" y="32124"/>
                    <a:pt x="894" y="21491"/>
                  </a:cubicBezTo>
                  <a:lnTo>
                    <a:pt x="894" y="20170"/>
                  </a:lnTo>
                  <a:cubicBezTo>
                    <a:pt x="894" y="9537"/>
                    <a:pt x="9537" y="894"/>
                    <a:pt x="20170" y="894"/>
                  </a:cubicBezTo>
                  <a:close/>
                  <a:moveTo>
                    <a:pt x="20170" y="1"/>
                  </a:moveTo>
                  <a:cubicBezTo>
                    <a:pt x="9049" y="1"/>
                    <a:pt x="1" y="9049"/>
                    <a:pt x="1" y="20170"/>
                  </a:cubicBezTo>
                  <a:lnTo>
                    <a:pt x="1" y="21491"/>
                  </a:lnTo>
                  <a:cubicBezTo>
                    <a:pt x="1" y="32612"/>
                    <a:pt x="9049" y="41660"/>
                    <a:pt x="20170" y="41660"/>
                  </a:cubicBezTo>
                  <a:lnTo>
                    <a:pt x="110491" y="41660"/>
                  </a:lnTo>
                  <a:cubicBezTo>
                    <a:pt x="121611" y="41660"/>
                    <a:pt x="130660" y="32612"/>
                    <a:pt x="130660" y="21491"/>
                  </a:cubicBezTo>
                  <a:lnTo>
                    <a:pt x="130660" y="20170"/>
                  </a:lnTo>
                  <a:cubicBezTo>
                    <a:pt x="130660" y="9049"/>
                    <a:pt x="121611" y="1"/>
                    <a:pt x="110491"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185;p25">
              <a:extLst>
                <a:ext uri="{FF2B5EF4-FFF2-40B4-BE49-F238E27FC236}">
                  <a16:creationId xmlns:a16="http://schemas.microsoft.com/office/drawing/2014/main" id="{60BE7272-0D0D-BDAC-2EF6-39714E13318C}"/>
                </a:ext>
              </a:extLst>
            </p:cNvPr>
            <p:cNvSpPr txBox="1"/>
            <p:nvPr/>
          </p:nvSpPr>
          <p:spPr>
            <a:xfrm>
              <a:off x="2218275" y="3092668"/>
              <a:ext cx="1818975" cy="5918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rgbClr val="FFFFFF"/>
                  </a:solidFill>
                  <a:latin typeface="Fira Sans Extra Condensed Medium"/>
                  <a:ea typeface="Fira Sans Extra Condensed Medium"/>
                  <a:cs typeface="Fira Sans Extra Condensed Medium"/>
                  <a:sym typeface="Fira Sans Extra Condensed Medium"/>
                </a:rPr>
                <a:t>Golden rules of Accounting</a:t>
              </a:r>
              <a:endParaRPr sz="1700" b="1"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3" name="Google Shape;1186;p25">
            <a:extLst>
              <a:ext uri="{FF2B5EF4-FFF2-40B4-BE49-F238E27FC236}">
                <a16:creationId xmlns:a16="http://schemas.microsoft.com/office/drawing/2014/main" id="{28991A51-77D7-FE0D-C3BD-CB07152DC9C9}"/>
              </a:ext>
            </a:extLst>
          </p:cNvPr>
          <p:cNvGrpSpPr/>
          <p:nvPr/>
        </p:nvGrpSpPr>
        <p:grpSpPr>
          <a:xfrm>
            <a:off x="6636648" y="1785419"/>
            <a:ext cx="3266200" cy="1041525"/>
            <a:chOff x="4724550" y="1560375"/>
            <a:chExt cx="3266200" cy="1041525"/>
          </a:xfrm>
        </p:grpSpPr>
        <p:sp>
          <p:nvSpPr>
            <p:cNvPr id="64" name="Google Shape;1187;p25">
              <a:extLst>
                <a:ext uri="{FF2B5EF4-FFF2-40B4-BE49-F238E27FC236}">
                  <a16:creationId xmlns:a16="http://schemas.microsoft.com/office/drawing/2014/main" id="{11F2981E-79D8-9C16-1A16-00C027AC6695}"/>
                </a:ext>
              </a:extLst>
            </p:cNvPr>
            <p:cNvSpPr/>
            <p:nvPr/>
          </p:nvSpPr>
          <p:spPr>
            <a:xfrm>
              <a:off x="4825450" y="1624675"/>
              <a:ext cx="3089400" cy="912925"/>
            </a:xfrm>
            <a:custGeom>
              <a:avLst/>
              <a:gdLst/>
              <a:ahLst/>
              <a:cxnLst/>
              <a:rect l="l" t="t" r="r" b="b"/>
              <a:pathLst>
                <a:path w="123576" h="36517" extrusionOk="0">
                  <a:moveTo>
                    <a:pt x="17657" y="0"/>
                  </a:moveTo>
                  <a:cubicBezTo>
                    <a:pt x="7906" y="0"/>
                    <a:pt x="0" y="7906"/>
                    <a:pt x="0" y="17657"/>
                  </a:cubicBezTo>
                  <a:lnTo>
                    <a:pt x="0" y="18848"/>
                  </a:lnTo>
                  <a:cubicBezTo>
                    <a:pt x="0" y="28611"/>
                    <a:pt x="7906" y="36517"/>
                    <a:pt x="17657" y="36517"/>
                  </a:cubicBezTo>
                  <a:lnTo>
                    <a:pt x="105918" y="36517"/>
                  </a:lnTo>
                  <a:cubicBezTo>
                    <a:pt x="115669" y="36517"/>
                    <a:pt x="123575" y="28611"/>
                    <a:pt x="123575" y="18848"/>
                  </a:cubicBezTo>
                  <a:lnTo>
                    <a:pt x="123575" y="17657"/>
                  </a:lnTo>
                  <a:cubicBezTo>
                    <a:pt x="123575" y="7906"/>
                    <a:pt x="115669" y="0"/>
                    <a:pt x="10591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1188;p25">
              <a:extLst>
                <a:ext uri="{FF2B5EF4-FFF2-40B4-BE49-F238E27FC236}">
                  <a16:creationId xmlns:a16="http://schemas.microsoft.com/office/drawing/2014/main" id="{D64E22D3-56D9-E661-ABA5-AA192205EA98}"/>
                </a:ext>
              </a:extLst>
            </p:cNvPr>
            <p:cNvSpPr/>
            <p:nvPr/>
          </p:nvSpPr>
          <p:spPr>
            <a:xfrm>
              <a:off x="4825450" y="1624675"/>
              <a:ext cx="3089400" cy="912925"/>
            </a:xfrm>
            <a:custGeom>
              <a:avLst/>
              <a:gdLst/>
              <a:ahLst/>
              <a:cxnLst/>
              <a:rect l="l" t="t" r="r" b="b"/>
              <a:pathLst>
                <a:path w="123576" h="36517" extrusionOk="0">
                  <a:moveTo>
                    <a:pt x="17657" y="0"/>
                  </a:moveTo>
                  <a:cubicBezTo>
                    <a:pt x="7906" y="0"/>
                    <a:pt x="0" y="7906"/>
                    <a:pt x="0" y="17657"/>
                  </a:cubicBezTo>
                  <a:lnTo>
                    <a:pt x="0" y="18848"/>
                  </a:lnTo>
                  <a:cubicBezTo>
                    <a:pt x="0" y="28611"/>
                    <a:pt x="7906" y="36517"/>
                    <a:pt x="17657" y="36517"/>
                  </a:cubicBezTo>
                  <a:lnTo>
                    <a:pt x="105918" y="36517"/>
                  </a:lnTo>
                  <a:cubicBezTo>
                    <a:pt x="115669" y="36517"/>
                    <a:pt x="123575" y="28611"/>
                    <a:pt x="123575" y="18848"/>
                  </a:cubicBezTo>
                  <a:lnTo>
                    <a:pt x="123575" y="17657"/>
                  </a:lnTo>
                  <a:cubicBezTo>
                    <a:pt x="123575" y="7906"/>
                    <a:pt x="115669" y="0"/>
                    <a:pt x="10591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189;p25">
              <a:extLst>
                <a:ext uri="{FF2B5EF4-FFF2-40B4-BE49-F238E27FC236}">
                  <a16:creationId xmlns:a16="http://schemas.microsoft.com/office/drawing/2014/main" id="{46712813-EBAC-3BA7-D4B4-140FA7A1086F}"/>
                </a:ext>
              </a:extLst>
            </p:cNvPr>
            <p:cNvSpPr/>
            <p:nvPr/>
          </p:nvSpPr>
          <p:spPr>
            <a:xfrm>
              <a:off x="4800450" y="1624675"/>
              <a:ext cx="912625" cy="912925"/>
            </a:xfrm>
            <a:custGeom>
              <a:avLst/>
              <a:gdLst/>
              <a:ahLst/>
              <a:cxnLst/>
              <a:rect l="l" t="t" r="r" b="b"/>
              <a:pathLst>
                <a:path w="36505" h="36517" extrusionOk="0">
                  <a:moveTo>
                    <a:pt x="18252" y="0"/>
                  </a:moveTo>
                  <a:cubicBezTo>
                    <a:pt x="8180" y="0"/>
                    <a:pt x="0" y="8180"/>
                    <a:pt x="0" y="18252"/>
                  </a:cubicBezTo>
                  <a:cubicBezTo>
                    <a:pt x="0" y="28337"/>
                    <a:pt x="8180" y="36517"/>
                    <a:pt x="18252" y="36517"/>
                  </a:cubicBezTo>
                  <a:cubicBezTo>
                    <a:pt x="28337" y="36517"/>
                    <a:pt x="36505" y="28337"/>
                    <a:pt x="36505" y="18252"/>
                  </a:cubicBezTo>
                  <a:cubicBezTo>
                    <a:pt x="36505" y="8180"/>
                    <a:pt x="28337" y="0"/>
                    <a:pt x="18252" y="0"/>
                  </a:cubicBezTo>
                  <a:close/>
                </a:path>
              </a:pathLst>
            </a:custGeom>
            <a:solidFill>
              <a:srgbClr val="A5F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190;p25">
              <a:extLst>
                <a:ext uri="{FF2B5EF4-FFF2-40B4-BE49-F238E27FC236}">
                  <a16:creationId xmlns:a16="http://schemas.microsoft.com/office/drawing/2014/main" id="{8545EF74-01D5-776D-ED7E-8DB59160A200}"/>
                </a:ext>
              </a:extLst>
            </p:cNvPr>
            <p:cNvSpPr/>
            <p:nvPr/>
          </p:nvSpPr>
          <p:spPr>
            <a:xfrm>
              <a:off x="4873950" y="1698200"/>
              <a:ext cx="765900" cy="765875"/>
            </a:xfrm>
            <a:custGeom>
              <a:avLst/>
              <a:gdLst/>
              <a:ahLst/>
              <a:cxnLst/>
              <a:rect l="l" t="t" r="r" b="b"/>
              <a:pathLst>
                <a:path w="30636" h="30635" extrusionOk="0">
                  <a:moveTo>
                    <a:pt x="15312" y="0"/>
                  </a:moveTo>
                  <a:cubicBezTo>
                    <a:pt x="6859" y="0"/>
                    <a:pt x="1" y="6858"/>
                    <a:pt x="1" y="15311"/>
                  </a:cubicBezTo>
                  <a:cubicBezTo>
                    <a:pt x="1" y="23777"/>
                    <a:pt x="6859" y="30635"/>
                    <a:pt x="15312" y="30635"/>
                  </a:cubicBezTo>
                  <a:cubicBezTo>
                    <a:pt x="23778" y="30635"/>
                    <a:pt x="30636" y="23777"/>
                    <a:pt x="30636" y="15311"/>
                  </a:cubicBezTo>
                  <a:cubicBezTo>
                    <a:pt x="30636" y="6858"/>
                    <a:pt x="23778" y="0"/>
                    <a:pt x="1531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rgbClr val="434343"/>
                  </a:solidFill>
                  <a:latin typeface="Fira Sans Extra Condensed Medium"/>
                  <a:ea typeface="Fira Sans Extra Condensed Medium"/>
                  <a:cs typeface="Fira Sans Extra Condensed Medium"/>
                  <a:sym typeface="Fira Sans Extra Condensed Medium"/>
                </a:rPr>
                <a:t>02</a:t>
              </a:r>
              <a:endParaRPr dirty="0"/>
            </a:p>
          </p:txBody>
        </p:sp>
        <p:sp>
          <p:nvSpPr>
            <p:cNvPr id="68" name="Google Shape;1191;p25">
              <a:extLst>
                <a:ext uri="{FF2B5EF4-FFF2-40B4-BE49-F238E27FC236}">
                  <a16:creationId xmlns:a16="http://schemas.microsoft.com/office/drawing/2014/main" id="{829DAD93-895C-9660-36F6-A4FD69C3C230}"/>
                </a:ext>
              </a:extLst>
            </p:cNvPr>
            <p:cNvSpPr/>
            <p:nvPr/>
          </p:nvSpPr>
          <p:spPr>
            <a:xfrm>
              <a:off x="4724550" y="1560375"/>
              <a:ext cx="3266200" cy="1041525"/>
            </a:xfrm>
            <a:custGeom>
              <a:avLst/>
              <a:gdLst/>
              <a:ahLst/>
              <a:cxnLst/>
              <a:rect l="l" t="t" r="r" b="b"/>
              <a:pathLst>
                <a:path w="130648" h="41661" extrusionOk="0">
                  <a:moveTo>
                    <a:pt x="110490" y="893"/>
                  </a:moveTo>
                  <a:cubicBezTo>
                    <a:pt x="121110" y="893"/>
                    <a:pt x="129754" y="9537"/>
                    <a:pt x="129754" y="20170"/>
                  </a:cubicBezTo>
                  <a:lnTo>
                    <a:pt x="129754" y="21491"/>
                  </a:lnTo>
                  <a:cubicBezTo>
                    <a:pt x="129754" y="32123"/>
                    <a:pt x="121110" y="40767"/>
                    <a:pt x="110490" y="40767"/>
                  </a:cubicBezTo>
                  <a:lnTo>
                    <a:pt x="20157" y="40767"/>
                  </a:lnTo>
                  <a:cubicBezTo>
                    <a:pt x="9537" y="40767"/>
                    <a:pt x="893" y="32123"/>
                    <a:pt x="893" y="21491"/>
                  </a:cubicBezTo>
                  <a:lnTo>
                    <a:pt x="893" y="20170"/>
                  </a:lnTo>
                  <a:cubicBezTo>
                    <a:pt x="893" y="9537"/>
                    <a:pt x="9537" y="893"/>
                    <a:pt x="20157" y="893"/>
                  </a:cubicBezTo>
                  <a:close/>
                  <a:moveTo>
                    <a:pt x="20157" y="0"/>
                  </a:moveTo>
                  <a:cubicBezTo>
                    <a:pt x="9037" y="0"/>
                    <a:pt x="0" y="9049"/>
                    <a:pt x="0" y="20170"/>
                  </a:cubicBezTo>
                  <a:lnTo>
                    <a:pt x="0" y="21491"/>
                  </a:lnTo>
                  <a:cubicBezTo>
                    <a:pt x="0" y="32612"/>
                    <a:pt x="9037" y="41660"/>
                    <a:pt x="20157" y="41660"/>
                  </a:cubicBezTo>
                  <a:lnTo>
                    <a:pt x="110490" y="41660"/>
                  </a:lnTo>
                  <a:cubicBezTo>
                    <a:pt x="121610" y="41660"/>
                    <a:pt x="130647" y="32612"/>
                    <a:pt x="130647" y="21491"/>
                  </a:cubicBezTo>
                  <a:lnTo>
                    <a:pt x="130647" y="20170"/>
                  </a:lnTo>
                  <a:cubicBezTo>
                    <a:pt x="130647" y="9049"/>
                    <a:pt x="121610" y="0"/>
                    <a:pt x="110490"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194;p25">
              <a:extLst>
                <a:ext uri="{FF2B5EF4-FFF2-40B4-BE49-F238E27FC236}">
                  <a16:creationId xmlns:a16="http://schemas.microsoft.com/office/drawing/2014/main" id="{5A20511A-B207-75E2-1AEB-0E6270529C84}"/>
                </a:ext>
              </a:extLst>
            </p:cNvPr>
            <p:cNvSpPr txBox="1"/>
            <p:nvPr/>
          </p:nvSpPr>
          <p:spPr>
            <a:xfrm>
              <a:off x="5738075" y="1698200"/>
              <a:ext cx="1818975" cy="701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rgbClr val="FFFFFF"/>
                  </a:solidFill>
                  <a:latin typeface="Fira Sans Extra Condensed Medium"/>
                  <a:ea typeface="Fira Sans Extra Condensed Medium"/>
                  <a:cs typeface="Fira Sans Extra Condensed Medium"/>
                  <a:sym typeface="Fira Sans Extra Condensed Medium"/>
                </a:rPr>
                <a:t>Types of Accounts</a:t>
              </a:r>
              <a:endParaRPr sz="1700" b="1"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2" name="Google Shape;1195;p25">
            <a:extLst>
              <a:ext uri="{FF2B5EF4-FFF2-40B4-BE49-F238E27FC236}">
                <a16:creationId xmlns:a16="http://schemas.microsoft.com/office/drawing/2014/main" id="{58EA5236-17E9-3566-EEE6-100CCCB7CEE9}"/>
              </a:ext>
            </a:extLst>
          </p:cNvPr>
          <p:cNvGrpSpPr/>
          <p:nvPr/>
        </p:nvGrpSpPr>
        <p:grpSpPr>
          <a:xfrm>
            <a:off x="6636648" y="3429000"/>
            <a:ext cx="3266200" cy="1041525"/>
            <a:chOff x="4724550" y="2906700"/>
            <a:chExt cx="3266200" cy="1041525"/>
          </a:xfrm>
        </p:grpSpPr>
        <p:sp>
          <p:nvSpPr>
            <p:cNvPr id="73" name="Google Shape;1196;p25">
              <a:extLst>
                <a:ext uri="{FF2B5EF4-FFF2-40B4-BE49-F238E27FC236}">
                  <a16:creationId xmlns:a16="http://schemas.microsoft.com/office/drawing/2014/main" id="{6CBE4D58-83D7-A39B-494B-D6C2C1A8D982}"/>
                </a:ext>
              </a:extLst>
            </p:cNvPr>
            <p:cNvSpPr/>
            <p:nvPr/>
          </p:nvSpPr>
          <p:spPr>
            <a:xfrm>
              <a:off x="4825450" y="2971000"/>
              <a:ext cx="3089400" cy="912625"/>
            </a:xfrm>
            <a:custGeom>
              <a:avLst/>
              <a:gdLst/>
              <a:ahLst/>
              <a:cxnLst/>
              <a:rect l="l" t="t" r="r" b="b"/>
              <a:pathLst>
                <a:path w="123576" h="36505" extrusionOk="0">
                  <a:moveTo>
                    <a:pt x="17657" y="0"/>
                  </a:moveTo>
                  <a:cubicBezTo>
                    <a:pt x="7906" y="0"/>
                    <a:pt x="0" y="7906"/>
                    <a:pt x="0" y="17657"/>
                  </a:cubicBezTo>
                  <a:lnTo>
                    <a:pt x="0" y="18848"/>
                  </a:lnTo>
                  <a:cubicBezTo>
                    <a:pt x="0" y="28611"/>
                    <a:pt x="7906" y="36505"/>
                    <a:pt x="17657" y="36505"/>
                  </a:cubicBezTo>
                  <a:lnTo>
                    <a:pt x="105918" y="36505"/>
                  </a:lnTo>
                  <a:cubicBezTo>
                    <a:pt x="115669" y="36505"/>
                    <a:pt x="123575" y="28611"/>
                    <a:pt x="123575" y="18848"/>
                  </a:cubicBezTo>
                  <a:lnTo>
                    <a:pt x="123575" y="17657"/>
                  </a:lnTo>
                  <a:cubicBezTo>
                    <a:pt x="123575" y="7906"/>
                    <a:pt x="115669" y="0"/>
                    <a:pt x="105918"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197;p25">
              <a:extLst>
                <a:ext uri="{FF2B5EF4-FFF2-40B4-BE49-F238E27FC236}">
                  <a16:creationId xmlns:a16="http://schemas.microsoft.com/office/drawing/2014/main" id="{22C4F141-7C25-3298-EB80-FF7F10445137}"/>
                </a:ext>
              </a:extLst>
            </p:cNvPr>
            <p:cNvSpPr/>
            <p:nvPr/>
          </p:nvSpPr>
          <p:spPr>
            <a:xfrm>
              <a:off x="4825450" y="2971000"/>
              <a:ext cx="3089400" cy="912625"/>
            </a:xfrm>
            <a:custGeom>
              <a:avLst/>
              <a:gdLst/>
              <a:ahLst/>
              <a:cxnLst/>
              <a:rect l="l" t="t" r="r" b="b"/>
              <a:pathLst>
                <a:path w="123576" h="36505" extrusionOk="0">
                  <a:moveTo>
                    <a:pt x="17657" y="0"/>
                  </a:moveTo>
                  <a:cubicBezTo>
                    <a:pt x="7906" y="0"/>
                    <a:pt x="0" y="7906"/>
                    <a:pt x="0" y="17657"/>
                  </a:cubicBezTo>
                  <a:lnTo>
                    <a:pt x="0" y="18848"/>
                  </a:lnTo>
                  <a:cubicBezTo>
                    <a:pt x="0" y="28611"/>
                    <a:pt x="7906" y="36505"/>
                    <a:pt x="17657" y="36505"/>
                  </a:cubicBezTo>
                  <a:lnTo>
                    <a:pt x="105918" y="36505"/>
                  </a:lnTo>
                  <a:cubicBezTo>
                    <a:pt x="115669" y="36505"/>
                    <a:pt x="123575" y="28611"/>
                    <a:pt x="123575" y="18848"/>
                  </a:cubicBezTo>
                  <a:lnTo>
                    <a:pt x="123575" y="17657"/>
                  </a:lnTo>
                  <a:cubicBezTo>
                    <a:pt x="123575" y="7906"/>
                    <a:pt x="115669" y="0"/>
                    <a:pt x="105918"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198;p25">
              <a:extLst>
                <a:ext uri="{FF2B5EF4-FFF2-40B4-BE49-F238E27FC236}">
                  <a16:creationId xmlns:a16="http://schemas.microsoft.com/office/drawing/2014/main" id="{D7DA5683-6101-E1DA-6DCA-E6C03E0D3EBD}"/>
                </a:ext>
              </a:extLst>
            </p:cNvPr>
            <p:cNvSpPr/>
            <p:nvPr/>
          </p:nvSpPr>
          <p:spPr>
            <a:xfrm>
              <a:off x="4800450" y="2971000"/>
              <a:ext cx="912625" cy="912925"/>
            </a:xfrm>
            <a:custGeom>
              <a:avLst/>
              <a:gdLst/>
              <a:ahLst/>
              <a:cxnLst/>
              <a:rect l="l" t="t" r="r" b="b"/>
              <a:pathLst>
                <a:path w="36505" h="36517" extrusionOk="0">
                  <a:moveTo>
                    <a:pt x="18252" y="0"/>
                  </a:moveTo>
                  <a:cubicBezTo>
                    <a:pt x="8180" y="0"/>
                    <a:pt x="0" y="8180"/>
                    <a:pt x="0" y="18253"/>
                  </a:cubicBezTo>
                  <a:cubicBezTo>
                    <a:pt x="0" y="28337"/>
                    <a:pt x="8180" y="36517"/>
                    <a:pt x="18252" y="36517"/>
                  </a:cubicBezTo>
                  <a:cubicBezTo>
                    <a:pt x="28337" y="36517"/>
                    <a:pt x="36505" y="28337"/>
                    <a:pt x="36505" y="18253"/>
                  </a:cubicBezTo>
                  <a:cubicBezTo>
                    <a:pt x="36505" y="8180"/>
                    <a:pt x="28337" y="0"/>
                    <a:pt x="18252" y="0"/>
                  </a:cubicBezTo>
                  <a:close/>
                </a:path>
              </a:pathLst>
            </a:custGeom>
            <a:solidFill>
              <a:srgbClr val="9ED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199;p25">
              <a:extLst>
                <a:ext uri="{FF2B5EF4-FFF2-40B4-BE49-F238E27FC236}">
                  <a16:creationId xmlns:a16="http://schemas.microsoft.com/office/drawing/2014/main" id="{3DE5D6C2-B52B-4096-E89B-EEA6A54754AF}"/>
                </a:ext>
              </a:extLst>
            </p:cNvPr>
            <p:cNvSpPr/>
            <p:nvPr/>
          </p:nvSpPr>
          <p:spPr>
            <a:xfrm>
              <a:off x="4873950" y="3044525"/>
              <a:ext cx="765900" cy="765875"/>
            </a:xfrm>
            <a:custGeom>
              <a:avLst/>
              <a:gdLst/>
              <a:ahLst/>
              <a:cxnLst/>
              <a:rect l="l" t="t" r="r" b="b"/>
              <a:pathLst>
                <a:path w="30636" h="30635" extrusionOk="0">
                  <a:moveTo>
                    <a:pt x="15312" y="0"/>
                  </a:moveTo>
                  <a:cubicBezTo>
                    <a:pt x="6859" y="0"/>
                    <a:pt x="1" y="6858"/>
                    <a:pt x="1" y="15312"/>
                  </a:cubicBezTo>
                  <a:cubicBezTo>
                    <a:pt x="1" y="23777"/>
                    <a:pt x="6859" y="30635"/>
                    <a:pt x="15312" y="30635"/>
                  </a:cubicBezTo>
                  <a:cubicBezTo>
                    <a:pt x="23778" y="30635"/>
                    <a:pt x="30636" y="23777"/>
                    <a:pt x="30636" y="15312"/>
                  </a:cubicBezTo>
                  <a:cubicBezTo>
                    <a:pt x="30636" y="6858"/>
                    <a:pt x="23778" y="0"/>
                    <a:pt x="1531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a:solidFill>
                    <a:srgbClr val="434343"/>
                  </a:solidFill>
                  <a:latin typeface="Fira Sans Extra Condensed Medium"/>
                  <a:ea typeface="Fira Sans Extra Condensed Medium"/>
                  <a:cs typeface="Fira Sans Extra Condensed Medium"/>
                  <a:sym typeface="Fira Sans Extra Condensed Medium"/>
                </a:rPr>
                <a:t>04</a:t>
              </a:r>
              <a:endParaRPr dirty="0"/>
            </a:p>
          </p:txBody>
        </p:sp>
        <p:sp>
          <p:nvSpPr>
            <p:cNvPr id="77" name="Google Shape;1200;p25">
              <a:extLst>
                <a:ext uri="{FF2B5EF4-FFF2-40B4-BE49-F238E27FC236}">
                  <a16:creationId xmlns:a16="http://schemas.microsoft.com/office/drawing/2014/main" id="{CA32C323-B670-CD66-B1FA-7B114AA5D1E6}"/>
                </a:ext>
              </a:extLst>
            </p:cNvPr>
            <p:cNvSpPr/>
            <p:nvPr/>
          </p:nvSpPr>
          <p:spPr>
            <a:xfrm>
              <a:off x="4724550" y="2906700"/>
              <a:ext cx="3266200" cy="1041525"/>
            </a:xfrm>
            <a:custGeom>
              <a:avLst/>
              <a:gdLst/>
              <a:ahLst/>
              <a:cxnLst/>
              <a:rect l="l" t="t" r="r" b="b"/>
              <a:pathLst>
                <a:path w="130648" h="41661" extrusionOk="0">
                  <a:moveTo>
                    <a:pt x="110490" y="894"/>
                  </a:moveTo>
                  <a:cubicBezTo>
                    <a:pt x="121110" y="894"/>
                    <a:pt x="129754" y="9537"/>
                    <a:pt x="129754" y="20170"/>
                  </a:cubicBezTo>
                  <a:lnTo>
                    <a:pt x="129754" y="21491"/>
                  </a:lnTo>
                  <a:cubicBezTo>
                    <a:pt x="129754" y="32124"/>
                    <a:pt x="121110" y="40767"/>
                    <a:pt x="110490" y="40767"/>
                  </a:cubicBezTo>
                  <a:lnTo>
                    <a:pt x="20157" y="40767"/>
                  </a:lnTo>
                  <a:cubicBezTo>
                    <a:pt x="9537" y="40767"/>
                    <a:pt x="893" y="32124"/>
                    <a:pt x="893" y="21491"/>
                  </a:cubicBezTo>
                  <a:lnTo>
                    <a:pt x="893" y="20170"/>
                  </a:lnTo>
                  <a:cubicBezTo>
                    <a:pt x="893" y="9537"/>
                    <a:pt x="9537" y="894"/>
                    <a:pt x="20157" y="894"/>
                  </a:cubicBezTo>
                  <a:close/>
                  <a:moveTo>
                    <a:pt x="20157" y="1"/>
                  </a:moveTo>
                  <a:cubicBezTo>
                    <a:pt x="9037" y="1"/>
                    <a:pt x="0" y="9049"/>
                    <a:pt x="0" y="20170"/>
                  </a:cubicBezTo>
                  <a:lnTo>
                    <a:pt x="0" y="21491"/>
                  </a:lnTo>
                  <a:cubicBezTo>
                    <a:pt x="0" y="32612"/>
                    <a:pt x="9037" y="41660"/>
                    <a:pt x="20157" y="41660"/>
                  </a:cubicBezTo>
                  <a:lnTo>
                    <a:pt x="110490" y="41660"/>
                  </a:lnTo>
                  <a:cubicBezTo>
                    <a:pt x="121610" y="41660"/>
                    <a:pt x="130647" y="32612"/>
                    <a:pt x="130647" y="21491"/>
                  </a:cubicBezTo>
                  <a:lnTo>
                    <a:pt x="130647" y="20170"/>
                  </a:lnTo>
                  <a:cubicBezTo>
                    <a:pt x="130647" y="9049"/>
                    <a:pt x="121610" y="1"/>
                    <a:pt x="110490"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203;p25">
              <a:extLst>
                <a:ext uri="{FF2B5EF4-FFF2-40B4-BE49-F238E27FC236}">
                  <a16:creationId xmlns:a16="http://schemas.microsoft.com/office/drawing/2014/main" id="{0D5CB755-CEF6-BF3C-F186-7A1E6718631B}"/>
                </a:ext>
              </a:extLst>
            </p:cNvPr>
            <p:cNvSpPr txBox="1"/>
            <p:nvPr/>
          </p:nvSpPr>
          <p:spPr>
            <a:xfrm>
              <a:off x="5761575" y="3044525"/>
              <a:ext cx="1834803" cy="701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rgbClr val="FFFFFF"/>
                  </a:solidFill>
                  <a:latin typeface="Fira Sans Extra Condensed Medium"/>
                  <a:ea typeface="Fira Sans Extra Condensed Medium"/>
                  <a:cs typeface="Fira Sans Extra Condensed Medium"/>
                  <a:sym typeface="Fira Sans Extra Condensed Medium"/>
                </a:rPr>
                <a:t>Accounting terminologies</a:t>
              </a:r>
              <a:endParaRPr sz="1700" b="1" dirty="0">
                <a:solidFill>
                  <a:srgbClr val="FFFFFF"/>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39864394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A6E36-B2F9-31F4-F0CF-8F572EC88138}"/>
              </a:ext>
            </a:extLst>
          </p:cNvPr>
          <p:cNvSpPr>
            <a:spLocks noGrp="1"/>
          </p:cNvSpPr>
          <p:nvPr>
            <p:ph type="title"/>
          </p:nvPr>
        </p:nvSpPr>
        <p:spPr/>
        <p:txBody>
          <a:bodyPr/>
          <a:lstStyle/>
          <a:p>
            <a:r>
              <a:rPr lang="en-US" dirty="0"/>
              <a:t>Chart of accounts</a:t>
            </a:r>
            <a:endParaRPr lang="en-IN" dirty="0"/>
          </a:p>
        </p:txBody>
      </p:sp>
      <p:graphicFrame>
        <p:nvGraphicFramePr>
          <p:cNvPr id="32" name="Diagram 31">
            <a:extLst>
              <a:ext uri="{FF2B5EF4-FFF2-40B4-BE49-F238E27FC236}">
                <a16:creationId xmlns:a16="http://schemas.microsoft.com/office/drawing/2014/main" id="{B6BF665F-612A-749B-E6C0-6801571B6F81}"/>
              </a:ext>
            </a:extLst>
          </p:cNvPr>
          <p:cNvGraphicFramePr/>
          <p:nvPr>
            <p:extLst>
              <p:ext uri="{D42A27DB-BD31-4B8C-83A1-F6EECF244321}">
                <p14:modId xmlns:p14="http://schemas.microsoft.com/office/powerpoint/2010/main" val="1028404774"/>
              </p:ext>
            </p:extLst>
          </p:nvPr>
        </p:nvGraphicFramePr>
        <p:xfrm>
          <a:off x="3320142" y="1548657"/>
          <a:ext cx="659223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8" name="Google Shape;1442;p45">
            <a:extLst>
              <a:ext uri="{FF2B5EF4-FFF2-40B4-BE49-F238E27FC236}">
                <a16:creationId xmlns:a16="http://schemas.microsoft.com/office/drawing/2014/main" id="{FFE88588-8174-FA52-020E-ED7184A37933}"/>
              </a:ext>
            </a:extLst>
          </p:cNvPr>
          <p:cNvGrpSpPr/>
          <p:nvPr/>
        </p:nvGrpSpPr>
        <p:grpSpPr>
          <a:xfrm>
            <a:off x="280902" y="2571914"/>
            <a:ext cx="3172873" cy="2142152"/>
            <a:chOff x="1021469" y="1343385"/>
            <a:chExt cx="1239290" cy="1386625"/>
          </a:xfrm>
        </p:grpSpPr>
        <p:sp>
          <p:nvSpPr>
            <p:cNvPr id="39" name="Google Shape;1443;p45">
              <a:extLst>
                <a:ext uri="{FF2B5EF4-FFF2-40B4-BE49-F238E27FC236}">
                  <a16:creationId xmlns:a16="http://schemas.microsoft.com/office/drawing/2014/main" id="{914EBA2C-A099-3938-811F-7804B8A54ECA}"/>
                </a:ext>
              </a:extLst>
            </p:cNvPr>
            <p:cNvSpPr/>
            <p:nvPr/>
          </p:nvSpPr>
          <p:spPr>
            <a:xfrm>
              <a:off x="1021469" y="1343385"/>
              <a:ext cx="1239290" cy="331435"/>
            </a:xfrm>
            <a:custGeom>
              <a:avLst/>
              <a:gdLst/>
              <a:ahLst/>
              <a:cxnLst/>
              <a:rect l="l" t="t" r="r" b="b"/>
              <a:pathLst>
                <a:path w="4315" h="1154" extrusionOk="0">
                  <a:moveTo>
                    <a:pt x="700" y="1"/>
                  </a:moveTo>
                  <a:cubicBezTo>
                    <a:pt x="323" y="1"/>
                    <a:pt x="1" y="305"/>
                    <a:pt x="1" y="682"/>
                  </a:cubicBezTo>
                  <a:lnTo>
                    <a:pt x="1" y="1154"/>
                  </a:lnTo>
                  <a:lnTo>
                    <a:pt x="4314" y="1154"/>
                  </a:lnTo>
                  <a:lnTo>
                    <a:pt x="4314" y="682"/>
                  </a:lnTo>
                  <a:cubicBezTo>
                    <a:pt x="4314" y="305"/>
                    <a:pt x="3992" y="1"/>
                    <a:pt x="3615" y="1"/>
                  </a:cubicBezTo>
                  <a:close/>
                </a:path>
              </a:pathLst>
            </a:custGeom>
            <a:solidFill>
              <a:schemeClr val="accent4">
                <a:lumMod val="20000"/>
                <a:lumOff val="80000"/>
              </a:schemeClr>
            </a:solidFill>
            <a:ln>
              <a:noFill/>
            </a:ln>
            <a:effectLst>
              <a:glow rad="228600">
                <a:schemeClr val="accent3">
                  <a:satMod val="175000"/>
                  <a:alpha val="40000"/>
                </a:schemeClr>
              </a:glow>
            </a:effectLst>
          </p:spPr>
          <p:txBody>
            <a:bodyPr spcFirstLastPara="1" wrap="square" lIns="91425" tIns="91425" rIns="91425" bIns="91425" anchor="ctr" anchorCtr="0">
              <a:noAutofit/>
            </a:bodyPr>
            <a:lstStyle/>
            <a:p>
              <a:pPr marL="0" lvl="0" indent="0" algn="ctr" rtl="0">
                <a:spcBef>
                  <a:spcPts val="0"/>
                </a:spcBef>
                <a:spcAft>
                  <a:spcPts val="0"/>
                </a:spcAft>
                <a:buNone/>
              </a:pPr>
              <a:endParaRPr sz="2400" b="1" dirty="0"/>
            </a:p>
          </p:txBody>
        </p:sp>
        <p:sp>
          <p:nvSpPr>
            <p:cNvPr id="40" name="Google Shape;1444;p45">
              <a:extLst>
                <a:ext uri="{FF2B5EF4-FFF2-40B4-BE49-F238E27FC236}">
                  <a16:creationId xmlns:a16="http://schemas.microsoft.com/office/drawing/2014/main" id="{01630AA5-22DD-36A5-E007-A5663B0484BF}"/>
                </a:ext>
              </a:extLst>
            </p:cNvPr>
            <p:cNvSpPr/>
            <p:nvPr/>
          </p:nvSpPr>
          <p:spPr>
            <a:xfrm>
              <a:off x="1024054" y="1674531"/>
              <a:ext cx="1234120" cy="1055478"/>
            </a:xfrm>
            <a:custGeom>
              <a:avLst/>
              <a:gdLst/>
              <a:ahLst/>
              <a:cxnLst/>
              <a:rect l="l" t="t" r="r" b="b"/>
              <a:pathLst>
                <a:path w="4297" h="3675" extrusionOk="0">
                  <a:moveTo>
                    <a:pt x="1" y="1"/>
                  </a:moveTo>
                  <a:lnTo>
                    <a:pt x="1" y="3674"/>
                  </a:lnTo>
                  <a:lnTo>
                    <a:pt x="3574" y="3674"/>
                  </a:lnTo>
                  <a:lnTo>
                    <a:pt x="3574" y="2952"/>
                  </a:lnTo>
                  <a:lnTo>
                    <a:pt x="4296" y="2952"/>
                  </a:lnTo>
                  <a:lnTo>
                    <a:pt x="4296" y="1"/>
                  </a:lnTo>
                  <a:close/>
                </a:path>
              </a:pathLst>
            </a:custGeom>
            <a:solidFill>
              <a:srgbClr val="F3F3F3"/>
            </a:solidFill>
            <a:ln>
              <a:noFill/>
            </a:ln>
          </p:spPr>
          <p:txBody>
            <a:bodyPr spcFirstLastPara="1" wrap="square" lIns="91425" tIns="91425" rIns="91425" bIns="91425" anchor="ctr" anchorCtr="0">
              <a:noAutofit/>
            </a:bodyPr>
            <a:lstStyle/>
            <a:p>
              <a:r>
                <a:rPr lang="en-US" sz="2000" b="1" dirty="0">
                  <a:solidFill>
                    <a:schemeClr val="tx1"/>
                  </a:solidFill>
                </a:rPr>
                <a:t>Chart of Accounts (COAs) is a list of all the financial accounts of a business</a:t>
              </a:r>
              <a:endParaRPr lang="en-IN" sz="2000" b="1" dirty="0">
                <a:solidFill>
                  <a:schemeClr val="tx1"/>
                </a:solidFill>
              </a:endParaRPr>
            </a:p>
          </p:txBody>
        </p:sp>
        <p:sp>
          <p:nvSpPr>
            <p:cNvPr id="41" name="Google Shape;1445;p45">
              <a:extLst>
                <a:ext uri="{FF2B5EF4-FFF2-40B4-BE49-F238E27FC236}">
                  <a16:creationId xmlns:a16="http://schemas.microsoft.com/office/drawing/2014/main" id="{166CEE15-CA29-05AB-B13E-14F9E5B28E74}"/>
                </a:ext>
              </a:extLst>
            </p:cNvPr>
            <p:cNvSpPr/>
            <p:nvPr/>
          </p:nvSpPr>
          <p:spPr>
            <a:xfrm>
              <a:off x="2047927" y="2522357"/>
              <a:ext cx="207649" cy="207649"/>
            </a:xfrm>
            <a:custGeom>
              <a:avLst/>
              <a:gdLst/>
              <a:ahLst/>
              <a:cxnLst/>
              <a:rect l="l" t="t" r="r" b="b"/>
              <a:pathLst>
                <a:path w="723" h="723" extrusionOk="0">
                  <a:moveTo>
                    <a:pt x="0" y="0"/>
                  </a:moveTo>
                  <a:lnTo>
                    <a:pt x="0" y="722"/>
                  </a:lnTo>
                  <a:lnTo>
                    <a:pt x="72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grpSp>
      <p:pic>
        <p:nvPicPr>
          <p:cNvPr id="43" name="Picture 42">
            <a:extLst>
              <a:ext uri="{FF2B5EF4-FFF2-40B4-BE49-F238E27FC236}">
                <a16:creationId xmlns:a16="http://schemas.microsoft.com/office/drawing/2014/main" id="{650F77D7-E6CF-B480-1190-DB888BC070B5}"/>
              </a:ext>
            </a:extLst>
          </p:cNvPr>
          <p:cNvPicPr>
            <a:picLocks noChangeAspect="1"/>
          </p:cNvPicPr>
          <p:nvPr/>
        </p:nvPicPr>
        <p:blipFill>
          <a:blip r:embed="rId7"/>
          <a:stretch>
            <a:fillRect/>
          </a:stretch>
        </p:blipFill>
        <p:spPr>
          <a:xfrm>
            <a:off x="9423995" y="1769267"/>
            <a:ext cx="1582608" cy="4575280"/>
          </a:xfrm>
          <a:prstGeom prst="rect">
            <a:avLst/>
          </a:prstGeom>
          <a:ln>
            <a:solidFill>
              <a:schemeClr val="tx1"/>
            </a:solidFill>
          </a:ln>
        </p:spPr>
      </p:pic>
    </p:spTree>
    <p:extLst>
      <p:ext uri="{BB962C8B-B14F-4D97-AF65-F5344CB8AC3E}">
        <p14:creationId xmlns:p14="http://schemas.microsoft.com/office/powerpoint/2010/main" val="3025795500"/>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graphicEl>
                                              <a:dgm id="{9988BFAB-469D-4E8D-A023-27D65322BED6}"/>
                                            </p:graphicEl>
                                          </p:spTgt>
                                        </p:tgtEl>
                                        <p:attrNameLst>
                                          <p:attrName>style.visibility</p:attrName>
                                        </p:attrNameLst>
                                      </p:cBhvr>
                                      <p:to>
                                        <p:strVal val="visible"/>
                                      </p:to>
                                    </p:set>
                                    <p:animEffect transition="in" filter="dissolve">
                                      <p:cBhvr>
                                        <p:cTn id="12" dur="500"/>
                                        <p:tgtEl>
                                          <p:spTgt spid="32">
                                            <p:graphicEl>
                                              <a:dgm id="{9988BFAB-469D-4E8D-A023-27D65322BED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
                                            <p:graphicEl>
                                              <a:dgm id="{EAD99934-3E10-42C0-8037-CECB1CD82FC2}"/>
                                            </p:graphicEl>
                                          </p:spTgt>
                                        </p:tgtEl>
                                        <p:attrNameLst>
                                          <p:attrName>style.visibility</p:attrName>
                                        </p:attrNameLst>
                                      </p:cBhvr>
                                      <p:to>
                                        <p:strVal val="visible"/>
                                      </p:to>
                                    </p:set>
                                    <p:animEffect transition="in" filter="dissolve">
                                      <p:cBhvr>
                                        <p:cTn id="17" dur="500"/>
                                        <p:tgtEl>
                                          <p:spTgt spid="32">
                                            <p:graphicEl>
                                              <a:dgm id="{EAD99934-3E10-42C0-8037-CECB1CD82FC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
                                            <p:graphicEl>
                                              <a:dgm id="{B018D421-09EF-418B-9DCA-CD5B444C3CA0}"/>
                                            </p:graphicEl>
                                          </p:spTgt>
                                        </p:tgtEl>
                                        <p:attrNameLst>
                                          <p:attrName>style.visibility</p:attrName>
                                        </p:attrNameLst>
                                      </p:cBhvr>
                                      <p:to>
                                        <p:strVal val="visible"/>
                                      </p:to>
                                    </p:set>
                                    <p:animEffect transition="in" filter="dissolve">
                                      <p:cBhvr>
                                        <p:cTn id="22" dur="500"/>
                                        <p:tgtEl>
                                          <p:spTgt spid="32">
                                            <p:graphicEl>
                                              <a:dgm id="{B018D421-09EF-418B-9DCA-CD5B444C3CA0}"/>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2">
                                            <p:graphicEl>
                                              <a:dgm id="{FD8FD60A-4907-4352-A4DC-B6559F4C6D1E}"/>
                                            </p:graphicEl>
                                          </p:spTgt>
                                        </p:tgtEl>
                                        <p:attrNameLst>
                                          <p:attrName>style.visibility</p:attrName>
                                        </p:attrNameLst>
                                      </p:cBhvr>
                                      <p:to>
                                        <p:strVal val="visible"/>
                                      </p:to>
                                    </p:set>
                                    <p:animEffect transition="in" filter="dissolve">
                                      <p:cBhvr>
                                        <p:cTn id="27" dur="500"/>
                                        <p:tgtEl>
                                          <p:spTgt spid="32">
                                            <p:graphicEl>
                                              <a:dgm id="{FD8FD60A-4907-4352-A4DC-B6559F4C6D1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down)">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F7D1A-6D87-3FD5-1A6D-C5957C0B8A5E}"/>
              </a:ext>
            </a:extLst>
          </p:cNvPr>
          <p:cNvSpPr>
            <a:spLocks noGrp="1"/>
          </p:cNvSpPr>
          <p:nvPr>
            <p:ph type="title"/>
          </p:nvPr>
        </p:nvSpPr>
        <p:spPr/>
        <p:txBody>
          <a:bodyPr/>
          <a:lstStyle/>
          <a:p>
            <a:r>
              <a:rPr lang="en-US" dirty="0"/>
              <a:t>Chart of accounts</a:t>
            </a:r>
            <a:endParaRPr lang="en-IN" dirty="0"/>
          </a:p>
        </p:txBody>
      </p:sp>
      <p:grpSp>
        <p:nvGrpSpPr>
          <p:cNvPr id="14" name="Google Shape;1731;p38">
            <a:extLst>
              <a:ext uri="{FF2B5EF4-FFF2-40B4-BE49-F238E27FC236}">
                <a16:creationId xmlns:a16="http://schemas.microsoft.com/office/drawing/2014/main" id="{6C40EDC0-A425-A980-6005-A151562D5332}"/>
              </a:ext>
            </a:extLst>
          </p:cNvPr>
          <p:cNvGrpSpPr/>
          <p:nvPr/>
        </p:nvGrpSpPr>
        <p:grpSpPr>
          <a:xfrm>
            <a:off x="555606" y="2065784"/>
            <a:ext cx="5683271" cy="1030834"/>
            <a:chOff x="462700" y="3080906"/>
            <a:chExt cx="2073545" cy="377652"/>
          </a:xfrm>
        </p:grpSpPr>
        <p:grpSp>
          <p:nvGrpSpPr>
            <p:cNvPr id="16" name="Google Shape;1735;p38">
              <a:extLst>
                <a:ext uri="{FF2B5EF4-FFF2-40B4-BE49-F238E27FC236}">
                  <a16:creationId xmlns:a16="http://schemas.microsoft.com/office/drawing/2014/main" id="{CAD75F3D-6F73-00EB-CD1B-C7262DA918A4}"/>
                </a:ext>
              </a:extLst>
            </p:cNvPr>
            <p:cNvGrpSpPr/>
            <p:nvPr/>
          </p:nvGrpSpPr>
          <p:grpSpPr>
            <a:xfrm>
              <a:off x="2198913" y="3080906"/>
              <a:ext cx="337332" cy="322702"/>
              <a:chOff x="3380013" y="5608749"/>
              <a:chExt cx="337332" cy="322702"/>
            </a:xfrm>
          </p:grpSpPr>
          <p:sp>
            <p:nvSpPr>
              <p:cNvPr id="19" name="Google Shape;1736;p38">
                <a:extLst>
                  <a:ext uri="{FF2B5EF4-FFF2-40B4-BE49-F238E27FC236}">
                    <a16:creationId xmlns:a16="http://schemas.microsoft.com/office/drawing/2014/main" id="{2F95E4B5-1150-2999-EA9B-8A0EA49516A4}"/>
                  </a:ext>
                </a:extLst>
              </p:cNvPr>
              <p:cNvSpPr/>
              <p:nvPr/>
            </p:nvSpPr>
            <p:spPr>
              <a:xfrm>
                <a:off x="3385546" y="5608749"/>
                <a:ext cx="331799" cy="322702"/>
              </a:xfrm>
              <a:custGeom>
                <a:avLst/>
                <a:gdLst/>
                <a:ahLst/>
                <a:cxnLst/>
                <a:rect l="l" t="t" r="r" b="b"/>
                <a:pathLst>
                  <a:path w="2129" h="2130" extrusionOk="0">
                    <a:moveTo>
                      <a:pt x="1077" y="1"/>
                    </a:moveTo>
                    <a:cubicBezTo>
                      <a:pt x="488" y="1"/>
                      <a:pt x="0" y="489"/>
                      <a:pt x="0" y="1078"/>
                    </a:cubicBezTo>
                    <a:cubicBezTo>
                      <a:pt x="0" y="1668"/>
                      <a:pt x="488" y="2130"/>
                      <a:pt x="1077" y="2130"/>
                    </a:cubicBezTo>
                    <a:cubicBezTo>
                      <a:pt x="1668" y="2130"/>
                      <a:pt x="2129" y="1668"/>
                      <a:pt x="2129" y="1078"/>
                    </a:cubicBezTo>
                    <a:cubicBezTo>
                      <a:pt x="2129" y="489"/>
                      <a:pt x="1668" y="1"/>
                      <a:pt x="1077" y="1"/>
                    </a:cubicBezTo>
                    <a:close/>
                  </a:path>
                </a:pathLst>
              </a:custGeom>
              <a:solidFill>
                <a:srgbClr val="FF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734;p38">
                <a:extLst>
                  <a:ext uri="{FF2B5EF4-FFF2-40B4-BE49-F238E27FC236}">
                    <a16:creationId xmlns:a16="http://schemas.microsoft.com/office/drawing/2014/main" id="{24088303-46BE-92E0-870D-3F51F881096F}"/>
                  </a:ext>
                </a:extLst>
              </p:cNvPr>
              <p:cNvSpPr txBox="1"/>
              <p:nvPr/>
            </p:nvSpPr>
            <p:spPr>
              <a:xfrm>
                <a:off x="3380013" y="5642150"/>
                <a:ext cx="3372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Roboto"/>
                    <a:ea typeface="Roboto"/>
                    <a:cs typeface="Roboto"/>
                    <a:sym typeface="Roboto"/>
                  </a:rPr>
                  <a:t>1</a:t>
                </a:r>
                <a:endParaRPr sz="2800" b="1" dirty="0">
                  <a:solidFill>
                    <a:schemeClr val="lt1"/>
                  </a:solidFill>
                  <a:latin typeface="Roboto"/>
                  <a:ea typeface="Roboto"/>
                  <a:cs typeface="Roboto"/>
                  <a:sym typeface="Roboto"/>
                </a:endParaRPr>
              </a:p>
            </p:txBody>
          </p:sp>
        </p:grpSp>
        <p:sp>
          <p:nvSpPr>
            <p:cNvPr id="17" name="Google Shape;1737;p38">
              <a:extLst>
                <a:ext uri="{FF2B5EF4-FFF2-40B4-BE49-F238E27FC236}">
                  <a16:creationId xmlns:a16="http://schemas.microsoft.com/office/drawing/2014/main" id="{DDECCD47-D5D1-CFD9-3081-EE436938AA2F}"/>
                </a:ext>
              </a:extLst>
            </p:cNvPr>
            <p:cNvSpPr txBox="1"/>
            <p:nvPr/>
          </p:nvSpPr>
          <p:spPr>
            <a:xfrm>
              <a:off x="462700" y="3132260"/>
              <a:ext cx="1787100" cy="326298"/>
            </a:xfrm>
            <a:prstGeom prst="rect">
              <a:avLst/>
            </a:prstGeom>
            <a:noFill/>
            <a:ln>
              <a:noFill/>
            </a:ln>
          </p:spPr>
          <p:txBody>
            <a:bodyPr spcFirstLastPara="1" wrap="square" lIns="91425" tIns="91425" rIns="91425" bIns="91425" anchor="t" anchorCtr="0">
              <a:noAutofit/>
            </a:bodyPr>
            <a:lstStyle/>
            <a:p>
              <a:r>
                <a:rPr lang="en-US" sz="2000" dirty="0"/>
                <a:t>TallyPrime provides indexed list of masters – Accounting, Inventory, Payroll masters.</a:t>
              </a:r>
              <a:endParaRPr lang="en-IN" sz="2000" dirty="0"/>
            </a:p>
          </p:txBody>
        </p:sp>
      </p:grpSp>
      <p:sp>
        <p:nvSpPr>
          <p:cNvPr id="26" name="Google Shape;1744;p38">
            <a:extLst>
              <a:ext uri="{FF2B5EF4-FFF2-40B4-BE49-F238E27FC236}">
                <a16:creationId xmlns:a16="http://schemas.microsoft.com/office/drawing/2014/main" id="{3BA497C0-26D3-F6A6-6D5F-FDC182738DC7}"/>
              </a:ext>
            </a:extLst>
          </p:cNvPr>
          <p:cNvSpPr txBox="1"/>
          <p:nvPr/>
        </p:nvSpPr>
        <p:spPr>
          <a:xfrm>
            <a:off x="7183085" y="2894495"/>
            <a:ext cx="3408415" cy="1153184"/>
          </a:xfrm>
          <a:prstGeom prst="rect">
            <a:avLst/>
          </a:prstGeom>
          <a:noFill/>
          <a:ln>
            <a:noFill/>
          </a:ln>
        </p:spPr>
        <p:txBody>
          <a:bodyPr spcFirstLastPara="1" wrap="square" lIns="91425" tIns="91425" rIns="91425" bIns="91425" anchor="t" anchorCtr="0">
            <a:noAutofit/>
          </a:bodyPr>
          <a:lstStyle/>
          <a:p>
            <a:r>
              <a:rPr lang="en-US" sz="2000" dirty="0">
                <a:solidFill>
                  <a:schemeClr val="tx1"/>
                </a:solidFill>
              </a:rPr>
              <a:t>User can create the chart of accounts or masters as per the business requirement</a:t>
            </a:r>
            <a:endParaRPr lang="en-IN" sz="2000" dirty="0">
              <a:solidFill>
                <a:schemeClr val="tx1"/>
              </a:solidFill>
            </a:endParaRPr>
          </a:p>
        </p:txBody>
      </p:sp>
      <p:sp>
        <p:nvSpPr>
          <p:cNvPr id="30" name="Google Shape;1734;p38">
            <a:extLst>
              <a:ext uri="{FF2B5EF4-FFF2-40B4-BE49-F238E27FC236}">
                <a16:creationId xmlns:a16="http://schemas.microsoft.com/office/drawing/2014/main" id="{CFE92C30-4846-7C09-6A4A-8520BE71E7A1}"/>
              </a:ext>
            </a:extLst>
          </p:cNvPr>
          <p:cNvSpPr txBox="1"/>
          <p:nvPr/>
        </p:nvSpPr>
        <p:spPr>
          <a:xfrm>
            <a:off x="6511890" y="3187790"/>
            <a:ext cx="924214" cy="6985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Roboto"/>
                <a:ea typeface="Roboto"/>
                <a:cs typeface="Roboto"/>
                <a:sym typeface="Roboto"/>
              </a:rPr>
              <a:t>1</a:t>
            </a:r>
            <a:endParaRPr sz="2800" b="1" dirty="0">
              <a:solidFill>
                <a:schemeClr val="lt1"/>
              </a:solidFill>
              <a:latin typeface="Roboto"/>
              <a:ea typeface="Roboto"/>
              <a:cs typeface="Roboto"/>
              <a:sym typeface="Roboto"/>
            </a:endParaRPr>
          </a:p>
        </p:txBody>
      </p:sp>
      <p:sp>
        <p:nvSpPr>
          <p:cNvPr id="31" name="Google Shape;1736;p38">
            <a:extLst>
              <a:ext uri="{FF2B5EF4-FFF2-40B4-BE49-F238E27FC236}">
                <a16:creationId xmlns:a16="http://schemas.microsoft.com/office/drawing/2014/main" id="{42F6063C-C065-1F06-1BD8-CF867AA08C8D}"/>
              </a:ext>
            </a:extLst>
          </p:cNvPr>
          <p:cNvSpPr/>
          <p:nvPr/>
        </p:nvSpPr>
        <p:spPr>
          <a:xfrm>
            <a:off x="6283522" y="3166837"/>
            <a:ext cx="909411" cy="880843"/>
          </a:xfrm>
          <a:custGeom>
            <a:avLst/>
            <a:gdLst/>
            <a:ahLst/>
            <a:cxnLst/>
            <a:rect l="l" t="t" r="r" b="b"/>
            <a:pathLst>
              <a:path w="2129" h="2130" extrusionOk="0">
                <a:moveTo>
                  <a:pt x="1077" y="1"/>
                </a:moveTo>
                <a:cubicBezTo>
                  <a:pt x="488" y="1"/>
                  <a:pt x="0" y="489"/>
                  <a:pt x="0" y="1078"/>
                </a:cubicBezTo>
                <a:cubicBezTo>
                  <a:pt x="0" y="1668"/>
                  <a:pt x="488" y="2130"/>
                  <a:pt x="1077" y="2130"/>
                </a:cubicBezTo>
                <a:cubicBezTo>
                  <a:pt x="1668" y="2130"/>
                  <a:pt x="2129" y="1668"/>
                  <a:pt x="2129" y="1078"/>
                </a:cubicBezTo>
                <a:cubicBezTo>
                  <a:pt x="2129" y="489"/>
                  <a:pt x="1668" y="1"/>
                  <a:pt x="1077" y="1"/>
                </a:cubicBezTo>
                <a:close/>
              </a:path>
            </a:pathLst>
          </a:custGeom>
          <a:solidFill>
            <a:srgbClr val="FF9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chemeClr val="bg1"/>
                </a:solidFill>
              </a:rPr>
              <a:t>2</a:t>
            </a:r>
            <a:endParaRPr sz="2800" b="1" dirty="0">
              <a:solidFill>
                <a:schemeClr val="bg1"/>
              </a:solidFill>
            </a:endParaRPr>
          </a:p>
        </p:txBody>
      </p:sp>
      <p:cxnSp>
        <p:nvCxnSpPr>
          <p:cNvPr id="35" name="Connector: Elbow 34">
            <a:extLst>
              <a:ext uri="{FF2B5EF4-FFF2-40B4-BE49-F238E27FC236}">
                <a16:creationId xmlns:a16="http://schemas.microsoft.com/office/drawing/2014/main" id="{B3794B9C-59E1-428E-F033-62D6841FF075}"/>
              </a:ext>
            </a:extLst>
          </p:cNvPr>
          <p:cNvCxnSpPr>
            <a:stCxn id="20" idx="0"/>
          </p:cNvCxnSpPr>
          <p:nvPr/>
        </p:nvCxnSpPr>
        <p:spPr>
          <a:xfrm rot="16200000" flipV="1">
            <a:off x="2981362" y="-638091"/>
            <a:ext cx="369291" cy="5220802"/>
          </a:xfrm>
          <a:prstGeom prst="bentConnector2">
            <a:avLst/>
          </a:prstGeom>
          <a:ln w="28575">
            <a:solidFill>
              <a:srgbClr val="FFCCFF"/>
            </a:solidFill>
          </a:ln>
        </p:spPr>
        <p:style>
          <a:lnRef idx="3">
            <a:schemeClr val="accent2"/>
          </a:lnRef>
          <a:fillRef idx="0">
            <a:schemeClr val="accent2"/>
          </a:fillRef>
          <a:effectRef idx="2">
            <a:schemeClr val="accent2"/>
          </a:effectRef>
          <a:fontRef idx="minor">
            <a:schemeClr val="tx1"/>
          </a:fontRef>
        </p:style>
      </p:cxnSp>
      <p:cxnSp>
        <p:nvCxnSpPr>
          <p:cNvPr id="41" name="Connector: Elbow 40">
            <a:extLst>
              <a:ext uri="{FF2B5EF4-FFF2-40B4-BE49-F238E27FC236}">
                <a16:creationId xmlns:a16="http://schemas.microsoft.com/office/drawing/2014/main" id="{DE08FFC4-D352-DA96-1D62-6C7F40C83C8D}"/>
              </a:ext>
            </a:extLst>
          </p:cNvPr>
          <p:cNvCxnSpPr>
            <a:cxnSpLocks/>
          </p:cNvCxnSpPr>
          <p:nvPr/>
        </p:nvCxnSpPr>
        <p:spPr>
          <a:xfrm flipV="1">
            <a:off x="6738227" y="2726417"/>
            <a:ext cx="3981645" cy="440419"/>
          </a:xfrm>
          <a:prstGeom prst="bentConnector3">
            <a:avLst>
              <a:gd name="adj1" fmla="val 242"/>
            </a:avLst>
          </a:prstGeom>
          <a:ln w="28575">
            <a:solidFill>
              <a:srgbClr val="FF99FF"/>
            </a:solidFill>
          </a:ln>
        </p:spPr>
        <p:style>
          <a:lnRef idx="3">
            <a:schemeClr val="accent1"/>
          </a:lnRef>
          <a:fillRef idx="0">
            <a:schemeClr val="accent1"/>
          </a:fillRef>
          <a:effectRef idx="2">
            <a:schemeClr val="accent1"/>
          </a:effectRef>
          <a:fontRef idx="minor">
            <a:schemeClr val="tx1"/>
          </a:fontRef>
        </p:style>
      </p:cxnSp>
      <p:grpSp>
        <p:nvGrpSpPr>
          <p:cNvPr id="50" name="Google Shape;1731;p38">
            <a:extLst>
              <a:ext uri="{FF2B5EF4-FFF2-40B4-BE49-F238E27FC236}">
                <a16:creationId xmlns:a16="http://schemas.microsoft.com/office/drawing/2014/main" id="{195389A9-CBCC-7B1F-D351-24F2E808E95A}"/>
              </a:ext>
            </a:extLst>
          </p:cNvPr>
          <p:cNvGrpSpPr/>
          <p:nvPr/>
        </p:nvGrpSpPr>
        <p:grpSpPr>
          <a:xfrm>
            <a:off x="428211" y="3620310"/>
            <a:ext cx="5769917" cy="2858470"/>
            <a:chOff x="431087" y="3029223"/>
            <a:chExt cx="2105158" cy="1047217"/>
          </a:xfrm>
        </p:grpSpPr>
        <p:grpSp>
          <p:nvGrpSpPr>
            <p:cNvPr id="51" name="Google Shape;1735;p38">
              <a:extLst>
                <a:ext uri="{FF2B5EF4-FFF2-40B4-BE49-F238E27FC236}">
                  <a16:creationId xmlns:a16="http://schemas.microsoft.com/office/drawing/2014/main" id="{51FCE880-5223-50D8-2E79-91757CCEDE5D}"/>
                </a:ext>
              </a:extLst>
            </p:cNvPr>
            <p:cNvGrpSpPr/>
            <p:nvPr/>
          </p:nvGrpSpPr>
          <p:grpSpPr>
            <a:xfrm>
              <a:off x="2198913" y="3080906"/>
              <a:ext cx="337332" cy="322702"/>
              <a:chOff x="3380013" y="5608749"/>
              <a:chExt cx="337332" cy="322702"/>
            </a:xfrm>
          </p:grpSpPr>
          <p:sp>
            <p:nvSpPr>
              <p:cNvPr id="53" name="Google Shape;1736;p38">
                <a:extLst>
                  <a:ext uri="{FF2B5EF4-FFF2-40B4-BE49-F238E27FC236}">
                    <a16:creationId xmlns:a16="http://schemas.microsoft.com/office/drawing/2014/main" id="{97C9ACEF-DC8A-9B4B-3916-7C0A00ED81D7}"/>
                  </a:ext>
                </a:extLst>
              </p:cNvPr>
              <p:cNvSpPr/>
              <p:nvPr/>
            </p:nvSpPr>
            <p:spPr>
              <a:xfrm>
                <a:off x="3385546" y="5608749"/>
                <a:ext cx="331799" cy="322702"/>
              </a:xfrm>
              <a:custGeom>
                <a:avLst/>
                <a:gdLst/>
                <a:ahLst/>
                <a:cxnLst/>
                <a:rect l="l" t="t" r="r" b="b"/>
                <a:pathLst>
                  <a:path w="2129" h="2130" extrusionOk="0">
                    <a:moveTo>
                      <a:pt x="1077" y="1"/>
                    </a:moveTo>
                    <a:cubicBezTo>
                      <a:pt x="488" y="1"/>
                      <a:pt x="0" y="489"/>
                      <a:pt x="0" y="1078"/>
                    </a:cubicBezTo>
                    <a:cubicBezTo>
                      <a:pt x="0" y="1668"/>
                      <a:pt x="488" y="2130"/>
                      <a:pt x="1077" y="2130"/>
                    </a:cubicBezTo>
                    <a:cubicBezTo>
                      <a:pt x="1668" y="2130"/>
                      <a:pt x="2129" y="1668"/>
                      <a:pt x="2129" y="1078"/>
                    </a:cubicBezTo>
                    <a:cubicBezTo>
                      <a:pt x="2129" y="489"/>
                      <a:pt x="1668" y="1"/>
                      <a:pt x="1077" y="1"/>
                    </a:cubicBezTo>
                    <a:close/>
                  </a:path>
                </a:pathLst>
              </a:custGeom>
              <a:solidFill>
                <a:srgbClr val="FF33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734;p38">
                <a:extLst>
                  <a:ext uri="{FF2B5EF4-FFF2-40B4-BE49-F238E27FC236}">
                    <a16:creationId xmlns:a16="http://schemas.microsoft.com/office/drawing/2014/main" id="{47CF24AA-D3A5-CEE7-13D4-8F016B4F1739}"/>
                  </a:ext>
                </a:extLst>
              </p:cNvPr>
              <p:cNvSpPr txBox="1"/>
              <p:nvPr/>
            </p:nvSpPr>
            <p:spPr>
              <a:xfrm>
                <a:off x="3380013" y="5642150"/>
                <a:ext cx="3372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solidFill>
                      <a:schemeClr val="lt1"/>
                    </a:solidFill>
                    <a:latin typeface="Roboto"/>
                    <a:ea typeface="Roboto"/>
                    <a:cs typeface="Roboto"/>
                    <a:sym typeface="Roboto"/>
                  </a:rPr>
                  <a:t>3</a:t>
                </a:r>
                <a:endParaRPr sz="2800" b="1" dirty="0">
                  <a:solidFill>
                    <a:schemeClr val="lt1"/>
                  </a:solidFill>
                  <a:latin typeface="Roboto"/>
                  <a:ea typeface="Roboto"/>
                  <a:cs typeface="Roboto"/>
                  <a:sym typeface="Roboto"/>
                </a:endParaRPr>
              </a:p>
            </p:txBody>
          </p:sp>
        </p:grpSp>
        <p:sp>
          <p:nvSpPr>
            <p:cNvPr id="52" name="Google Shape;1737;p38">
              <a:extLst>
                <a:ext uri="{FF2B5EF4-FFF2-40B4-BE49-F238E27FC236}">
                  <a16:creationId xmlns:a16="http://schemas.microsoft.com/office/drawing/2014/main" id="{2F7BCDA1-5F1F-7500-66D2-BCE707507825}"/>
                </a:ext>
              </a:extLst>
            </p:cNvPr>
            <p:cNvSpPr txBox="1"/>
            <p:nvPr/>
          </p:nvSpPr>
          <p:spPr>
            <a:xfrm>
              <a:off x="431087" y="3029223"/>
              <a:ext cx="1787100" cy="1047217"/>
            </a:xfrm>
            <a:prstGeom prst="rect">
              <a:avLst/>
            </a:prstGeom>
            <a:noFill/>
            <a:ln>
              <a:noFill/>
            </a:ln>
          </p:spPr>
          <p:txBody>
            <a:bodyPr spcFirstLastPara="1" wrap="square" lIns="91425" tIns="91425" rIns="91425" bIns="91425" anchor="t" anchorCtr="0">
              <a:noAutofit/>
            </a:bodyPr>
            <a:lstStyle/>
            <a:p>
              <a:r>
                <a:rPr lang="en-IN" sz="2000" dirty="0">
                  <a:solidFill>
                    <a:schemeClr val="tx1"/>
                  </a:solidFill>
                </a:rPr>
                <a:t>By default, TallyPrime, provides below default masters –</a:t>
              </a:r>
            </a:p>
            <a:p>
              <a:pPr marL="285750" indent="-285750">
                <a:buFont typeface="Wingdings" panose="05000000000000000000" pitchFamily="2" charset="2"/>
                <a:buChar char="ü"/>
              </a:pPr>
              <a:r>
                <a:rPr lang="en-IN" sz="2000" dirty="0">
                  <a:solidFill>
                    <a:schemeClr val="tx1"/>
                  </a:solidFill>
                </a:rPr>
                <a:t>Groups</a:t>
              </a:r>
            </a:p>
            <a:p>
              <a:pPr marL="285750" indent="-285750">
                <a:buFont typeface="Wingdings" panose="05000000000000000000" pitchFamily="2" charset="2"/>
                <a:buChar char="ü"/>
              </a:pPr>
              <a:r>
                <a:rPr lang="en-IN" sz="2000" dirty="0">
                  <a:solidFill>
                    <a:schemeClr val="tx1"/>
                  </a:solidFill>
                </a:rPr>
                <a:t>Ledgers</a:t>
              </a:r>
            </a:p>
            <a:p>
              <a:pPr marL="285750" indent="-285750">
                <a:buFont typeface="Wingdings" panose="05000000000000000000" pitchFamily="2" charset="2"/>
                <a:buChar char="ü"/>
              </a:pPr>
              <a:r>
                <a:rPr lang="en-IN" sz="2000" dirty="0">
                  <a:solidFill>
                    <a:schemeClr val="tx1"/>
                  </a:solidFill>
                </a:rPr>
                <a:t>Cost centres</a:t>
              </a:r>
            </a:p>
            <a:p>
              <a:pPr marL="285750" indent="-285750">
                <a:buFont typeface="Wingdings" panose="05000000000000000000" pitchFamily="2" charset="2"/>
                <a:buChar char="ü"/>
              </a:pPr>
              <a:r>
                <a:rPr lang="en-IN" sz="2000" dirty="0">
                  <a:solidFill>
                    <a:schemeClr val="tx1"/>
                  </a:solidFill>
                </a:rPr>
                <a:t>Voucher types</a:t>
              </a:r>
            </a:p>
            <a:p>
              <a:pPr marL="285750" indent="-285750">
                <a:buFont typeface="Wingdings" panose="05000000000000000000" pitchFamily="2" charset="2"/>
                <a:buChar char="ü"/>
              </a:pPr>
              <a:r>
                <a:rPr lang="en-IN" sz="2000" dirty="0">
                  <a:solidFill>
                    <a:schemeClr val="tx1"/>
                  </a:solidFill>
                </a:rPr>
                <a:t>Cost category</a:t>
              </a:r>
            </a:p>
            <a:p>
              <a:pPr marL="285750" indent="-285750">
                <a:buFont typeface="Wingdings" panose="05000000000000000000" pitchFamily="2" charset="2"/>
                <a:buChar char="ü"/>
              </a:pPr>
              <a:r>
                <a:rPr lang="en-IN" sz="2000" dirty="0">
                  <a:solidFill>
                    <a:schemeClr val="tx1"/>
                  </a:solidFill>
                </a:rPr>
                <a:t>Batch</a:t>
              </a:r>
            </a:p>
            <a:p>
              <a:pPr marL="285750" indent="-285750">
                <a:buFont typeface="Wingdings" panose="05000000000000000000" pitchFamily="2" charset="2"/>
                <a:buChar char="ü"/>
              </a:pPr>
              <a:r>
                <a:rPr lang="en-IN" sz="2000" dirty="0">
                  <a:solidFill>
                    <a:schemeClr val="tx1"/>
                  </a:solidFill>
                </a:rPr>
                <a:t>Godown</a:t>
              </a:r>
              <a:endParaRPr lang="en-IN" sz="2000" dirty="0"/>
            </a:p>
          </p:txBody>
        </p:sp>
      </p:grpSp>
      <p:cxnSp>
        <p:nvCxnSpPr>
          <p:cNvPr id="55" name="Connector: Elbow 54">
            <a:extLst>
              <a:ext uri="{FF2B5EF4-FFF2-40B4-BE49-F238E27FC236}">
                <a16:creationId xmlns:a16="http://schemas.microsoft.com/office/drawing/2014/main" id="{548A2A25-BE3A-9AC7-5056-CEF93910C93B}"/>
              </a:ext>
            </a:extLst>
          </p:cNvPr>
          <p:cNvCxnSpPr>
            <a:stCxn id="54" idx="0"/>
          </p:cNvCxnSpPr>
          <p:nvPr/>
        </p:nvCxnSpPr>
        <p:spPr>
          <a:xfrm rot="16200000" flipV="1">
            <a:off x="2940614" y="1057508"/>
            <a:ext cx="369291" cy="5220802"/>
          </a:xfrm>
          <a:prstGeom prst="bentConnector2">
            <a:avLst/>
          </a:prstGeom>
          <a:ln w="28575">
            <a:solidFill>
              <a:srgbClr val="FF33CC"/>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26764131"/>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strVal val="#ppt_h"/>
                                          </p:val>
                                        </p:tav>
                                        <p:tav tm="100000">
                                          <p:val>
                                            <p:strVal val="#ppt_h"/>
                                          </p:val>
                                        </p:tav>
                                      </p:tavLst>
                                    </p:anim>
                                  </p:childTnLst>
                                </p:cTn>
                              </p:par>
                              <p:par>
                                <p:cTn id="19" presetID="17" presetClass="entr" presetSubtype="1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fltVal val="0"/>
                                          </p:val>
                                        </p:tav>
                                        <p:tav tm="100000">
                                          <p:val>
                                            <p:strVal val="#ppt_w"/>
                                          </p:val>
                                        </p:tav>
                                      </p:tavLst>
                                    </p:anim>
                                    <p:anim calcmode="lin" valueType="num">
                                      <p:cBhvr>
                                        <p:cTn id="32" dur="500" fill="hold"/>
                                        <p:tgtEl>
                                          <p:spTgt spid="55"/>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p:cTn id="35" dur="500" fill="hold"/>
                                        <p:tgtEl>
                                          <p:spTgt spid="50"/>
                                        </p:tgtEl>
                                        <p:attrNameLst>
                                          <p:attrName>ppt_w</p:attrName>
                                        </p:attrNameLst>
                                      </p:cBhvr>
                                      <p:tavLst>
                                        <p:tav tm="0">
                                          <p:val>
                                            <p:fltVal val="0"/>
                                          </p:val>
                                        </p:tav>
                                        <p:tav tm="100000">
                                          <p:val>
                                            <p:strVal val="#ppt_w"/>
                                          </p:val>
                                        </p:tav>
                                      </p:tavLst>
                                    </p:anim>
                                    <p:anim calcmode="lin" valueType="num">
                                      <p:cBhvr>
                                        <p:cTn id="36" dur="500" fill="hold"/>
                                        <p:tgtEl>
                                          <p:spTgt spid="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53111-00F6-89DC-2D3E-BC2A4433EAF2}"/>
              </a:ext>
            </a:extLst>
          </p:cNvPr>
          <p:cNvSpPr>
            <a:spLocks noGrp="1"/>
          </p:cNvSpPr>
          <p:nvPr>
            <p:ph type="title"/>
          </p:nvPr>
        </p:nvSpPr>
        <p:spPr/>
        <p:txBody>
          <a:bodyPr/>
          <a:lstStyle/>
          <a:p>
            <a:r>
              <a:rPr lang="en-IN" dirty="0"/>
              <a:t>Chart of accounts – Accounting group</a:t>
            </a:r>
          </a:p>
        </p:txBody>
      </p:sp>
      <p:grpSp>
        <p:nvGrpSpPr>
          <p:cNvPr id="13" name="Google Shape;1182;p26">
            <a:extLst>
              <a:ext uri="{FF2B5EF4-FFF2-40B4-BE49-F238E27FC236}">
                <a16:creationId xmlns:a16="http://schemas.microsoft.com/office/drawing/2014/main" id="{23989F14-6027-9F40-FB90-C6379DEB1CCA}"/>
              </a:ext>
            </a:extLst>
          </p:cNvPr>
          <p:cNvGrpSpPr/>
          <p:nvPr/>
        </p:nvGrpSpPr>
        <p:grpSpPr>
          <a:xfrm>
            <a:off x="619053" y="2114644"/>
            <a:ext cx="9341376" cy="1227269"/>
            <a:chOff x="477539" y="1635673"/>
            <a:chExt cx="3782411" cy="552900"/>
          </a:xfrm>
        </p:grpSpPr>
        <p:sp>
          <p:nvSpPr>
            <p:cNvPr id="14" name="Google Shape;1183;p26">
              <a:extLst>
                <a:ext uri="{FF2B5EF4-FFF2-40B4-BE49-F238E27FC236}">
                  <a16:creationId xmlns:a16="http://schemas.microsoft.com/office/drawing/2014/main" id="{4AF8AD40-FF5D-AD15-B92D-6FB99FE8533D}"/>
                </a:ext>
              </a:extLst>
            </p:cNvPr>
            <p:cNvSpPr/>
            <p:nvPr/>
          </p:nvSpPr>
          <p:spPr>
            <a:xfrm>
              <a:off x="1760050" y="1636650"/>
              <a:ext cx="2499900" cy="542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 name="Google Shape;1184;p26">
              <a:extLst>
                <a:ext uri="{FF2B5EF4-FFF2-40B4-BE49-F238E27FC236}">
                  <a16:creationId xmlns:a16="http://schemas.microsoft.com/office/drawing/2014/main" id="{7FC7D204-EDE8-0FE7-B288-74FE5E4A7F3C}"/>
                </a:ext>
              </a:extLst>
            </p:cNvPr>
            <p:cNvGrpSpPr/>
            <p:nvPr/>
          </p:nvGrpSpPr>
          <p:grpSpPr>
            <a:xfrm>
              <a:off x="492369" y="1801225"/>
              <a:ext cx="1000468" cy="216069"/>
              <a:chOff x="492369" y="1801225"/>
              <a:chExt cx="1000468" cy="216069"/>
            </a:xfrm>
          </p:grpSpPr>
          <p:sp>
            <p:nvSpPr>
              <p:cNvPr id="20" name="Google Shape;1185;p26">
                <a:extLst>
                  <a:ext uri="{FF2B5EF4-FFF2-40B4-BE49-F238E27FC236}">
                    <a16:creationId xmlns:a16="http://schemas.microsoft.com/office/drawing/2014/main" id="{857432D2-82AA-2DB9-25FD-8F09D1462587}"/>
                  </a:ext>
                </a:extLst>
              </p:cNvPr>
              <p:cNvSpPr/>
              <p:nvPr/>
            </p:nvSpPr>
            <p:spPr>
              <a:xfrm>
                <a:off x="492369" y="1801225"/>
                <a:ext cx="1000468" cy="216069"/>
              </a:xfrm>
              <a:custGeom>
                <a:avLst/>
                <a:gdLst/>
                <a:ahLst/>
                <a:cxnLst/>
                <a:rect l="l" t="t" r="r" b="b"/>
                <a:pathLst>
                  <a:path w="14899" h="3229" extrusionOk="0">
                    <a:moveTo>
                      <a:pt x="0" y="0"/>
                    </a:moveTo>
                    <a:lnTo>
                      <a:pt x="0" y="3228"/>
                    </a:lnTo>
                    <a:lnTo>
                      <a:pt x="14899" y="3228"/>
                    </a:lnTo>
                    <a:lnTo>
                      <a:pt x="14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86;p26">
                <a:extLst>
                  <a:ext uri="{FF2B5EF4-FFF2-40B4-BE49-F238E27FC236}">
                    <a16:creationId xmlns:a16="http://schemas.microsoft.com/office/drawing/2014/main" id="{CEF927E1-ADF7-692A-7682-C5D3EDB128E6}"/>
                  </a:ext>
                </a:extLst>
              </p:cNvPr>
              <p:cNvSpPr/>
              <p:nvPr/>
            </p:nvSpPr>
            <p:spPr>
              <a:xfrm>
                <a:off x="492369" y="1801225"/>
                <a:ext cx="500268" cy="216069"/>
              </a:xfrm>
              <a:custGeom>
                <a:avLst/>
                <a:gdLst/>
                <a:ahLst/>
                <a:cxnLst/>
                <a:rect l="l" t="t" r="r" b="b"/>
                <a:pathLst>
                  <a:path w="7450" h="3229" extrusionOk="0">
                    <a:moveTo>
                      <a:pt x="0" y="0"/>
                    </a:moveTo>
                    <a:lnTo>
                      <a:pt x="0" y="3228"/>
                    </a:lnTo>
                    <a:lnTo>
                      <a:pt x="7450" y="3228"/>
                    </a:lnTo>
                    <a:lnTo>
                      <a:pt x="7450" y="0"/>
                    </a:lnTo>
                    <a:close/>
                  </a:path>
                </a:pathLst>
              </a:custGeom>
              <a:solidFill>
                <a:srgbClr val="2D7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 name="Google Shape;1187;p26">
              <a:extLst>
                <a:ext uri="{FF2B5EF4-FFF2-40B4-BE49-F238E27FC236}">
                  <a16:creationId xmlns:a16="http://schemas.microsoft.com/office/drawing/2014/main" id="{81C0F394-76A5-7F8E-E5A6-055C6B808853}"/>
                </a:ext>
              </a:extLst>
            </p:cNvPr>
            <p:cNvSpPr/>
            <p:nvPr/>
          </p:nvSpPr>
          <p:spPr>
            <a:xfrm>
              <a:off x="1604326" y="1774942"/>
              <a:ext cx="275046" cy="274084"/>
            </a:xfrm>
            <a:custGeom>
              <a:avLst/>
              <a:gdLst/>
              <a:ahLst/>
              <a:cxnLst/>
              <a:rect l="l" t="t" r="r" b="b"/>
              <a:pathLst>
                <a:path w="4096" h="4096" extrusionOk="0">
                  <a:moveTo>
                    <a:pt x="2048" y="0"/>
                  </a:moveTo>
                  <a:cubicBezTo>
                    <a:pt x="918" y="0"/>
                    <a:pt x="1" y="917"/>
                    <a:pt x="1" y="2048"/>
                  </a:cubicBezTo>
                  <a:cubicBezTo>
                    <a:pt x="1" y="3179"/>
                    <a:pt x="918" y="4095"/>
                    <a:pt x="2048" y="4095"/>
                  </a:cubicBezTo>
                  <a:cubicBezTo>
                    <a:pt x="3179" y="4095"/>
                    <a:pt x="4096" y="3179"/>
                    <a:pt x="4096" y="2048"/>
                  </a:cubicBezTo>
                  <a:cubicBezTo>
                    <a:pt x="4096" y="917"/>
                    <a:pt x="3179"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88;p26">
              <a:extLst>
                <a:ext uri="{FF2B5EF4-FFF2-40B4-BE49-F238E27FC236}">
                  <a16:creationId xmlns:a16="http://schemas.microsoft.com/office/drawing/2014/main" id="{33296F7F-093B-5414-E683-1A596813451E}"/>
                </a:ext>
              </a:extLst>
            </p:cNvPr>
            <p:cNvSpPr txBox="1"/>
            <p:nvPr/>
          </p:nvSpPr>
          <p:spPr>
            <a:xfrm>
              <a:off x="477539" y="1790910"/>
              <a:ext cx="10299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Fira Sans Extra Condensed"/>
                  <a:ea typeface="Fira Sans Extra Condensed"/>
                  <a:cs typeface="Fira Sans Extra Condensed"/>
                  <a:sym typeface="Fira Sans Extra Condensed"/>
                </a:rPr>
                <a:t>What is a Group?</a:t>
              </a:r>
              <a:endParaRPr b="1" dirty="0">
                <a:solidFill>
                  <a:srgbClr val="FFFFFF"/>
                </a:solidFill>
                <a:latin typeface="Fira Sans Extra Condensed"/>
                <a:ea typeface="Fira Sans Extra Condensed"/>
                <a:cs typeface="Fira Sans Extra Condensed"/>
                <a:sym typeface="Fira Sans Extra Condensed"/>
              </a:endParaRPr>
            </a:p>
          </p:txBody>
        </p:sp>
        <p:sp>
          <p:nvSpPr>
            <p:cNvPr id="18" name="Google Shape;1189;p26">
              <a:extLst>
                <a:ext uri="{FF2B5EF4-FFF2-40B4-BE49-F238E27FC236}">
                  <a16:creationId xmlns:a16="http://schemas.microsoft.com/office/drawing/2014/main" id="{9AA2D410-7080-E000-B163-ECC7F8A6FC76}"/>
                </a:ext>
              </a:extLst>
            </p:cNvPr>
            <p:cNvSpPr txBox="1"/>
            <p:nvPr/>
          </p:nvSpPr>
          <p:spPr>
            <a:xfrm>
              <a:off x="1935400" y="1705600"/>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Group is an accounting head under which ledgers are classified</a:t>
              </a:r>
              <a:endParaRPr dirty="0">
                <a:latin typeface="Roboto"/>
                <a:ea typeface="Roboto"/>
                <a:cs typeface="Roboto"/>
                <a:sym typeface="Roboto"/>
              </a:endParaRPr>
            </a:p>
          </p:txBody>
        </p:sp>
        <p:sp>
          <p:nvSpPr>
            <p:cNvPr id="19" name="Google Shape;1190;p26">
              <a:extLst>
                <a:ext uri="{FF2B5EF4-FFF2-40B4-BE49-F238E27FC236}">
                  <a16:creationId xmlns:a16="http://schemas.microsoft.com/office/drawing/2014/main" id="{E6D1361C-0B6F-5137-50AC-21446487B480}"/>
                </a:ext>
              </a:extLst>
            </p:cNvPr>
            <p:cNvSpPr txBox="1"/>
            <p:nvPr/>
          </p:nvSpPr>
          <p:spPr>
            <a:xfrm>
              <a:off x="1597500" y="1635673"/>
              <a:ext cx="274800" cy="55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rgbClr val="FFFFFF"/>
                </a:solidFill>
                <a:latin typeface="Fira Sans Extra Condensed"/>
                <a:ea typeface="Fira Sans Extra Condensed"/>
                <a:cs typeface="Fira Sans Extra Condensed"/>
                <a:sym typeface="Fira Sans Extra Condensed"/>
              </a:endParaRPr>
            </a:p>
          </p:txBody>
        </p:sp>
      </p:grpSp>
      <p:grpSp>
        <p:nvGrpSpPr>
          <p:cNvPr id="22" name="Google Shape;1182;p26">
            <a:extLst>
              <a:ext uri="{FF2B5EF4-FFF2-40B4-BE49-F238E27FC236}">
                <a16:creationId xmlns:a16="http://schemas.microsoft.com/office/drawing/2014/main" id="{CCCEF090-348D-DD81-CC5F-3FAFDF39A8E2}"/>
              </a:ext>
            </a:extLst>
          </p:cNvPr>
          <p:cNvGrpSpPr/>
          <p:nvPr/>
        </p:nvGrpSpPr>
        <p:grpSpPr>
          <a:xfrm>
            <a:off x="619053" y="3484947"/>
            <a:ext cx="9341376" cy="1227269"/>
            <a:chOff x="477539" y="1635673"/>
            <a:chExt cx="3782411" cy="552900"/>
          </a:xfrm>
        </p:grpSpPr>
        <p:sp>
          <p:nvSpPr>
            <p:cNvPr id="23" name="Google Shape;1183;p26">
              <a:extLst>
                <a:ext uri="{FF2B5EF4-FFF2-40B4-BE49-F238E27FC236}">
                  <a16:creationId xmlns:a16="http://schemas.microsoft.com/office/drawing/2014/main" id="{312DBA3A-A5E0-EAA8-7158-307F0F96FE6C}"/>
                </a:ext>
              </a:extLst>
            </p:cNvPr>
            <p:cNvSpPr/>
            <p:nvPr/>
          </p:nvSpPr>
          <p:spPr>
            <a:xfrm>
              <a:off x="1760050" y="1636650"/>
              <a:ext cx="2499900" cy="542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oogle Shape;1184;p26">
              <a:extLst>
                <a:ext uri="{FF2B5EF4-FFF2-40B4-BE49-F238E27FC236}">
                  <a16:creationId xmlns:a16="http://schemas.microsoft.com/office/drawing/2014/main" id="{51C7449B-EF09-6D6D-4915-2A9048C64892}"/>
                </a:ext>
              </a:extLst>
            </p:cNvPr>
            <p:cNvGrpSpPr/>
            <p:nvPr/>
          </p:nvGrpSpPr>
          <p:grpSpPr>
            <a:xfrm>
              <a:off x="492369" y="1801225"/>
              <a:ext cx="1000468" cy="216069"/>
              <a:chOff x="492369" y="1801225"/>
              <a:chExt cx="1000468" cy="216069"/>
            </a:xfrm>
          </p:grpSpPr>
          <p:sp>
            <p:nvSpPr>
              <p:cNvPr id="29" name="Google Shape;1185;p26">
                <a:extLst>
                  <a:ext uri="{FF2B5EF4-FFF2-40B4-BE49-F238E27FC236}">
                    <a16:creationId xmlns:a16="http://schemas.microsoft.com/office/drawing/2014/main" id="{041C60FE-FB52-B355-A999-103FED6F1F3B}"/>
                  </a:ext>
                </a:extLst>
              </p:cNvPr>
              <p:cNvSpPr/>
              <p:nvPr/>
            </p:nvSpPr>
            <p:spPr>
              <a:xfrm>
                <a:off x="492369" y="1801225"/>
                <a:ext cx="1000468" cy="216069"/>
              </a:xfrm>
              <a:custGeom>
                <a:avLst/>
                <a:gdLst/>
                <a:ahLst/>
                <a:cxnLst/>
                <a:rect l="l" t="t" r="r" b="b"/>
                <a:pathLst>
                  <a:path w="14899" h="3229" extrusionOk="0">
                    <a:moveTo>
                      <a:pt x="0" y="0"/>
                    </a:moveTo>
                    <a:lnTo>
                      <a:pt x="0" y="3228"/>
                    </a:lnTo>
                    <a:lnTo>
                      <a:pt x="14899" y="3228"/>
                    </a:lnTo>
                    <a:lnTo>
                      <a:pt x="148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86;p26">
                <a:extLst>
                  <a:ext uri="{FF2B5EF4-FFF2-40B4-BE49-F238E27FC236}">
                    <a16:creationId xmlns:a16="http://schemas.microsoft.com/office/drawing/2014/main" id="{599AFFBE-32AB-3FFD-A626-96482113E98E}"/>
                  </a:ext>
                </a:extLst>
              </p:cNvPr>
              <p:cNvSpPr/>
              <p:nvPr/>
            </p:nvSpPr>
            <p:spPr>
              <a:xfrm>
                <a:off x="492369" y="1801225"/>
                <a:ext cx="500268" cy="216069"/>
              </a:xfrm>
              <a:custGeom>
                <a:avLst/>
                <a:gdLst/>
                <a:ahLst/>
                <a:cxnLst/>
                <a:rect l="l" t="t" r="r" b="b"/>
                <a:pathLst>
                  <a:path w="7450" h="3229" extrusionOk="0">
                    <a:moveTo>
                      <a:pt x="0" y="0"/>
                    </a:moveTo>
                    <a:lnTo>
                      <a:pt x="0" y="3228"/>
                    </a:lnTo>
                    <a:lnTo>
                      <a:pt x="7450" y="3228"/>
                    </a:lnTo>
                    <a:lnTo>
                      <a:pt x="7450" y="0"/>
                    </a:lnTo>
                    <a:close/>
                  </a:path>
                </a:pathLst>
              </a:custGeom>
              <a:solidFill>
                <a:srgbClr val="2D73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 name="Google Shape;1187;p26">
              <a:extLst>
                <a:ext uri="{FF2B5EF4-FFF2-40B4-BE49-F238E27FC236}">
                  <a16:creationId xmlns:a16="http://schemas.microsoft.com/office/drawing/2014/main" id="{00DE089E-91A8-B0E9-5EDB-A460BDF89974}"/>
                </a:ext>
              </a:extLst>
            </p:cNvPr>
            <p:cNvSpPr/>
            <p:nvPr/>
          </p:nvSpPr>
          <p:spPr>
            <a:xfrm>
              <a:off x="1604326" y="1774942"/>
              <a:ext cx="275046" cy="274084"/>
            </a:xfrm>
            <a:custGeom>
              <a:avLst/>
              <a:gdLst/>
              <a:ahLst/>
              <a:cxnLst/>
              <a:rect l="l" t="t" r="r" b="b"/>
              <a:pathLst>
                <a:path w="4096" h="4096" extrusionOk="0">
                  <a:moveTo>
                    <a:pt x="2048" y="0"/>
                  </a:moveTo>
                  <a:cubicBezTo>
                    <a:pt x="918" y="0"/>
                    <a:pt x="1" y="917"/>
                    <a:pt x="1" y="2048"/>
                  </a:cubicBezTo>
                  <a:cubicBezTo>
                    <a:pt x="1" y="3179"/>
                    <a:pt x="918" y="4095"/>
                    <a:pt x="2048" y="4095"/>
                  </a:cubicBezTo>
                  <a:cubicBezTo>
                    <a:pt x="3179" y="4095"/>
                    <a:pt x="4096" y="3179"/>
                    <a:pt x="4096" y="2048"/>
                  </a:cubicBezTo>
                  <a:cubicBezTo>
                    <a:pt x="4096" y="917"/>
                    <a:pt x="3179" y="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188;p26">
              <a:extLst>
                <a:ext uri="{FF2B5EF4-FFF2-40B4-BE49-F238E27FC236}">
                  <a16:creationId xmlns:a16="http://schemas.microsoft.com/office/drawing/2014/main" id="{A0BB5F1E-42C1-241E-9F7B-441B2EC0695E}"/>
                </a:ext>
              </a:extLst>
            </p:cNvPr>
            <p:cNvSpPr txBox="1"/>
            <p:nvPr/>
          </p:nvSpPr>
          <p:spPr>
            <a:xfrm>
              <a:off x="477539" y="1790910"/>
              <a:ext cx="10299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Fira Sans Extra Condensed"/>
                  <a:ea typeface="Fira Sans Extra Condensed"/>
                  <a:cs typeface="Fira Sans Extra Condensed"/>
                  <a:sym typeface="Fira Sans Extra Condensed"/>
                </a:rPr>
                <a:t>Default groups in TP</a:t>
              </a:r>
              <a:endParaRPr b="1" dirty="0">
                <a:solidFill>
                  <a:srgbClr val="FFFFFF"/>
                </a:solidFill>
                <a:latin typeface="Fira Sans Extra Condensed"/>
                <a:ea typeface="Fira Sans Extra Condensed"/>
                <a:cs typeface="Fira Sans Extra Condensed"/>
                <a:sym typeface="Fira Sans Extra Condensed"/>
              </a:endParaRPr>
            </a:p>
          </p:txBody>
        </p:sp>
        <p:sp>
          <p:nvSpPr>
            <p:cNvPr id="27" name="Google Shape;1189;p26">
              <a:extLst>
                <a:ext uri="{FF2B5EF4-FFF2-40B4-BE49-F238E27FC236}">
                  <a16:creationId xmlns:a16="http://schemas.microsoft.com/office/drawing/2014/main" id="{C01B596F-8ECA-AD40-A461-1B83DD8EB436}"/>
                </a:ext>
              </a:extLst>
            </p:cNvPr>
            <p:cNvSpPr txBox="1"/>
            <p:nvPr/>
          </p:nvSpPr>
          <p:spPr>
            <a:xfrm>
              <a:off x="1935400" y="1705600"/>
              <a:ext cx="21492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Roboto"/>
                  <a:ea typeface="Roboto"/>
                  <a:cs typeface="Roboto"/>
                  <a:sym typeface="Roboto"/>
                </a:rPr>
                <a:t>28 Predefined groups out of which 15 are primary groups and 13 are sub-groups </a:t>
              </a:r>
              <a:endParaRPr dirty="0">
                <a:latin typeface="Roboto"/>
                <a:ea typeface="Roboto"/>
                <a:cs typeface="Roboto"/>
                <a:sym typeface="Roboto"/>
              </a:endParaRPr>
            </a:p>
          </p:txBody>
        </p:sp>
        <p:sp>
          <p:nvSpPr>
            <p:cNvPr id="28" name="Google Shape;1190;p26">
              <a:extLst>
                <a:ext uri="{FF2B5EF4-FFF2-40B4-BE49-F238E27FC236}">
                  <a16:creationId xmlns:a16="http://schemas.microsoft.com/office/drawing/2014/main" id="{A18FD934-47BE-DC82-B8FD-0E9D5FEB10FE}"/>
                </a:ext>
              </a:extLst>
            </p:cNvPr>
            <p:cNvSpPr txBox="1"/>
            <p:nvPr/>
          </p:nvSpPr>
          <p:spPr>
            <a:xfrm>
              <a:off x="1597500" y="1635673"/>
              <a:ext cx="274800" cy="55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rgbClr val="FFFFFF"/>
                </a:solidFill>
                <a:latin typeface="Fira Sans Extra Condensed"/>
                <a:ea typeface="Fira Sans Extra Condensed"/>
                <a:cs typeface="Fira Sans Extra Condensed"/>
                <a:sym typeface="Fira Sans Extra Condensed"/>
              </a:endParaRPr>
            </a:p>
          </p:txBody>
        </p:sp>
      </p:grpSp>
      <p:graphicFrame>
        <p:nvGraphicFramePr>
          <p:cNvPr id="31" name="Diagram 30">
            <a:extLst>
              <a:ext uri="{FF2B5EF4-FFF2-40B4-BE49-F238E27FC236}">
                <a16:creationId xmlns:a16="http://schemas.microsoft.com/office/drawing/2014/main" id="{41CD541D-9E0D-B3E8-26B6-98835550F724}"/>
              </a:ext>
            </a:extLst>
          </p:cNvPr>
          <p:cNvGraphicFramePr/>
          <p:nvPr>
            <p:extLst>
              <p:ext uri="{D42A27DB-BD31-4B8C-83A1-F6EECF244321}">
                <p14:modId xmlns:p14="http://schemas.microsoft.com/office/powerpoint/2010/main" val="34805273"/>
              </p:ext>
            </p:extLst>
          </p:nvPr>
        </p:nvGraphicFramePr>
        <p:xfrm>
          <a:off x="3401866" y="4998710"/>
          <a:ext cx="6173973" cy="1521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4084796"/>
      </p:ext>
    </p:extLst>
  </p:cSld>
  <p:clrMapOvr>
    <a:masterClrMapping/>
  </p:clrMapOvr>
  <p:transition spd="slow">
    <p:pull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E6F6-CA4B-1880-4FF2-8BD585D45C44}"/>
              </a:ext>
            </a:extLst>
          </p:cNvPr>
          <p:cNvSpPr>
            <a:spLocks noGrp="1"/>
          </p:cNvSpPr>
          <p:nvPr>
            <p:ph type="title"/>
          </p:nvPr>
        </p:nvSpPr>
        <p:spPr/>
        <p:txBody>
          <a:bodyPr/>
          <a:lstStyle/>
          <a:p>
            <a:r>
              <a:rPr lang="en-IN" dirty="0"/>
              <a:t>Chart of accounts – Accounting group</a:t>
            </a:r>
          </a:p>
        </p:txBody>
      </p:sp>
      <p:grpSp>
        <p:nvGrpSpPr>
          <p:cNvPr id="6" name="Google Shape;189;p18">
            <a:extLst>
              <a:ext uri="{FF2B5EF4-FFF2-40B4-BE49-F238E27FC236}">
                <a16:creationId xmlns:a16="http://schemas.microsoft.com/office/drawing/2014/main" id="{2416B80B-1CF0-BCB7-0D1D-BBB8F92BF600}"/>
              </a:ext>
            </a:extLst>
          </p:cNvPr>
          <p:cNvGrpSpPr/>
          <p:nvPr/>
        </p:nvGrpSpPr>
        <p:grpSpPr>
          <a:xfrm>
            <a:off x="1281093" y="3526970"/>
            <a:ext cx="4640736" cy="590575"/>
            <a:chOff x="1258163" y="1818453"/>
            <a:chExt cx="2475300" cy="785100"/>
          </a:xfrm>
        </p:grpSpPr>
        <p:sp>
          <p:nvSpPr>
            <p:cNvPr id="7" name="Google Shape;190;p18">
              <a:extLst>
                <a:ext uri="{FF2B5EF4-FFF2-40B4-BE49-F238E27FC236}">
                  <a16:creationId xmlns:a16="http://schemas.microsoft.com/office/drawing/2014/main" id="{0E56782B-63EA-A899-B51B-559D3B8D395E}"/>
                </a:ext>
              </a:extLst>
            </p:cNvPr>
            <p:cNvSpPr/>
            <p:nvPr/>
          </p:nvSpPr>
          <p:spPr>
            <a:xfrm rot="-5400000">
              <a:off x="2103263" y="973353"/>
              <a:ext cx="785100" cy="2475300"/>
            </a:xfrm>
            <a:prstGeom prst="roundRect">
              <a:avLst>
                <a:gd name="adj" fmla="val 50000"/>
              </a:avLst>
            </a:prstGeom>
            <a:solidFill>
              <a:srgbClr val="CC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91;p18">
              <a:extLst>
                <a:ext uri="{FF2B5EF4-FFF2-40B4-BE49-F238E27FC236}">
                  <a16:creationId xmlns:a16="http://schemas.microsoft.com/office/drawing/2014/main" id="{3A8ACC43-4D49-94BD-57DD-ED7CA6CD42C4}"/>
                </a:ext>
              </a:extLst>
            </p:cNvPr>
            <p:cNvSpPr txBox="1"/>
            <p:nvPr/>
          </p:nvSpPr>
          <p:spPr>
            <a:xfrm>
              <a:off x="1387563" y="1943253"/>
              <a:ext cx="1848260" cy="53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Fira Sans Extra Condensed Medium"/>
                  <a:ea typeface="Roboto"/>
                  <a:cs typeface="Roboto"/>
                  <a:sym typeface="Fira Sans Extra Condensed Medium"/>
                </a:rPr>
                <a:t>Group creation &amp; configurations</a:t>
              </a:r>
              <a:endParaRPr lang="en-IN" sz="1600" dirty="0">
                <a:latin typeface="Roboto"/>
                <a:ea typeface="Roboto"/>
                <a:cs typeface="Roboto"/>
                <a:sym typeface="Roboto"/>
              </a:endParaRPr>
            </a:p>
          </p:txBody>
        </p:sp>
      </p:grpSp>
      <p:sp>
        <p:nvSpPr>
          <p:cNvPr id="13" name="Rectangle: Rounded Corners 12">
            <a:extLst>
              <a:ext uri="{FF2B5EF4-FFF2-40B4-BE49-F238E27FC236}">
                <a16:creationId xmlns:a16="http://schemas.microsoft.com/office/drawing/2014/main" id="{D4FC2E83-45F6-B12D-9FC5-42A650E7BB85}"/>
              </a:ext>
            </a:extLst>
          </p:cNvPr>
          <p:cNvSpPr/>
          <p:nvPr/>
        </p:nvSpPr>
        <p:spPr>
          <a:xfrm>
            <a:off x="452070" y="2604235"/>
            <a:ext cx="5301342" cy="590575"/>
          </a:xfrm>
          <a:prstGeom prst="roundRect">
            <a:avLst/>
          </a:prstGeom>
          <a:solidFill>
            <a:schemeClr val="bg1"/>
          </a:solidFill>
          <a:ln>
            <a:noFill/>
          </a:ln>
          <a:effectLst>
            <a:glow rad="1397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rPr>
              <a:t>Gateway of Tally </a:t>
            </a:r>
            <a:r>
              <a:rPr lang="en-IN" dirty="0">
                <a:solidFill>
                  <a:sysClr val="windowText" lastClr="000000"/>
                </a:solidFill>
                <a:sym typeface="Wingdings" panose="05000000000000000000" pitchFamily="2" charset="2"/>
              </a:rPr>
              <a:t></a:t>
            </a:r>
            <a:r>
              <a:rPr lang="en-US" dirty="0">
                <a:solidFill>
                  <a:sysClr val="windowText" lastClr="000000"/>
                </a:solidFill>
                <a:sym typeface="Wingdings" panose="05000000000000000000" pitchFamily="2" charset="2"/>
              </a:rPr>
              <a:t> Masters Chart of Accounts</a:t>
            </a:r>
            <a:endParaRPr lang="en-IN" dirty="0">
              <a:solidFill>
                <a:sysClr val="windowText" lastClr="000000"/>
              </a:solidFill>
            </a:endParaRPr>
          </a:p>
        </p:txBody>
      </p:sp>
      <p:grpSp>
        <p:nvGrpSpPr>
          <p:cNvPr id="14" name="Google Shape;189;p18">
            <a:extLst>
              <a:ext uri="{FF2B5EF4-FFF2-40B4-BE49-F238E27FC236}">
                <a16:creationId xmlns:a16="http://schemas.microsoft.com/office/drawing/2014/main" id="{9829107F-02F2-18A4-8283-3AE3EB691A46}"/>
              </a:ext>
            </a:extLst>
          </p:cNvPr>
          <p:cNvGrpSpPr/>
          <p:nvPr/>
        </p:nvGrpSpPr>
        <p:grpSpPr>
          <a:xfrm>
            <a:off x="1322933" y="1879945"/>
            <a:ext cx="3358253" cy="564784"/>
            <a:chOff x="1258166" y="1818452"/>
            <a:chExt cx="2475300" cy="578177"/>
          </a:xfrm>
        </p:grpSpPr>
        <p:sp>
          <p:nvSpPr>
            <p:cNvPr id="15" name="Google Shape;190;p18">
              <a:extLst>
                <a:ext uri="{FF2B5EF4-FFF2-40B4-BE49-F238E27FC236}">
                  <a16:creationId xmlns:a16="http://schemas.microsoft.com/office/drawing/2014/main" id="{2D1EE2DF-FA96-2116-9231-D11C9CBFA600}"/>
                </a:ext>
              </a:extLst>
            </p:cNvPr>
            <p:cNvSpPr/>
            <p:nvPr/>
          </p:nvSpPr>
          <p:spPr>
            <a:xfrm rot="16200000">
              <a:off x="2206728" y="869890"/>
              <a:ext cx="578175" cy="2475300"/>
            </a:xfrm>
            <a:prstGeom prst="roundRect">
              <a:avLst>
                <a:gd name="adj" fmla="val 50000"/>
              </a:avLst>
            </a:prstGeom>
            <a:solidFill>
              <a:srgbClr val="CC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91;p18">
              <a:extLst>
                <a:ext uri="{FF2B5EF4-FFF2-40B4-BE49-F238E27FC236}">
                  <a16:creationId xmlns:a16="http://schemas.microsoft.com/office/drawing/2014/main" id="{14769D61-63E0-66B1-B956-A432A83B5A0E}"/>
                </a:ext>
              </a:extLst>
            </p:cNvPr>
            <p:cNvSpPr txBox="1"/>
            <p:nvPr/>
          </p:nvSpPr>
          <p:spPr>
            <a:xfrm>
              <a:off x="1402981" y="1861129"/>
              <a:ext cx="1848260" cy="53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ira Sans Extra Condensed Medium"/>
                  <a:ea typeface="Roboto"/>
                  <a:cs typeface="Roboto"/>
                  <a:sym typeface="Fira Sans Extra Condensed Medium"/>
                </a:rPr>
                <a:t>Default groups display</a:t>
              </a:r>
              <a:endParaRPr sz="1600" dirty="0">
                <a:latin typeface="Roboto"/>
                <a:ea typeface="Roboto"/>
                <a:cs typeface="Roboto"/>
                <a:sym typeface="Roboto"/>
              </a:endParaRPr>
            </a:p>
          </p:txBody>
        </p:sp>
      </p:grpSp>
      <p:sp>
        <p:nvSpPr>
          <p:cNvPr id="5" name="Google Shape;872;p33">
            <a:extLst>
              <a:ext uri="{FF2B5EF4-FFF2-40B4-BE49-F238E27FC236}">
                <a16:creationId xmlns:a16="http://schemas.microsoft.com/office/drawing/2014/main" id="{8BF9FB50-346D-0F4D-4E6A-5477D2E39D97}"/>
              </a:ext>
            </a:extLst>
          </p:cNvPr>
          <p:cNvSpPr/>
          <p:nvPr/>
        </p:nvSpPr>
        <p:spPr>
          <a:xfrm>
            <a:off x="985805" y="1628275"/>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Fira Sans Extra Condensed Medium"/>
                <a:ea typeface="Fira Sans Extra Condensed Medium"/>
                <a:cs typeface="Fira Sans Extra Condensed Medium"/>
                <a:sym typeface="Fira Sans Extra Condensed Medium"/>
              </a:rPr>
              <a:t>01</a:t>
            </a:r>
            <a:endParaRPr sz="2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0" name="Google Shape;872;p33">
            <a:extLst>
              <a:ext uri="{FF2B5EF4-FFF2-40B4-BE49-F238E27FC236}">
                <a16:creationId xmlns:a16="http://schemas.microsoft.com/office/drawing/2014/main" id="{F7AF0CC3-21BB-871E-34A5-75E71244C7EF}"/>
              </a:ext>
            </a:extLst>
          </p:cNvPr>
          <p:cNvSpPr/>
          <p:nvPr/>
        </p:nvSpPr>
        <p:spPr>
          <a:xfrm>
            <a:off x="985805" y="3292637"/>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Fira Sans Extra Condensed Medium"/>
                <a:ea typeface="Fira Sans Extra Condensed Medium"/>
                <a:cs typeface="Fira Sans Extra Condensed Medium"/>
                <a:sym typeface="Fira Sans Extra Condensed Medium"/>
              </a:rPr>
              <a:t>02</a:t>
            </a:r>
            <a:endParaRPr sz="2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1" name="Rectangle: Rounded Corners 20">
            <a:extLst>
              <a:ext uri="{FF2B5EF4-FFF2-40B4-BE49-F238E27FC236}">
                <a16:creationId xmlns:a16="http://schemas.microsoft.com/office/drawing/2014/main" id="{25D39604-B632-5324-2152-D3FCB78546A2}"/>
              </a:ext>
            </a:extLst>
          </p:cNvPr>
          <p:cNvSpPr/>
          <p:nvPr/>
        </p:nvSpPr>
        <p:spPr>
          <a:xfrm>
            <a:off x="452070" y="4351879"/>
            <a:ext cx="5301342" cy="590575"/>
          </a:xfrm>
          <a:prstGeom prst="roundRect">
            <a:avLst/>
          </a:prstGeom>
          <a:solidFill>
            <a:schemeClr val="bg1"/>
          </a:solidFill>
          <a:ln>
            <a:noFill/>
          </a:ln>
          <a:effectLst>
            <a:glow rad="1397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rPr>
              <a:t>Gateway of Tally </a:t>
            </a:r>
            <a:r>
              <a:rPr lang="en-IN" dirty="0">
                <a:solidFill>
                  <a:sysClr val="windowText" lastClr="000000"/>
                </a:solidFill>
                <a:sym typeface="Wingdings" panose="05000000000000000000" pitchFamily="2" charset="2"/>
              </a:rPr>
              <a:t></a:t>
            </a:r>
            <a:r>
              <a:rPr lang="en-US" dirty="0">
                <a:solidFill>
                  <a:sysClr val="windowText" lastClr="000000"/>
                </a:solidFill>
                <a:sym typeface="Wingdings" panose="05000000000000000000" pitchFamily="2" charset="2"/>
              </a:rPr>
              <a:t> Masters Group Create</a:t>
            </a:r>
            <a:endParaRPr lang="en-IN" dirty="0">
              <a:solidFill>
                <a:sysClr val="windowText" lastClr="000000"/>
              </a:solidFill>
            </a:endParaRPr>
          </a:p>
        </p:txBody>
      </p:sp>
      <p:pic>
        <p:nvPicPr>
          <p:cNvPr id="23" name="Picture 22">
            <a:extLst>
              <a:ext uri="{FF2B5EF4-FFF2-40B4-BE49-F238E27FC236}">
                <a16:creationId xmlns:a16="http://schemas.microsoft.com/office/drawing/2014/main" id="{60C038C4-3A35-090D-EC27-B203E2BA01F9}"/>
              </a:ext>
            </a:extLst>
          </p:cNvPr>
          <p:cNvPicPr>
            <a:picLocks noChangeAspect="1"/>
          </p:cNvPicPr>
          <p:nvPr/>
        </p:nvPicPr>
        <p:blipFill>
          <a:blip r:embed="rId2"/>
          <a:stretch>
            <a:fillRect/>
          </a:stretch>
        </p:blipFill>
        <p:spPr>
          <a:xfrm>
            <a:off x="6291433" y="2139433"/>
            <a:ext cx="5448497" cy="3598876"/>
          </a:xfrm>
          <a:prstGeom prst="rect">
            <a:avLst/>
          </a:prstGeom>
          <a:ln w="6350">
            <a:solidFill>
              <a:schemeClr val="tx1"/>
            </a:solidFill>
            <a:prstDash val="sysDash"/>
          </a:ln>
        </p:spPr>
      </p:pic>
      <p:grpSp>
        <p:nvGrpSpPr>
          <p:cNvPr id="24" name="Google Shape;189;p18">
            <a:extLst>
              <a:ext uri="{FF2B5EF4-FFF2-40B4-BE49-F238E27FC236}">
                <a16:creationId xmlns:a16="http://schemas.microsoft.com/office/drawing/2014/main" id="{699A9239-9A47-C77C-9D9B-B5A2B675CAAB}"/>
              </a:ext>
            </a:extLst>
          </p:cNvPr>
          <p:cNvGrpSpPr/>
          <p:nvPr/>
        </p:nvGrpSpPr>
        <p:grpSpPr>
          <a:xfrm>
            <a:off x="1241619" y="5289268"/>
            <a:ext cx="3358252" cy="590577"/>
            <a:chOff x="1258164" y="1818453"/>
            <a:chExt cx="2475300" cy="684751"/>
          </a:xfrm>
        </p:grpSpPr>
        <p:sp>
          <p:nvSpPr>
            <p:cNvPr id="25" name="Google Shape;190;p18">
              <a:extLst>
                <a:ext uri="{FF2B5EF4-FFF2-40B4-BE49-F238E27FC236}">
                  <a16:creationId xmlns:a16="http://schemas.microsoft.com/office/drawing/2014/main" id="{8C41C3A5-71E5-5785-A7B9-A5957593CA83}"/>
                </a:ext>
              </a:extLst>
            </p:cNvPr>
            <p:cNvSpPr/>
            <p:nvPr/>
          </p:nvSpPr>
          <p:spPr>
            <a:xfrm rot="16200000">
              <a:off x="2153438" y="923179"/>
              <a:ext cx="684751" cy="2475300"/>
            </a:xfrm>
            <a:prstGeom prst="roundRect">
              <a:avLst>
                <a:gd name="adj" fmla="val 50000"/>
              </a:avLst>
            </a:prstGeom>
            <a:solidFill>
              <a:srgbClr val="CC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91;p18">
              <a:extLst>
                <a:ext uri="{FF2B5EF4-FFF2-40B4-BE49-F238E27FC236}">
                  <a16:creationId xmlns:a16="http://schemas.microsoft.com/office/drawing/2014/main" id="{FF8EA1F7-9E51-BB69-63D0-1456A4C17F54}"/>
                </a:ext>
              </a:extLst>
            </p:cNvPr>
            <p:cNvSpPr txBox="1"/>
            <p:nvPr/>
          </p:nvSpPr>
          <p:spPr>
            <a:xfrm>
              <a:off x="1416533" y="1877730"/>
              <a:ext cx="1848260" cy="5355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dirty="0">
                  <a:latin typeface="Fira Sans Extra Condensed Medium"/>
                  <a:ea typeface="Roboto"/>
                  <a:cs typeface="Roboto"/>
                  <a:sym typeface="Fira Sans Extra Condensed Medium"/>
                </a:rPr>
                <a:t>Group alteration</a:t>
              </a:r>
              <a:endParaRPr lang="en-IN" sz="1600" dirty="0">
                <a:latin typeface="Roboto"/>
                <a:ea typeface="Roboto"/>
                <a:cs typeface="Roboto"/>
                <a:sym typeface="Roboto"/>
              </a:endParaRPr>
            </a:p>
          </p:txBody>
        </p:sp>
      </p:grpSp>
      <p:sp>
        <p:nvSpPr>
          <p:cNvPr id="27" name="Google Shape;872;p33">
            <a:extLst>
              <a:ext uri="{FF2B5EF4-FFF2-40B4-BE49-F238E27FC236}">
                <a16:creationId xmlns:a16="http://schemas.microsoft.com/office/drawing/2014/main" id="{B20452AE-4715-AD4E-BDBA-8CBB8425A728}"/>
              </a:ext>
            </a:extLst>
          </p:cNvPr>
          <p:cNvSpPr/>
          <p:nvPr/>
        </p:nvSpPr>
        <p:spPr>
          <a:xfrm>
            <a:off x="946330" y="5054935"/>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rgbClr val="FFFFFF"/>
                </a:solidFill>
                <a:latin typeface="Fira Sans Extra Condensed Medium"/>
                <a:ea typeface="Fira Sans Extra Condensed Medium"/>
                <a:cs typeface="Fira Sans Extra Condensed Medium"/>
                <a:sym typeface="Fira Sans Extra Condensed Medium"/>
              </a:rPr>
              <a:t>03</a:t>
            </a:r>
            <a:endParaRPr sz="2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8" name="Rectangle: Rounded Corners 27">
            <a:extLst>
              <a:ext uri="{FF2B5EF4-FFF2-40B4-BE49-F238E27FC236}">
                <a16:creationId xmlns:a16="http://schemas.microsoft.com/office/drawing/2014/main" id="{28FACF23-C7E0-AA11-4B0B-2D8831B91F30}"/>
              </a:ext>
            </a:extLst>
          </p:cNvPr>
          <p:cNvSpPr/>
          <p:nvPr/>
        </p:nvSpPr>
        <p:spPr>
          <a:xfrm>
            <a:off x="452070" y="6017618"/>
            <a:ext cx="5301342" cy="590575"/>
          </a:xfrm>
          <a:prstGeom prst="roundRect">
            <a:avLst/>
          </a:prstGeom>
          <a:solidFill>
            <a:schemeClr val="bg1"/>
          </a:solidFill>
          <a:ln>
            <a:noFill/>
          </a:ln>
          <a:effectLst>
            <a:glow rad="1397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ysClr val="windowText" lastClr="000000"/>
                </a:solidFill>
              </a:rPr>
              <a:t>Gateway of Tally </a:t>
            </a:r>
            <a:r>
              <a:rPr lang="en-IN" dirty="0">
                <a:solidFill>
                  <a:sysClr val="windowText" lastClr="000000"/>
                </a:solidFill>
                <a:sym typeface="Wingdings" panose="05000000000000000000" pitchFamily="2" charset="2"/>
              </a:rPr>
              <a:t></a:t>
            </a:r>
            <a:r>
              <a:rPr lang="en-US" dirty="0">
                <a:solidFill>
                  <a:sysClr val="windowText" lastClr="000000"/>
                </a:solidFill>
                <a:sym typeface="Wingdings" panose="05000000000000000000" pitchFamily="2" charset="2"/>
              </a:rPr>
              <a:t> Masters Group alter</a:t>
            </a:r>
            <a:endParaRPr lang="en-IN" dirty="0">
              <a:solidFill>
                <a:sysClr val="windowText" lastClr="000000"/>
              </a:solidFill>
            </a:endParaRPr>
          </a:p>
        </p:txBody>
      </p:sp>
    </p:spTree>
    <p:extLst>
      <p:ext uri="{BB962C8B-B14F-4D97-AF65-F5344CB8AC3E}">
        <p14:creationId xmlns:p14="http://schemas.microsoft.com/office/powerpoint/2010/main" val="989128666"/>
      </p:ext>
    </p:extLst>
  </p:cSld>
  <p:clrMapOvr>
    <a:masterClrMapping/>
  </p:clrMapOvr>
  <p:transition spd="slow">
    <p:pull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2ECB-0DD9-7B71-5343-184845C9EAC4}"/>
              </a:ext>
            </a:extLst>
          </p:cNvPr>
          <p:cNvSpPr>
            <a:spLocks noGrp="1"/>
          </p:cNvSpPr>
          <p:nvPr>
            <p:ph type="title"/>
          </p:nvPr>
        </p:nvSpPr>
        <p:spPr/>
        <p:txBody>
          <a:bodyPr/>
          <a:lstStyle/>
          <a:p>
            <a:r>
              <a:rPr lang="en-IN" dirty="0"/>
              <a:t>Chart of accounts - Ledger</a:t>
            </a:r>
          </a:p>
        </p:txBody>
      </p:sp>
      <p:graphicFrame>
        <p:nvGraphicFramePr>
          <p:cNvPr id="4" name="Diagram 3">
            <a:extLst>
              <a:ext uri="{FF2B5EF4-FFF2-40B4-BE49-F238E27FC236}">
                <a16:creationId xmlns:a16="http://schemas.microsoft.com/office/drawing/2014/main" id="{6152421A-F503-DEB5-769A-349A81726DF8}"/>
              </a:ext>
            </a:extLst>
          </p:cNvPr>
          <p:cNvGraphicFramePr/>
          <p:nvPr>
            <p:extLst>
              <p:ext uri="{D42A27DB-BD31-4B8C-83A1-F6EECF244321}">
                <p14:modId xmlns:p14="http://schemas.microsoft.com/office/powerpoint/2010/main" val="754934817"/>
              </p:ext>
            </p:extLst>
          </p:nvPr>
        </p:nvGraphicFramePr>
        <p:xfrm>
          <a:off x="452071" y="1774371"/>
          <a:ext cx="4653330" cy="4713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0021CCC1-020B-2BCD-F80F-85B6B614E9D9}"/>
              </a:ext>
            </a:extLst>
          </p:cNvPr>
          <p:cNvPicPr>
            <a:picLocks noChangeAspect="1"/>
          </p:cNvPicPr>
          <p:nvPr/>
        </p:nvPicPr>
        <p:blipFill>
          <a:blip r:embed="rId7"/>
          <a:stretch>
            <a:fillRect/>
          </a:stretch>
        </p:blipFill>
        <p:spPr>
          <a:xfrm>
            <a:off x="5461169" y="1981200"/>
            <a:ext cx="6431740" cy="4071258"/>
          </a:xfrm>
          <a:prstGeom prst="rect">
            <a:avLst/>
          </a:prstGeom>
          <a:ln>
            <a:solidFill>
              <a:schemeClr val="accent1"/>
            </a:solidFill>
          </a:ln>
        </p:spPr>
      </p:pic>
    </p:spTree>
    <p:extLst>
      <p:ext uri="{BB962C8B-B14F-4D97-AF65-F5344CB8AC3E}">
        <p14:creationId xmlns:p14="http://schemas.microsoft.com/office/powerpoint/2010/main" val="2248567235"/>
      </p:ext>
    </p:extLst>
  </p:cSld>
  <p:clrMapOvr>
    <a:masterClrMapping/>
  </p:clrMapOvr>
  <p:transition spd="slow">
    <p:pull dir="l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1961-D1EC-5B36-91EC-CB262D803C1A}"/>
              </a:ext>
            </a:extLst>
          </p:cNvPr>
          <p:cNvSpPr>
            <a:spLocks noGrp="1"/>
          </p:cNvSpPr>
          <p:nvPr>
            <p:ph type="title"/>
          </p:nvPr>
        </p:nvSpPr>
        <p:spPr/>
        <p:txBody>
          <a:bodyPr/>
          <a:lstStyle/>
          <a:p>
            <a:r>
              <a:rPr lang="en-IN" dirty="0"/>
              <a:t>Chart of accounts – Ledger (product walk through)</a:t>
            </a:r>
          </a:p>
        </p:txBody>
      </p:sp>
      <p:sp>
        <p:nvSpPr>
          <p:cNvPr id="4" name="Google Shape;252;p20">
            <a:extLst>
              <a:ext uri="{FF2B5EF4-FFF2-40B4-BE49-F238E27FC236}">
                <a16:creationId xmlns:a16="http://schemas.microsoft.com/office/drawing/2014/main" id="{6E253D37-6E72-35B6-7553-C72DE3D1ED8C}"/>
              </a:ext>
            </a:extLst>
          </p:cNvPr>
          <p:cNvSpPr/>
          <p:nvPr/>
        </p:nvSpPr>
        <p:spPr>
          <a:xfrm>
            <a:off x="1448771" y="2361290"/>
            <a:ext cx="2393792" cy="2135420"/>
          </a:xfrm>
          <a:custGeom>
            <a:avLst/>
            <a:gdLst/>
            <a:ahLst/>
            <a:cxnLst/>
            <a:rect l="l" t="t" r="r" b="b"/>
            <a:pathLst>
              <a:path w="17244" h="22162" extrusionOk="0">
                <a:moveTo>
                  <a:pt x="2324" y="1"/>
                </a:moveTo>
                <a:cubicBezTo>
                  <a:pt x="1042" y="1"/>
                  <a:pt x="1" y="1042"/>
                  <a:pt x="1" y="2324"/>
                </a:cubicBezTo>
                <a:lnTo>
                  <a:pt x="1" y="19838"/>
                </a:lnTo>
                <a:cubicBezTo>
                  <a:pt x="1" y="21119"/>
                  <a:pt x="1042" y="22162"/>
                  <a:pt x="2324" y="22162"/>
                </a:cubicBezTo>
                <a:lnTo>
                  <a:pt x="12011" y="22162"/>
                </a:lnTo>
                <a:lnTo>
                  <a:pt x="12011" y="21029"/>
                </a:lnTo>
                <a:lnTo>
                  <a:pt x="2324" y="21029"/>
                </a:lnTo>
                <a:cubicBezTo>
                  <a:pt x="1668" y="21029"/>
                  <a:pt x="1133" y="20495"/>
                  <a:pt x="1133" y="19840"/>
                </a:cubicBezTo>
                <a:lnTo>
                  <a:pt x="1133" y="2324"/>
                </a:lnTo>
                <a:cubicBezTo>
                  <a:pt x="1133" y="1668"/>
                  <a:pt x="1668" y="1133"/>
                  <a:pt x="2324" y="1133"/>
                </a:cubicBezTo>
                <a:lnTo>
                  <a:pt x="14920" y="1133"/>
                </a:lnTo>
                <a:cubicBezTo>
                  <a:pt x="15576" y="1133"/>
                  <a:pt x="16111" y="1668"/>
                  <a:pt x="16111" y="2324"/>
                </a:cubicBezTo>
                <a:lnTo>
                  <a:pt x="16111" y="7628"/>
                </a:lnTo>
                <a:lnTo>
                  <a:pt x="17244" y="7628"/>
                </a:lnTo>
                <a:lnTo>
                  <a:pt x="17244" y="2324"/>
                </a:lnTo>
                <a:cubicBezTo>
                  <a:pt x="17244" y="1042"/>
                  <a:pt x="16201" y="1"/>
                  <a:pt x="149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53;p20">
            <a:extLst>
              <a:ext uri="{FF2B5EF4-FFF2-40B4-BE49-F238E27FC236}">
                <a16:creationId xmlns:a16="http://schemas.microsoft.com/office/drawing/2014/main" id="{AF072A66-4DD2-FE39-7FCA-C0E9EBC03917}"/>
              </a:ext>
            </a:extLst>
          </p:cNvPr>
          <p:cNvSpPr/>
          <p:nvPr/>
        </p:nvSpPr>
        <p:spPr>
          <a:xfrm>
            <a:off x="3089438" y="4297266"/>
            <a:ext cx="221249" cy="289643"/>
          </a:xfrm>
          <a:custGeom>
            <a:avLst/>
            <a:gdLst/>
            <a:ahLst/>
            <a:cxnLst/>
            <a:rect l="l" t="t" r="r" b="b"/>
            <a:pathLst>
              <a:path w="2329" h="3006" extrusionOk="0">
                <a:moveTo>
                  <a:pt x="1" y="0"/>
                </a:moveTo>
                <a:lnTo>
                  <a:pt x="1" y="3006"/>
                </a:lnTo>
                <a:lnTo>
                  <a:pt x="2329" y="1503"/>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54;p20">
            <a:extLst>
              <a:ext uri="{FF2B5EF4-FFF2-40B4-BE49-F238E27FC236}">
                <a16:creationId xmlns:a16="http://schemas.microsoft.com/office/drawing/2014/main" id="{1539DB38-6A13-4483-7972-F2E27DF09820}"/>
              </a:ext>
            </a:extLst>
          </p:cNvPr>
          <p:cNvSpPr/>
          <p:nvPr/>
        </p:nvSpPr>
        <p:spPr>
          <a:xfrm>
            <a:off x="2441343" y="2142180"/>
            <a:ext cx="539396" cy="547104"/>
          </a:xfrm>
          <a:custGeom>
            <a:avLst/>
            <a:gdLst/>
            <a:ahLst/>
            <a:cxnLst/>
            <a:rect l="l" t="t" r="r" b="b"/>
            <a:pathLst>
              <a:path w="5678" h="5678" extrusionOk="0">
                <a:moveTo>
                  <a:pt x="2839" y="1"/>
                </a:moveTo>
                <a:cubicBezTo>
                  <a:pt x="1272" y="1"/>
                  <a:pt x="0" y="1272"/>
                  <a:pt x="0" y="2839"/>
                </a:cubicBezTo>
                <a:cubicBezTo>
                  <a:pt x="0" y="4407"/>
                  <a:pt x="1272" y="5678"/>
                  <a:pt x="2839" y="5678"/>
                </a:cubicBezTo>
                <a:cubicBezTo>
                  <a:pt x="4407" y="5678"/>
                  <a:pt x="5678" y="4407"/>
                  <a:pt x="5678" y="2839"/>
                </a:cubicBezTo>
                <a:cubicBezTo>
                  <a:pt x="5678" y="1272"/>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255;p20">
            <a:extLst>
              <a:ext uri="{FF2B5EF4-FFF2-40B4-BE49-F238E27FC236}">
                <a16:creationId xmlns:a16="http://schemas.microsoft.com/office/drawing/2014/main" id="{1AC05E00-D829-5045-F8C3-F26532A96E0B}"/>
              </a:ext>
            </a:extLst>
          </p:cNvPr>
          <p:cNvSpPr/>
          <p:nvPr/>
        </p:nvSpPr>
        <p:spPr>
          <a:xfrm>
            <a:off x="2387622" y="2087836"/>
            <a:ext cx="646838" cy="656081"/>
          </a:xfrm>
          <a:custGeom>
            <a:avLst/>
            <a:gdLst/>
            <a:ahLst/>
            <a:cxnLst/>
            <a:rect l="l" t="t" r="r" b="b"/>
            <a:pathLst>
              <a:path w="6809" h="6809" extrusionOk="0">
                <a:moveTo>
                  <a:pt x="3405" y="1131"/>
                </a:moveTo>
                <a:cubicBezTo>
                  <a:pt x="4658" y="1131"/>
                  <a:pt x="5677" y="2152"/>
                  <a:pt x="5677" y="3403"/>
                </a:cubicBezTo>
                <a:cubicBezTo>
                  <a:pt x="5677" y="4656"/>
                  <a:pt x="4658" y="5676"/>
                  <a:pt x="3405" y="5676"/>
                </a:cubicBezTo>
                <a:cubicBezTo>
                  <a:pt x="2152" y="5676"/>
                  <a:pt x="1132" y="4656"/>
                  <a:pt x="1132" y="3403"/>
                </a:cubicBezTo>
                <a:cubicBezTo>
                  <a:pt x="1132" y="2150"/>
                  <a:pt x="2152" y="1131"/>
                  <a:pt x="3405" y="1131"/>
                </a:cubicBezTo>
                <a:close/>
                <a:moveTo>
                  <a:pt x="3405" y="1"/>
                </a:moveTo>
                <a:cubicBezTo>
                  <a:pt x="1527" y="1"/>
                  <a:pt x="1" y="1527"/>
                  <a:pt x="1" y="3405"/>
                </a:cubicBezTo>
                <a:cubicBezTo>
                  <a:pt x="1" y="5282"/>
                  <a:pt x="1528" y="6809"/>
                  <a:pt x="3405" y="6809"/>
                </a:cubicBezTo>
                <a:cubicBezTo>
                  <a:pt x="5282" y="6809"/>
                  <a:pt x="6809" y="5282"/>
                  <a:pt x="6809" y="3405"/>
                </a:cubicBezTo>
                <a:cubicBezTo>
                  <a:pt x="6809" y="1527"/>
                  <a:pt x="5282" y="1"/>
                  <a:pt x="3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56;p20">
            <a:extLst>
              <a:ext uri="{FF2B5EF4-FFF2-40B4-BE49-F238E27FC236}">
                <a16:creationId xmlns:a16="http://schemas.microsoft.com/office/drawing/2014/main" id="{99A29DEF-318C-A55F-4ED3-F9228ECFA214}"/>
              </a:ext>
            </a:extLst>
          </p:cNvPr>
          <p:cNvSpPr/>
          <p:nvPr/>
        </p:nvSpPr>
        <p:spPr>
          <a:xfrm>
            <a:off x="6595364" y="3195827"/>
            <a:ext cx="1943313" cy="2135612"/>
          </a:xfrm>
          <a:custGeom>
            <a:avLst/>
            <a:gdLst/>
            <a:ahLst/>
            <a:cxnLst/>
            <a:rect l="l" t="t" r="r" b="b"/>
            <a:pathLst>
              <a:path w="17244" h="22164" extrusionOk="0">
                <a:moveTo>
                  <a:pt x="2324" y="1"/>
                </a:moveTo>
                <a:cubicBezTo>
                  <a:pt x="1043" y="1"/>
                  <a:pt x="1" y="1043"/>
                  <a:pt x="1" y="2324"/>
                </a:cubicBezTo>
                <a:lnTo>
                  <a:pt x="1" y="19840"/>
                </a:lnTo>
                <a:cubicBezTo>
                  <a:pt x="1" y="21122"/>
                  <a:pt x="1043" y="22163"/>
                  <a:pt x="2324" y="22163"/>
                </a:cubicBezTo>
                <a:lnTo>
                  <a:pt x="14921" y="22163"/>
                </a:lnTo>
                <a:cubicBezTo>
                  <a:pt x="16200" y="22163"/>
                  <a:pt x="17243" y="21122"/>
                  <a:pt x="17244" y="19840"/>
                </a:cubicBezTo>
                <a:lnTo>
                  <a:pt x="17244" y="14536"/>
                </a:lnTo>
                <a:lnTo>
                  <a:pt x="16111" y="14536"/>
                </a:lnTo>
                <a:lnTo>
                  <a:pt x="16111" y="19840"/>
                </a:lnTo>
                <a:cubicBezTo>
                  <a:pt x="16111" y="20496"/>
                  <a:pt x="15576" y="21031"/>
                  <a:pt x="14921" y="21031"/>
                </a:cubicBezTo>
                <a:lnTo>
                  <a:pt x="2324" y="21031"/>
                </a:lnTo>
                <a:cubicBezTo>
                  <a:pt x="1668" y="21031"/>
                  <a:pt x="1133" y="20496"/>
                  <a:pt x="1133" y="19840"/>
                </a:cubicBezTo>
                <a:lnTo>
                  <a:pt x="1133" y="2324"/>
                </a:lnTo>
                <a:cubicBezTo>
                  <a:pt x="1133" y="1668"/>
                  <a:pt x="1668" y="1134"/>
                  <a:pt x="2324" y="1134"/>
                </a:cubicBezTo>
                <a:lnTo>
                  <a:pt x="12011" y="1134"/>
                </a:lnTo>
                <a:lnTo>
                  <a:pt x="120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57;p20">
            <a:extLst>
              <a:ext uri="{FF2B5EF4-FFF2-40B4-BE49-F238E27FC236}">
                <a16:creationId xmlns:a16="http://schemas.microsoft.com/office/drawing/2014/main" id="{FB277113-B9D9-2E1D-E89C-EF631A7E27DB}"/>
              </a:ext>
            </a:extLst>
          </p:cNvPr>
          <p:cNvSpPr/>
          <p:nvPr/>
        </p:nvSpPr>
        <p:spPr>
          <a:xfrm>
            <a:off x="7942204" y="3105638"/>
            <a:ext cx="221249" cy="289739"/>
          </a:xfrm>
          <a:custGeom>
            <a:avLst/>
            <a:gdLst/>
            <a:ahLst/>
            <a:cxnLst/>
            <a:rect l="l" t="t" r="r" b="b"/>
            <a:pathLst>
              <a:path w="2329" h="3007" extrusionOk="0">
                <a:moveTo>
                  <a:pt x="1" y="1"/>
                </a:moveTo>
                <a:lnTo>
                  <a:pt x="1" y="3006"/>
                </a:lnTo>
                <a:lnTo>
                  <a:pt x="2328" y="150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58;p20">
            <a:extLst>
              <a:ext uri="{FF2B5EF4-FFF2-40B4-BE49-F238E27FC236}">
                <a16:creationId xmlns:a16="http://schemas.microsoft.com/office/drawing/2014/main" id="{C001D391-9660-57BB-D185-F892BE74EE9B}"/>
              </a:ext>
            </a:extLst>
          </p:cNvPr>
          <p:cNvSpPr/>
          <p:nvPr/>
        </p:nvSpPr>
        <p:spPr>
          <a:xfrm>
            <a:off x="7297273" y="5003262"/>
            <a:ext cx="539491" cy="547200"/>
          </a:xfrm>
          <a:custGeom>
            <a:avLst/>
            <a:gdLst/>
            <a:ahLst/>
            <a:cxnLst/>
            <a:rect l="l" t="t" r="r" b="b"/>
            <a:pathLst>
              <a:path w="5679" h="5679" extrusionOk="0">
                <a:moveTo>
                  <a:pt x="2839" y="1"/>
                </a:moveTo>
                <a:cubicBezTo>
                  <a:pt x="1271" y="1"/>
                  <a:pt x="1" y="1271"/>
                  <a:pt x="1" y="2840"/>
                </a:cubicBezTo>
                <a:cubicBezTo>
                  <a:pt x="1" y="4407"/>
                  <a:pt x="1271" y="5678"/>
                  <a:pt x="2839" y="5678"/>
                </a:cubicBezTo>
                <a:cubicBezTo>
                  <a:pt x="4407" y="5678"/>
                  <a:pt x="5678" y="4407"/>
                  <a:pt x="5678" y="2840"/>
                </a:cubicBezTo>
                <a:cubicBezTo>
                  <a:pt x="5678" y="1271"/>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59;p20">
            <a:extLst>
              <a:ext uri="{FF2B5EF4-FFF2-40B4-BE49-F238E27FC236}">
                <a16:creationId xmlns:a16="http://schemas.microsoft.com/office/drawing/2014/main" id="{4C9E4BA4-B9A9-D241-C99A-486A649980B9}"/>
              </a:ext>
            </a:extLst>
          </p:cNvPr>
          <p:cNvSpPr/>
          <p:nvPr/>
        </p:nvSpPr>
        <p:spPr>
          <a:xfrm>
            <a:off x="7243552" y="4948822"/>
            <a:ext cx="646933" cy="655985"/>
          </a:xfrm>
          <a:custGeom>
            <a:avLst/>
            <a:gdLst/>
            <a:ahLst/>
            <a:cxnLst/>
            <a:rect l="l" t="t" r="r" b="b"/>
            <a:pathLst>
              <a:path w="6810" h="6808" extrusionOk="0">
                <a:moveTo>
                  <a:pt x="3405" y="1132"/>
                </a:moveTo>
                <a:cubicBezTo>
                  <a:pt x="4659" y="1132"/>
                  <a:pt x="5677" y="2151"/>
                  <a:pt x="5677" y="3405"/>
                </a:cubicBezTo>
                <a:cubicBezTo>
                  <a:pt x="5677" y="4658"/>
                  <a:pt x="4659" y="5676"/>
                  <a:pt x="3405" y="5676"/>
                </a:cubicBezTo>
                <a:cubicBezTo>
                  <a:pt x="2152" y="5676"/>
                  <a:pt x="1132" y="4658"/>
                  <a:pt x="1132" y="3405"/>
                </a:cubicBezTo>
                <a:cubicBezTo>
                  <a:pt x="1132" y="2151"/>
                  <a:pt x="2152" y="1132"/>
                  <a:pt x="3405" y="1132"/>
                </a:cubicBezTo>
                <a:close/>
                <a:moveTo>
                  <a:pt x="3405" y="0"/>
                </a:moveTo>
                <a:cubicBezTo>
                  <a:pt x="1528" y="0"/>
                  <a:pt x="1" y="1527"/>
                  <a:pt x="1" y="3405"/>
                </a:cubicBezTo>
                <a:cubicBezTo>
                  <a:pt x="1" y="5282"/>
                  <a:pt x="1528" y="6808"/>
                  <a:pt x="3405" y="6808"/>
                </a:cubicBezTo>
                <a:cubicBezTo>
                  <a:pt x="5283" y="6808"/>
                  <a:pt x="6810" y="5282"/>
                  <a:pt x="6809" y="3405"/>
                </a:cubicBezTo>
                <a:cubicBezTo>
                  <a:pt x="6809" y="1527"/>
                  <a:pt x="5283" y="0"/>
                  <a:pt x="34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60;p20">
            <a:extLst>
              <a:ext uri="{FF2B5EF4-FFF2-40B4-BE49-F238E27FC236}">
                <a16:creationId xmlns:a16="http://schemas.microsoft.com/office/drawing/2014/main" id="{3839363D-72BC-190F-6170-0213D74B71E1}"/>
              </a:ext>
            </a:extLst>
          </p:cNvPr>
          <p:cNvSpPr/>
          <p:nvPr/>
        </p:nvSpPr>
        <p:spPr>
          <a:xfrm>
            <a:off x="3360119" y="3195827"/>
            <a:ext cx="1943425" cy="2135612"/>
          </a:xfrm>
          <a:custGeom>
            <a:avLst/>
            <a:gdLst/>
            <a:ahLst/>
            <a:cxnLst/>
            <a:rect l="l" t="t" r="r" b="b"/>
            <a:pathLst>
              <a:path w="17245" h="22164" extrusionOk="0">
                <a:moveTo>
                  <a:pt x="2325" y="1"/>
                </a:moveTo>
                <a:cubicBezTo>
                  <a:pt x="1043" y="1"/>
                  <a:pt x="1" y="1043"/>
                  <a:pt x="1" y="2324"/>
                </a:cubicBezTo>
                <a:lnTo>
                  <a:pt x="1" y="19840"/>
                </a:lnTo>
                <a:cubicBezTo>
                  <a:pt x="1" y="21122"/>
                  <a:pt x="1043" y="22163"/>
                  <a:pt x="2325" y="22163"/>
                </a:cubicBezTo>
                <a:lnTo>
                  <a:pt x="14921" y="22163"/>
                </a:lnTo>
                <a:cubicBezTo>
                  <a:pt x="16201" y="22163"/>
                  <a:pt x="17245" y="21122"/>
                  <a:pt x="17245" y="19840"/>
                </a:cubicBezTo>
                <a:lnTo>
                  <a:pt x="17245" y="14536"/>
                </a:lnTo>
                <a:lnTo>
                  <a:pt x="16111" y="14536"/>
                </a:lnTo>
                <a:lnTo>
                  <a:pt x="16111" y="19840"/>
                </a:lnTo>
                <a:cubicBezTo>
                  <a:pt x="16111" y="20496"/>
                  <a:pt x="15577" y="21031"/>
                  <a:pt x="14921" y="21031"/>
                </a:cubicBezTo>
                <a:lnTo>
                  <a:pt x="2325" y="21031"/>
                </a:lnTo>
                <a:cubicBezTo>
                  <a:pt x="1668" y="21031"/>
                  <a:pt x="1134" y="20496"/>
                  <a:pt x="1134" y="19840"/>
                </a:cubicBezTo>
                <a:lnTo>
                  <a:pt x="1134" y="2324"/>
                </a:lnTo>
                <a:cubicBezTo>
                  <a:pt x="1134" y="1668"/>
                  <a:pt x="1668" y="1134"/>
                  <a:pt x="2325" y="1134"/>
                </a:cubicBezTo>
                <a:lnTo>
                  <a:pt x="12012" y="1134"/>
                </a:lnTo>
                <a:lnTo>
                  <a:pt x="12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61;p20">
            <a:extLst>
              <a:ext uri="{FF2B5EF4-FFF2-40B4-BE49-F238E27FC236}">
                <a16:creationId xmlns:a16="http://schemas.microsoft.com/office/drawing/2014/main" id="{1B3C95BA-A138-942B-9972-0E2FC8954EB6}"/>
              </a:ext>
            </a:extLst>
          </p:cNvPr>
          <p:cNvSpPr/>
          <p:nvPr/>
        </p:nvSpPr>
        <p:spPr>
          <a:xfrm>
            <a:off x="4681627" y="3105638"/>
            <a:ext cx="221154" cy="289739"/>
          </a:xfrm>
          <a:custGeom>
            <a:avLst/>
            <a:gdLst/>
            <a:ahLst/>
            <a:cxnLst/>
            <a:rect l="l" t="t" r="r" b="b"/>
            <a:pathLst>
              <a:path w="2328" h="3007" extrusionOk="0">
                <a:moveTo>
                  <a:pt x="1" y="1"/>
                </a:moveTo>
                <a:lnTo>
                  <a:pt x="1" y="3006"/>
                </a:lnTo>
                <a:lnTo>
                  <a:pt x="2328" y="1504"/>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62;p20">
            <a:extLst>
              <a:ext uri="{FF2B5EF4-FFF2-40B4-BE49-F238E27FC236}">
                <a16:creationId xmlns:a16="http://schemas.microsoft.com/office/drawing/2014/main" id="{244F43EE-824E-FF64-67F0-C66C773AC75C}"/>
              </a:ext>
            </a:extLst>
          </p:cNvPr>
          <p:cNvSpPr/>
          <p:nvPr/>
        </p:nvSpPr>
        <p:spPr>
          <a:xfrm>
            <a:off x="4062132" y="5003262"/>
            <a:ext cx="539396" cy="547200"/>
          </a:xfrm>
          <a:custGeom>
            <a:avLst/>
            <a:gdLst/>
            <a:ahLst/>
            <a:cxnLst/>
            <a:rect l="l" t="t" r="r" b="b"/>
            <a:pathLst>
              <a:path w="5678" h="5679" extrusionOk="0">
                <a:moveTo>
                  <a:pt x="2839" y="1"/>
                </a:moveTo>
                <a:cubicBezTo>
                  <a:pt x="1271" y="1"/>
                  <a:pt x="1" y="1271"/>
                  <a:pt x="1" y="2840"/>
                </a:cubicBezTo>
                <a:cubicBezTo>
                  <a:pt x="1" y="4407"/>
                  <a:pt x="1271" y="5678"/>
                  <a:pt x="2839" y="5678"/>
                </a:cubicBezTo>
                <a:cubicBezTo>
                  <a:pt x="4406" y="5678"/>
                  <a:pt x="5678" y="4407"/>
                  <a:pt x="5678" y="2840"/>
                </a:cubicBezTo>
                <a:cubicBezTo>
                  <a:pt x="5678" y="1271"/>
                  <a:pt x="4406"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63;p20">
            <a:extLst>
              <a:ext uri="{FF2B5EF4-FFF2-40B4-BE49-F238E27FC236}">
                <a16:creationId xmlns:a16="http://schemas.microsoft.com/office/drawing/2014/main" id="{88EE5EB3-BDCF-30FC-E7EC-09FF3F74FB65}"/>
              </a:ext>
            </a:extLst>
          </p:cNvPr>
          <p:cNvSpPr/>
          <p:nvPr/>
        </p:nvSpPr>
        <p:spPr>
          <a:xfrm>
            <a:off x="4008269" y="4948822"/>
            <a:ext cx="647123" cy="655985"/>
          </a:xfrm>
          <a:custGeom>
            <a:avLst/>
            <a:gdLst/>
            <a:ahLst/>
            <a:cxnLst/>
            <a:rect l="l" t="t" r="r" b="b"/>
            <a:pathLst>
              <a:path w="6812" h="6808" extrusionOk="0">
                <a:moveTo>
                  <a:pt x="3406" y="1132"/>
                </a:moveTo>
                <a:cubicBezTo>
                  <a:pt x="4659" y="1132"/>
                  <a:pt x="5678" y="2151"/>
                  <a:pt x="5678" y="3405"/>
                </a:cubicBezTo>
                <a:cubicBezTo>
                  <a:pt x="5678" y="4658"/>
                  <a:pt x="4659" y="5676"/>
                  <a:pt x="3406" y="5676"/>
                </a:cubicBezTo>
                <a:cubicBezTo>
                  <a:pt x="2153" y="5676"/>
                  <a:pt x="1134" y="4658"/>
                  <a:pt x="1134" y="3405"/>
                </a:cubicBezTo>
                <a:cubicBezTo>
                  <a:pt x="1134" y="2151"/>
                  <a:pt x="2153" y="1132"/>
                  <a:pt x="3406" y="1132"/>
                </a:cubicBezTo>
                <a:close/>
                <a:moveTo>
                  <a:pt x="3406" y="0"/>
                </a:moveTo>
                <a:cubicBezTo>
                  <a:pt x="1528" y="0"/>
                  <a:pt x="1" y="1527"/>
                  <a:pt x="1" y="3405"/>
                </a:cubicBezTo>
                <a:cubicBezTo>
                  <a:pt x="1" y="5282"/>
                  <a:pt x="1529" y="6808"/>
                  <a:pt x="3406" y="6808"/>
                </a:cubicBezTo>
                <a:cubicBezTo>
                  <a:pt x="5284" y="6808"/>
                  <a:pt x="6812" y="5282"/>
                  <a:pt x="6810" y="3405"/>
                </a:cubicBezTo>
                <a:cubicBezTo>
                  <a:pt x="6810" y="1527"/>
                  <a:pt x="5283" y="0"/>
                  <a:pt x="3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64;p20">
            <a:extLst>
              <a:ext uri="{FF2B5EF4-FFF2-40B4-BE49-F238E27FC236}">
                <a16:creationId xmlns:a16="http://schemas.microsoft.com/office/drawing/2014/main" id="{AC156D07-EFEC-C9F6-46FF-A34DFD68C921}"/>
              </a:ext>
            </a:extLst>
          </p:cNvPr>
          <p:cNvSpPr/>
          <p:nvPr/>
        </p:nvSpPr>
        <p:spPr>
          <a:xfrm>
            <a:off x="8222739" y="2361290"/>
            <a:ext cx="1943425" cy="2135420"/>
          </a:xfrm>
          <a:custGeom>
            <a:avLst/>
            <a:gdLst/>
            <a:ahLst/>
            <a:cxnLst/>
            <a:rect l="l" t="t" r="r" b="b"/>
            <a:pathLst>
              <a:path w="17245" h="22162" extrusionOk="0">
                <a:moveTo>
                  <a:pt x="2325" y="1"/>
                </a:moveTo>
                <a:cubicBezTo>
                  <a:pt x="1043" y="1"/>
                  <a:pt x="1" y="1042"/>
                  <a:pt x="1" y="2324"/>
                </a:cubicBezTo>
                <a:lnTo>
                  <a:pt x="1" y="19838"/>
                </a:lnTo>
                <a:cubicBezTo>
                  <a:pt x="1" y="21119"/>
                  <a:pt x="1043" y="22162"/>
                  <a:pt x="2325" y="22162"/>
                </a:cubicBezTo>
                <a:lnTo>
                  <a:pt x="12012" y="22162"/>
                </a:lnTo>
                <a:lnTo>
                  <a:pt x="12012" y="21029"/>
                </a:lnTo>
                <a:lnTo>
                  <a:pt x="2325" y="21029"/>
                </a:lnTo>
                <a:cubicBezTo>
                  <a:pt x="1668" y="21029"/>
                  <a:pt x="1134" y="20495"/>
                  <a:pt x="1134" y="19840"/>
                </a:cubicBezTo>
                <a:lnTo>
                  <a:pt x="1134" y="2324"/>
                </a:lnTo>
                <a:cubicBezTo>
                  <a:pt x="1134" y="1668"/>
                  <a:pt x="1668" y="1133"/>
                  <a:pt x="2325" y="1133"/>
                </a:cubicBezTo>
                <a:lnTo>
                  <a:pt x="14921" y="1133"/>
                </a:lnTo>
                <a:cubicBezTo>
                  <a:pt x="15577" y="1133"/>
                  <a:pt x="16111" y="1668"/>
                  <a:pt x="16111" y="2324"/>
                </a:cubicBezTo>
                <a:lnTo>
                  <a:pt x="16111" y="7628"/>
                </a:lnTo>
                <a:lnTo>
                  <a:pt x="17245" y="7628"/>
                </a:lnTo>
                <a:lnTo>
                  <a:pt x="17245" y="2324"/>
                </a:lnTo>
                <a:cubicBezTo>
                  <a:pt x="17245" y="1042"/>
                  <a:pt x="16203" y="1"/>
                  <a:pt x="149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65;p20">
            <a:extLst>
              <a:ext uri="{FF2B5EF4-FFF2-40B4-BE49-F238E27FC236}">
                <a16:creationId xmlns:a16="http://schemas.microsoft.com/office/drawing/2014/main" id="{5868115B-C5A5-D239-48F0-60B1DDFCB1C8}"/>
              </a:ext>
            </a:extLst>
          </p:cNvPr>
          <p:cNvSpPr/>
          <p:nvPr/>
        </p:nvSpPr>
        <p:spPr>
          <a:xfrm>
            <a:off x="9534298" y="4297266"/>
            <a:ext cx="221249" cy="289643"/>
          </a:xfrm>
          <a:custGeom>
            <a:avLst/>
            <a:gdLst/>
            <a:ahLst/>
            <a:cxnLst/>
            <a:rect l="l" t="t" r="r" b="b"/>
            <a:pathLst>
              <a:path w="2329" h="3006" extrusionOk="0">
                <a:moveTo>
                  <a:pt x="1" y="0"/>
                </a:moveTo>
                <a:lnTo>
                  <a:pt x="1" y="3006"/>
                </a:lnTo>
                <a:lnTo>
                  <a:pt x="2328" y="150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66;p20">
            <a:extLst>
              <a:ext uri="{FF2B5EF4-FFF2-40B4-BE49-F238E27FC236}">
                <a16:creationId xmlns:a16="http://schemas.microsoft.com/office/drawing/2014/main" id="{6D13D493-5BED-1CD2-8B44-010EA36AEDE2}"/>
              </a:ext>
            </a:extLst>
          </p:cNvPr>
          <p:cNvSpPr/>
          <p:nvPr/>
        </p:nvSpPr>
        <p:spPr>
          <a:xfrm>
            <a:off x="8924705" y="2142180"/>
            <a:ext cx="539491" cy="547104"/>
          </a:xfrm>
          <a:custGeom>
            <a:avLst/>
            <a:gdLst/>
            <a:ahLst/>
            <a:cxnLst/>
            <a:rect l="l" t="t" r="r" b="b"/>
            <a:pathLst>
              <a:path w="5679" h="5678" extrusionOk="0">
                <a:moveTo>
                  <a:pt x="2839" y="1"/>
                </a:moveTo>
                <a:cubicBezTo>
                  <a:pt x="1271" y="1"/>
                  <a:pt x="1" y="1272"/>
                  <a:pt x="1" y="2839"/>
                </a:cubicBezTo>
                <a:cubicBezTo>
                  <a:pt x="1" y="4407"/>
                  <a:pt x="1271" y="5678"/>
                  <a:pt x="2839" y="5678"/>
                </a:cubicBezTo>
                <a:cubicBezTo>
                  <a:pt x="4407" y="5678"/>
                  <a:pt x="5678" y="4407"/>
                  <a:pt x="5678" y="2839"/>
                </a:cubicBezTo>
                <a:cubicBezTo>
                  <a:pt x="5678" y="1272"/>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67;p20">
            <a:extLst>
              <a:ext uri="{FF2B5EF4-FFF2-40B4-BE49-F238E27FC236}">
                <a16:creationId xmlns:a16="http://schemas.microsoft.com/office/drawing/2014/main" id="{C8C4F0F8-E88D-A554-984F-7855DEB7E70A}"/>
              </a:ext>
            </a:extLst>
          </p:cNvPr>
          <p:cNvSpPr/>
          <p:nvPr/>
        </p:nvSpPr>
        <p:spPr>
          <a:xfrm>
            <a:off x="8870984" y="2087836"/>
            <a:ext cx="646933" cy="656081"/>
          </a:xfrm>
          <a:custGeom>
            <a:avLst/>
            <a:gdLst/>
            <a:ahLst/>
            <a:cxnLst/>
            <a:rect l="l" t="t" r="r" b="b"/>
            <a:pathLst>
              <a:path w="6810" h="6809" extrusionOk="0">
                <a:moveTo>
                  <a:pt x="3405" y="1131"/>
                </a:moveTo>
                <a:cubicBezTo>
                  <a:pt x="4658" y="1131"/>
                  <a:pt x="5676" y="2152"/>
                  <a:pt x="5677" y="3403"/>
                </a:cubicBezTo>
                <a:cubicBezTo>
                  <a:pt x="5677" y="4656"/>
                  <a:pt x="4659" y="5676"/>
                  <a:pt x="3405" y="5676"/>
                </a:cubicBezTo>
                <a:cubicBezTo>
                  <a:pt x="2152" y="5676"/>
                  <a:pt x="1133" y="4656"/>
                  <a:pt x="1133" y="3403"/>
                </a:cubicBezTo>
                <a:cubicBezTo>
                  <a:pt x="1133" y="2150"/>
                  <a:pt x="2152" y="1131"/>
                  <a:pt x="3405" y="1131"/>
                </a:cubicBezTo>
                <a:close/>
                <a:moveTo>
                  <a:pt x="3405" y="1"/>
                </a:moveTo>
                <a:cubicBezTo>
                  <a:pt x="1527" y="1"/>
                  <a:pt x="0" y="1527"/>
                  <a:pt x="0" y="3405"/>
                </a:cubicBezTo>
                <a:cubicBezTo>
                  <a:pt x="0" y="5282"/>
                  <a:pt x="1528" y="6809"/>
                  <a:pt x="3405" y="6809"/>
                </a:cubicBezTo>
                <a:cubicBezTo>
                  <a:pt x="5283" y="6809"/>
                  <a:pt x="6810" y="5282"/>
                  <a:pt x="6810" y="3405"/>
                </a:cubicBezTo>
                <a:cubicBezTo>
                  <a:pt x="6810" y="1527"/>
                  <a:pt x="5283" y="1"/>
                  <a:pt x="34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68;p20">
            <a:extLst>
              <a:ext uri="{FF2B5EF4-FFF2-40B4-BE49-F238E27FC236}">
                <a16:creationId xmlns:a16="http://schemas.microsoft.com/office/drawing/2014/main" id="{77926118-5422-E337-F51F-1F48DBE25FEF}"/>
              </a:ext>
            </a:extLst>
          </p:cNvPr>
          <p:cNvSpPr/>
          <p:nvPr/>
        </p:nvSpPr>
        <p:spPr>
          <a:xfrm>
            <a:off x="4977741" y="2361290"/>
            <a:ext cx="1943313" cy="2135420"/>
          </a:xfrm>
          <a:custGeom>
            <a:avLst/>
            <a:gdLst/>
            <a:ahLst/>
            <a:cxnLst/>
            <a:rect l="l" t="t" r="r" b="b"/>
            <a:pathLst>
              <a:path w="17244" h="22162" extrusionOk="0">
                <a:moveTo>
                  <a:pt x="2324" y="1"/>
                </a:moveTo>
                <a:cubicBezTo>
                  <a:pt x="1042" y="1"/>
                  <a:pt x="1" y="1042"/>
                  <a:pt x="1" y="2324"/>
                </a:cubicBezTo>
                <a:lnTo>
                  <a:pt x="1" y="19838"/>
                </a:lnTo>
                <a:cubicBezTo>
                  <a:pt x="1" y="21119"/>
                  <a:pt x="1042" y="22162"/>
                  <a:pt x="2324" y="22162"/>
                </a:cubicBezTo>
                <a:lnTo>
                  <a:pt x="12011" y="22162"/>
                </a:lnTo>
                <a:lnTo>
                  <a:pt x="12011" y="21029"/>
                </a:lnTo>
                <a:lnTo>
                  <a:pt x="2324" y="21029"/>
                </a:lnTo>
                <a:cubicBezTo>
                  <a:pt x="1668" y="21029"/>
                  <a:pt x="1133" y="20495"/>
                  <a:pt x="1133" y="19840"/>
                </a:cubicBezTo>
                <a:lnTo>
                  <a:pt x="1133" y="2324"/>
                </a:lnTo>
                <a:cubicBezTo>
                  <a:pt x="1133" y="1668"/>
                  <a:pt x="1668" y="1133"/>
                  <a:pt x="2324" y="1133"/>
                </a:cubicBezTo>
                <a:lnTo>
                  <a:pt x="14921" y="1133"/>
                </a:lnTo>
                <a:cubicBezTo>
                  <a:pt x="15576" y="1133"/>
                  <a:pt x="16110" y="1668"/>
                  <a:pt x="16110" y="2324"/>
                </a:cubicBezTo>
                <a:lnTo>
                  <a:pt x="16110" y="7628"/>
                </a:lnTo>
                <a:lnTo>
                  <a:pt x="17244" y="7628"/>
                </a:lnTo>
                <a:lnTo>
                  <a:pt x="17244" y="2324"/>
                </a:lnTo>
                <a:cubicBezTo>
                  <a:pt x="17244" y="1042"/>
                  <a:pt x="16201" y="1"/>
                  <a:pt x="149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69;p20">
            <a:extLst>
              <a:ext uri="{FF2B5EF4-FFF2-40B4-BE49-F238E27FC236}">
                <a16:creationId xmlns:a16="http://schemas.microsoft.com/office/drawing/2014/main" id="{E5183B49-8239-0958-5C6C-45998CB736B8}"/>
              </a:ext>
            </a:extLst>
          </p:cNvPr>
          <p:cNvSpPr/>
          <p:nvPr/>
        </p:nvSpPr>
        <p:spPr>
          <a:xfrm>
            <a:off x="6273816" y="4297266"/>
            <a:ext cx="221249" cy="289643"/>
          </a:xfrm>
          <a:custGeom>
            <a:avLst/>
            <a:gdLst/>
            <a:ahLst/>
            <a:cxnLst/>
            <a:rect l="l" t="t" r="r" b="b"/>
            <a:pathLst>
              <a:path w="2329" h="3006" extrusionOk="0">
                <a:moveTo>
                  <a:pt x="1" y="0"/>
                </a:moveTo>
                <a:lnTo>
                  <a:pt x="1" y="3006"/>
                </a:lnTo>
                <a:lnTo>
                  <a:pt x="2328" y="1503"/>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70;p20">
            <a:extLst>
              <a:ext uri="{FF2B5EF4-FFF2-40B4-BE49-F238E27FC236}">
                <a16:creationId xmlns:a16="http://schemas.microsoft.com/office/drawing/2014/main" id="{14E5E429-FA13-CF40-2D17-FCAF40CC4970}"/>
              </a:ext>
            </a:extLst>
          </p:cNvPr>
          <p:cNvSpPr/>
          <p:nvPr/>
        </p:nvSpPr>
        <p:spPr>
          <a:xfrm>
            <a:off x="5679698" y="2142180"/>
            <a:ext cx="539396" cy="547104"/>
          </a:xfrm>
          <a:custGeom>
            <a:avLst/>
            <a:gdLst/>
            <a:ahLst/>
            <a:cxnLst/>
            <a:rect l="l" t="t" r="r" b="b"/>
            <a:pathLst>
              <a:path w="5678" h="5678" extrusionOk="0">
                <a:moveTo>
                  <a:pt x="2839" y="1"/>
                </a:moveTo>
                <a:cubicBezTo>
                  <a:pt x="1272" y="1"/>
                  <a:pt x="1" y="1272"/>
                  <a:pt x="1" y="2839"/>
                </a:cubicBezTo>
                <a:cubicBezTo>
                  <a:pt x="1" y="4407"/>
                  <a:pt x="1272" y="5678"/>
                  <a:pt x="2839" y="5678"/>
                </a:cubicBezTo>
                <a:cubicBezTo>
                  <a:pt x="4407" y="5678"/>
                  <a:pt x="5678" y="4407"/>
                  <a:pt x="5678" y="2839"/>
                </a:cubicBezTo>
                <a:cubicBezTo>
                  <a:pt x="5678" y="1272"/>
                  <a:pt x="4407" y="1"/>
                  <a:pt x="28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71;p20">
            <a:extLst>
              <a:ext uri="{FF2B5EF4-FFF2-40B4-BE49-F238E27FC236}">
                <a16:creationId xmlns:a16="http://schemas.microsoft.com/office/drawing/2014/main" id="{27D7ED6D-D326-77DD-B281-7CA90ADEF33F}"/>
              </a:ext>
            </a:extLst>
          </p:cNvPr>
          <p:cNvSpPr/>
          <p:nvPr/>
        </p:nvSpPr>
        <p:spPr>
          <a:xfrm>
            <a:off x="5625930" y="2087836"/>
            <a:ext cx="646933" cy="656081"/>
          </a:xfrm>
          <a:custGeom>
            <a:avLst/>
            <a:gdLst/>
            <a:ahLst/>
            <a:cxnLst/>
            <a:rect l="l" t="t" r="r" b="b"/>
            <a:pathLst>
              <a:path w="6810" h="6809" extrusionOk="0">
                <a:moveTo>
                  <a:pt x="3404" y="1131"/>
                </a:moveTo>
                <a:cubicBezTo>
                  <a:pt x="4657" y="1131"/>
                  <a:pt x="5677" y="2152"/>
                  <a:pt x="5677" y="3403"/>
                </a:cubicBezTo>
                <a:cubicBezTo>
                  <a:pt x="5677" y="4656"/>
                  <a:pt x="4657" y="5676"/>
                  <a:pt x="3404" y="5676"/>
                </a:cubicBezTo>
                <a:cubicBezTo>
                  <a:pt x="2151" y="5676"/>
                  <a:pt x="1132" y="4656"/>
                  <a:pt x="1132" y="3403"/>
                </a:cubicBezTo>
                <a:cubicBezTo>
                  <a:pt x="1132" y="2150"/>
                  <a:pt x="2151" y="1131"/>
                  <a:pt x="3404" y="1131"/>
                </a:cubicBezTo>
                <a:close/>
                <a:moveTo>
                  <a:pt x="3404" y="1"/>
                </a:moveTo>
                <a:cubicBezTo>
                  <a:pt x="1527" y="1"/>
                  <a:pt x="1" y="1527"/>
                  <a:pt x="1" y="3405"/>
                </a:cubicBezTo>
                <a:cubicBezTo>
                  <a:pt x="1" y="5282"/>
                  <a:pt x="1527" y="6809"/>
                  <a:pt x="3404" y="6809"/>
                </a:cubicBezTo>
                <a:cubicBezTo>
                  <a:pt x="5281" y="6809"/>
                  <a:pt x="6810" y="5282"/>
                  <a:pt x="6810" y="3405"/>
                </a:cubicBezTo>
                <a:cubicBezTo>
                  <a:pt x="6810" y="1527"/>
                  <a:pt x="5281" y="1"/>
                  <a:pt x="3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77;p20">
            <a:extLst>
              <a:ext uri="{FF2B5EF4-FFF2-40B4-BE49-F238E27FC236}">
                <a16:creationId xmlns:a16="http://schemas.microsoft.com/office/drawing/2014/main" id="{F742CE71-8E2D-6FE7-7831-BE1DA6B9D7E2}"/>
              </a:ext>
            </a:extLst>
          </p:cNvPr>
          <p:cNvSpPr txBox="1"/>
          <p:nvPr/>
        </p:nvSpPr>
        <p:spPr>
          <a:xfrm>
            <a:off x="8768751" y="2140228"/>
            <a:ext cx="851400" cy="54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dk1"/>
                </a:solidFill>
                <a:latin typeface="Fira Sans Extra Condensed SemiBold"/>
                <a:ea typeface="Fira Sans Extra Condensed SemiBold"/>
                <a:cs typeface="Fira Sans Extra Condensed SemiBold"/>
                <a:sym typeface="Fira Sans Extra Condensed SemiBold"/>
              </a:rPr>
              <a:t>5</a:t>
            </a:r>
            <a:endParaRPr sz="18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0" name="Google Shape;278;p20">
            <a:extLst>
              <a:ext uri="{FF2B5EF4-FFF2-40B4-BE49-F238E27FC236}">
                <a16:creationId xmlns:a16="http://schemas.microsoft.com/office/drawing/2014/main" id="{FD47F169-F2F8-8722-8C32-F23412B444D3}"/>
              </a:ext>
            </a:extLst>
          </p:cNvPr>
          <p:cNvSpPr txBox="1"/>
          <p:nvPr/>
        </p:nvSpPr>
        <p:spPr>
          <a:xfrm>
            <a:off x="7141321" y="5003309"/>
            <a:ext cx="851400" cy="54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4</a:t>
            </a:r>
            <a:endParaRPr sz="18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1" name="Google Shape;279;p20">
            <a:extLst>
              <a:ext uri="{FF2B5EF4-FFF2-40B4-BE49-F238E27FC236}">
                <a16:creationId xmlns:a16="http://schemas.microsoft.com/office/drawing/2014/main" id="{38A1C35B-E07C-7E3E-DBB8-549E2199C754}"/>
              </a:ext>
            </a:extLst>
          </p:cNvPr>
          <p:cNvSpPr txBox="1"/>
          <p:nvPr/>
        </p:nvSpPr>
        <p:spPr>
          <a:xfrm>
            <a:off x="2285341" y="2140228"/>
            <a:ext cx="851400" cy="54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chemeClr val="dk1"/>
                </a:solidFill>
                <a:latin typeface="Fira Sans Extra Condensed SemiBold"/>
                <a:ea typeface="Fira Sans Extra Condensed SemiBold"/>
                <a:cs typeface="Fira Sans Extra Condensed SemiBold"/>
                <a:sym typeface="Fira Sans Extra Condensed SemiBold"/>
              </a:rPr>
              <a:t>1</a:t>
            </a:r>
            <a:endParaRPr sz="18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2" name="Google Shape;280;p20">
            <a:extLst>
              <a:ext uri="{FF2B5EF4-FFF2-40B4-BE49-F238E27FC236}">
                <a16:creationId xmlns:a16="http://schemas.microsoft.com/office/drawing/2014/main" id="{A511E040-C144-8376-9992-92C4F7991140}"/>
              </a:ext>
            </a:extLst>
          </p:cNvPr>
          <p:cNvSpPr txBox="1"/>
          <p:nvPr/>
        </p:nvSpPr>
        <p:spPr>
          <a:xfrm>
            <a:off x="3906143" y="5003259"/>
            <a:ext cx="851400" cy="54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2</a:t>
            </a:r>
            <a:endParaRPr sz="18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3" name="Google Shape;281;p20">
            <a:extLst>
              <a:ext uri="{FF2B5EF4-FFF2-40B4-BE49-F238E27FC236}">
                <a16:creationId xmlns:a16="http://schemas.microsoft.com/office/drawing/2014/main" id="{EA43C7EA-7395-DEB4-88FE-881B66F0BAA3}"/>
              </a:ext>
            </a:extLst>
          </p:cNvPr>
          <p:cNvSpPr txBox="1"/>
          <p:nvPr/>
        </p:nvSpPr>
        <p:spPr>
          <a:xfrm>
            <a:off x="5523697" y="2140228"/>
            <a:ext cx="851400" cy="54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3</a:t>
            </a:r>
            <a:endParaRPr sz="1800"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34" name="Google Shape;282;p20">
            <a:extLst>
              <a:ext uri="{FF2B5EF4-FFF2-40B4-BE49-F238E27FC236}">
                <a16:creationId xmlns:a16="http://schemas.microsoft.com/office/drawing/2014/main" id="{B11E3407-CCEE-027D-B356-E6A6E41CA381}"/>
              </a:ext>
            </a:extLst>
          </p:cNvPr>
          <p:cNvSpPr txBox="1"/>
          <p:nvPr/>
        </p:nvSpPr>
        <p:spPr>
          <a:xfrm>
            <a:off x="1524000" y="2739820"/>
            <a:ext cx="1865807" cy="456007"/>
          </a:xfrm>
          <a:prstGeom prst="rect">
            <a:avLst/>
          </a:prstGeom>
          <a:noFill/>
          <a:ln>
            <a:noFill/>
          </a:ln>
        </p:spPr>
        <p:txBody>
          <a:bodyPr spcFirstLastPara="1" wrap="square" lIns="91425" tIns="91425" rIns="91425" bIns="91425" anchor="t" anchorCtr="0">
            <a:noAutofit/>
          </a:bodyPr>
          <a:lstStyle/>
          <a:p>
            <a:pPr lvl="0"/>
            <a:r>
              <a:rPr lang="en-US" b="1" dirty="0"/>
              <a:t>Single ledger Creation </a:t>
            </a:r>
            <a:endParaRPr lang="en-IN" b="1" dirty="0"/>
          </a:p>
          <a:p>
            <a:r>
              <a:rPr lang="en-US" sz="1600" dirty="0"/>
              <a:t>Sales &amp; Purchase</a:t>
            </a:r>
            <a:endParaRPr lang="en-IN" sz="1600" dirty="0"/>
          </a:p>
          <a:p>
            <a:r>
              <a:rPr lang="en-US" sz="1600" dirty="0"/>
              <a:t>Income &amp; Expenses</a:t>
            </a:r>
            <a:endParaRPr lang="en-IN" sz="1600" dirty="0"/>
          </a:p>
          <a:p>
            <a:r>
              <a:rPr lang="en-US" sz="1600" dirty="0"/>
              <a:t>Bank a/cs</a:t>
            </a:r>
            <a:endParaRPr lang="en-IN" sz="1100" dirty="0"/>
          </a:p>
        </p:txBody>
      </p:sp>
      <p:sp>
        <p:nvSpPr>
          <p:cNvPr id="35" name="Google Shape;283;p20">
            <a:extLst>
              <a:ext uri="{FF2B5EF4-FFF2-40B4-BE49-F238E27FC236}">
                <a16:creationId xmlns:a16="http://schemas.microsoft.com/office/drawing/2014/main" id="{32A91873-71C0-A503-E135-353533AA4071}"/>
              </a:ext>
            </a:extLst>
          </p:cNvPr>
          <p:cNvSpPr txBox="1"/>
          <p:nvPr/>
        </p:nvSpPr>
        <p:spPr>
          <a:xfrm>
            <a:off x="3537857" y="3640635"/>
            <a:ext cx="1447604" cy="289739"/>
          </a:xfrm>
          <a:prstGeom prst="rect">
            <a:avLst/>
          </a:prstGeom>
          <a:noFill/>
          <a:ln>
            <a:noFill/>
          </a:ln>
        </p:spPr>
        <p:txBody>
          <a:bodyPr spcFirstLastPara="1" wrap="square" lIns="91425" tIns="91425" rIns="91425" bIns="91425" anchor="t" anchorCtr="0">
            <a:noAutofit/>
          </a:bodyPr>
          <a:lstStyle/>
          <a:p>
            <a:pPr lvl="0"/>
            <a:r>
              <a:rPr lang="en-US" b="1" dirty="0"/>
              <a:t>Multi-ledger creation</a:t>
            </a:r>
            <a:endParaRPr lang="en-IN" b="1" dirty="0"/>
          </a:p>
          <a:p>
            <a:r>
              <a:rPr lang="en-US" sz="1600" dirty="0"/>
              <a:t>Customers &amp; Vendors</a:t>
            </a:r>
            <a:endParaRPr lang="en-IN" sz="1600" dirty="0"/>
          </a:p>
        </p:txBody>
      </p:sp>
      <p:sp>
        <p:nvSpPr>
          <p:cNvPr id="36" name="Google Shape;284;p20">
            <a:extLst>
              <a:ext uri="{FF2B5EF4-FFF2-40B4-BE49-F238E27FC236}">
                <a16:creationId xmlns:a16="http://schemas.microsoft.com/office/drawing/2014/main" id="{0404A5A1-B00D-3E92-F6AF-A8127EAEF8EC}"/>
              </a:ext>
            </a:extLst>
          </p:cNvPr>
          <p:cNvSpPr txBox="1"/>
          <p:nvPr/>
        </p:nvSpPr>
        <p:spPr>
          <a:xfrm>
            <a:off x="5164944" y="2922582"/>
            <a:ext cx="1562100" cy="333000"/>
          </a:xfrm>
          <a:prstGeom prst="rect">
            <a:avLst/>
          </a:prstGeom>
          <a:noFill/>
          <a:ln>
            <a:noFill/>
          </a:ln>
        </p:spPr>
        <p:txBody>
          <a:bodyPr spcFirstLastPara="1" wrap="square" lIns="91425" tIns="91425" rIns="91425" bIns="91425" anchor="t" anchorCtr="0">
            <a:noAutofit/>
          </a:bodyPr>
          <a:lstStyle/>
          <a:p>
            <a:pPr lvl="0"/>
            <a:r>
              <a:rPr lang="en-US" sz="1800" b="1" dirty="0"/>
              <a:t>Ledger F12 configuration</a:t>
            </a:r>
            <a:endParaRPr lang="en-IN" sz="1800" b="1" dirty="0"/>
          </a:p>
        </p:txBody>
      </p:sp>
      <p:sp>
        <p:nvSpPr>
          <p:cNvPr id="37" name="Google Shape;285;p20">
            <a:extLst>
              <a:ext uri="{FF2B5EF4-FFF2-40B4-BE49-F238E27FC236}">
                <a16:creationId xmlns:a16="http://schemas.microsoft.com/office/drawing/2014/main" id="{DCB1D342-0E30-89A4-2AD9-428E141DB55A}"/>
              </a:ext>
            </a:extLst>
          </p:cNvPr>
          <p:cNvSpPr txBox="1"/>
          <p:nvPr/>
        </p:nvSpPr>
        <p:spPr>
          <a:xfrm>
            <a:off x="6790869" y="3640635"/>
            <a:ext cx="1562100" cy="333000"/>
          </a:xfrm>
          <a:prstGeom prst="rect">
            <a:avLst/>
          </a:prstGeom>
          <a:noFill/>
          <a:ln>
            <a:noFill/>
          </a:ln>
        </p:spPr>
        <p:txBody>
          <a:bodyPr spcFirstLastPara="1" wrap="square" lIns="91425" tIns="91425" rIns="91425" bIns="91425" anchor="t" anchorCtr="0">
            <a:noAutofit/>
          </a:bodyPr>
          <a:lstStyle/>
          <a:p>
            <a:pPr lvl="0"/>
            <a:r>
              <a:rPr lang="en-US" sz="1800" b="1" dirty="0"/>
              <a:t>Ledger alteration</a:t>
            </a:r>
            <a:endParaRPr lang="en-IN" sz="1800" b="1" dirty="0"/>
          </a:p>
        </p:txBody>
      </p:sp>
      <p:sp>
        <p:nvSpPr>
          <p:cNvPr id="38" name="Google Shape;286;p20">
            <a:extLst>
              <a:ext uri="{FF2B5EF4-FFF2-40B4-BE49-F238E27FC236}">
                <a16:creationId xmlns:a16="http://schemas.microsoft.com/office/drawing/2014/main" id="{E1C90FA4-8E41-92F5-6E45-E977DF0F8D23}"/>
              </a:ext>
            </a:extLst>
          </p:cNvPr>
          <p:cNvSpPr txBox="1"/>
          <p:nvPr/>
        </p:nvSpPr>
        <p:spPr>
          <a:xfrm>
            <a:off x="8418714" y="2922582"/>
            <a:ext cx="1562100" cy="333000"/>
          </a:xfrm>
          <a:prstGeom prst="rect">
            <a:avLst/>
          </a:prstGeom>
          <a:noFill/>
          <a:ln>
            <a:noFill/>
          </a:ln>
        </p:spPr>
        <p:txBody>
          <a:bodyPr spcFirstLastPara="1" wrap="square" lIns="91425" tIns="91425" rIns="91425" bIns="91425" anchor="t" anchorCtr="0">
            <a:noAutofit/>
          </a:bodyPr>
          <a:lstStyle/>
          <a:p>
            <a:pPr lvl="0"/>
            <a:r>
              <a:rPr lang="en-US" sz="1800" b="1" dirty="0"/>
              <a:t>Ledger deletion</a:t>
            </a:r>
            <a:endParaRPr lang="en-IN" sz="1800" b="1" dirty="0"/>
          </a:p>
        </p:txBody>
      </p:sp>
    </p:spTree>
    <p:extLst>
      <p:ext uri="{BB962C8B-B14F-4D97-AF65-F5344CB8AC3E}">
        <p14:creationId xmlns:p14="http://schemas.microsoft.com/office/powerpoint/2010/main" val="2297831333"/>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down)">
                                      <p:cBhvr>
                                        <p:cTn id="41" dur="500"/>
                                        <p:tgtEl>
                                          <p:spTgt spid="21"/>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down)">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500"/>
                                        <p:tgtEl>
                                          <p:spTgt spid="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down)">
                                      <p:cBhvr>
                                        <p:cTn id="52" dur="500"/>
                                        <p:tgtEl>
                                          <p:spTgt spid="3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down)">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down)">
                                      <p:cBhvr>
                                        <p:cTn id="63" dur="500"/>
                                        <p:tgtEl>
                                          <p:spTgt spid="2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down)">
                                      <p:cBhvr>
                                        <p:cTn id="66" dur="500"/>
                                        <p:tgtEl>
                                          <p:spTgt spid="1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down)">
                                      <p:cBhvr>
                                        <p:cTn id="69" dur="500"/>
                                        <p:tgtEl>
                                          <p:spTgt spid="1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down)">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2" grpId="0" animBg="1"/>
      <p:bldP spid="13" grpId="0" animBg="1"/>
      <p:bldP spid="16" grpId="0" animBg="1"/>
      <p:bldP spid="17" grpId="0" animBg="1"/>
      <p:bldP spid="20" grpId="0" animBg="1"/>
      <p:bldP spid="21" grpId="0" animBg="1"/>
      <p:bldP spid="29" grpId="0"/>
      <p:bldP spid="30" grpId="0"/>
      <p:bldP spid="31" grpId="0"/>
      <p:bldP spid="32" grpId="0"/>
      <p:bldP spid="33" grpId="0"/>
      <p:bldP spid="34" grpId="0"/>
      <p:bldP spid="35" grpId="0"/>
      <p:bldP spid="36" grpId="0"/>
      <p:bldP spid="37" grpId="0"/>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7C2B-A6AA-D9FD-91AC-D12A2304D9DF}"/>
              </a:ext>
            </a:extLst>
          </p:cNvPr>
          <p:cNvSpPr>
            <a:spLocks noGrp="1"/>
          </p:cNvSpPr>
          <p:nvPr>
            <p:ph type="title"/>
          </p:nvPr>
        </p:nvSpPr>
        <p:spPr/>
        <p:txBody>
          <a:bodyPr/>
          <a:lstStyle/>
          <a:p>
            <a:r>
              <a:rPr lang="en-IN" dirty="0"/>
              <a:t>Chart of accounts – Stock Item (Product walkthrough)</a:t>
            </a:r>
          </a:p>
        </p:txBody>
      </p:sp>
      <p:pic>
        <p:nvPicPr>
          <p:cNvPr id="2050" name="Picture 2" descr="Ready stock - Free commerce and shopping icons">
            <a:extLst>
              <a:ext uri="{FF2B5EF4-FFF2-40B4-BE49-F238E27FC236}">
                <a16:creationId xmlns:a16="http://schemas.microsoft.com/office/drawing/2014/main" id="{57631166-91AF-CAC9-6051-85DB06C4E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6527" y="1965553"/>
            <a:ext cx="1463447" cy="1463447"/>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grpSp>
        <p:nvGrpSpPr>
          <p:cNvPr id="35" name="Google Shape;781;p23">
            <a:extLst>
              <a:ext uri="{FF2B5EF4-FFF2-40B4-BE49-F238E27FC236}">
                <a16:creationId xmlns:a16="http://schemas.microsoft.com/office/drawing/2014/main" id="{0E8EA240-CA6D-2CB8-16A8-E5E5F2E3A204}"/>
              </a:ext>
            </a:extLst>
          </p:cNvPr>
          <p:cNvGrpSpPr/>
          <p:nvPr/>
        </p:nvGrpSpPr>
        <p:grpSpPr>
          <a:xfrm>
            <a:off x="315685" y="3613592"/>
            <a:ext cx="5066357" cy="2251886"/>
            <a:chOff x="-12899" y="3343275"/>
            <a:chExt cx="4381524" cy="1359547"/>
          </a:xfrm>
        </p:grpSpPr>
        <p:sp>
          <p:nvSpPr>
            <p:cNvPr id="36" name="Google Shape;782;p23">
              <a:extLst>
                <a:ext uri="{FF2B5EF4-FFF2-40B4-BE49-F238E27FC236}">
                  <a16:creationId xmlns:a16="http://schemas.microsoft.com/office/drawing/2014/main" id="{AAC22E38-421D-CA12-6B31-3968C291A12E}"/>
                </a:ext>
              </a:extLst>
            </p:cNvPr>
            <p:cNvSpPr/>
            <p:nvPr/>
          </p:nvSpPr>
          <p:spPr>
            <a:xfrm>
              <a:off x="-12899" y="3902290"/>
              <a:ext cx="3100571" cy="800532"/>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783;p23">
              <a:extLst>
                <a:ext uri="{FF2B5EF4-FFF2-40B4-BE49-F238E27FC236}">
                  <a16:creationId xmlns:a16="http://schemas.microsoft.com/office/drawing/2014/main" id="{526FB530-7FB4-E0CD-CCE8-FEA96583649E}"/>
                </a:ext>
              </a:extLst>
            </p:cNvPr>
            <p:cNvSpPr txBox="1"/>
            <p:nvPr/>
          </p:nvSpPr>
          <p:spPr>
            <a:xfrm>
              <a:off x="128316" y="4017689"/>
              <a:ext cx="2924407" cy="68513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Roboto"/>
                  <a:ea typeface="Roboto"/>
                  <a:cs typeface="Roboto"/>
                  <a:sym typeface="Roboto"/>
                </a:rPr>
                <a:t>Stock Items are created to track the Inventory</a:t>
              </a:r>
              <a:endParaRPr dirty="0">
                <a:solidFill>
                  <a:schemeClr val="lt1"/>
                </a:solidFill>
                <a:latin typeface="Roboto"/>
                <a:ea typeface="Roboto"/>
                <a:cs typeface="Roboto"/>
                <a:sym typeface="Roboto"/>
              </a:endParaRPr>
            </a:p>
          </p:txBody>
        </p:sp>
        <p:sp>
          <p:nvSpPr>
            <p:cNvPr id="38" name="Google Shape;784;p23">
              <a:extLst>
                <a:ext uri="{FF2B5EF4-FFF2-40B4-BE49-F238E27FC236}">
                  <a16:creationId xmlns:a16="http://schemas.microsoft.com/office/drawing/2014/main" id="{1766B137-B250-6BF8-724D-D0AF7C8E1944}"/>
                </a:ext>
              </a:extLst>
            </p:cNvPr>
            <p:cNvSpPr/>
            <p:nvPr/>
          </p:nvSpPr>
          <p:spPr>
            <a:xfrm rot="10800000" flipH="1">
              <a:off x="1705275" y="3773313"/>
              <a:ext cx="99900" cy="99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785;p23">
              <a:extLst>
                <a:ext uri="{FF2B5EF4-FFF2-40B4-BE49-F238E27FC236}">
                  <a16:creationId xmlns:a16="http://schemas.microsoft.com/office/drawing/2014/main" id="{ADDBD42D-24E0-6389-89C9-F490372C582F}"/>
                </a:ext>
              </a:extLst>
            </p:cNvPr>
            <p:cNvSpPr/>
            <p:nvPr/>
          </p:nvSpPr>
          <p:spPr>
            <a:xfrm rot="10800000" flipH="1">
              <a:off x="4268725" y="3343275"/>
              <a:ext cx="99900" cy="99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0" name="Google Shape;786;p23">
              <a:extLst>
                <a:ext uri="{FF2B5EF4-FFF2-40B4-BE49-F238E27FC236}">
                  <a16:creationId xmlns:a16="http://schemas.microsoft.com/office/drawing/2014/main" id="{AD17C7D8-2C80-9B40-C04E-25DD7FE6D98E}"/>
                </a:ext>
              </a:extLst>
            </p:cNvPr>
            <p:cNvCxnSpPr>
              <a:stCxn id="38" idx="4"/>
              <a:endCxn id="39" idx="0"/>
            </p:cNvCxnSpPr>
            <p:nvPr/>
          </p:nvCxnSpPr>
          <p:spPr>
            <a:xfrm rot="-5400000">
              <a:off x="2871975" y="2326563"/>
              <a:ext cx="330000" cy="2563500"/>
            </a:xfrm>
            <a:prstGeom prst="bentConnector3">
              <a:avLst>
                <a:gd name="adj1" fmla="val 50021"/>
              </a:avLst>
            </a:prstGeom>
            <a:noFill/>
            <a:ln w="19050" cap="flat" cmpd="sng">
              <a:solidFill>
                <a:srgbClr val="00B0F0"/>
              </a:solidFill>
              <a:prstDash val="solid"/>
              <a:round/>
              <a:headEnd type="none" w="med" len="med"/>
              <a:tailEnd type="none" w="med" len="med"/>
            </a:ln>
          </p:spPr>
        </p:cxnSp>
      </p:grpSp>
      <p:grpSp>
        <p:nvGrpSpPr>
          <p:cNvPr id="41" name="Google Shape;787;p23">
            <a:extLst>
              <a:ext uri="{FF2B5EF4-FFF2-40B4-BE49-F238E27FC236}">
                <a16:creationId xmlns:a16="http://schemas.microsoft.com/office/drawing/2014/main" id="{AD609D8B-293B-1366-2D47-D6AEA209240A}"/>
              </a:ext>
            </a:extLst>
          </p:cNvPr>
          <p:cNvGrpSpPr/>
          <p:nvPr/>
        </p:nvGrpSpPr>
        <p:grpSpPr>
          <a:xfrm>
            <a:off x="4020609" y="3594469"/>
            <a:ext cx="4027714" cy="2272382"/>
            <a:chOff x="3273600" y="3343275"/>
            <a:chExt cx="2596800" cy="1372750"/>
          </a:xfrm>
        </p:grpSpPr>
        <p:sp>
          <p:nvSpPr>
            <p:cNvPr id="42" name="Google Shape;788;p23">
              <a:extLst>
                <a:ext uri="{FF2B5EF4-FFF2-40B4-BE49-F238E27FC236}">
                  <a16:creationId xmlns:a16="http://schemas.microsoft.com/office/drawing/2014/main" id="{16A68AA0-3F6F-C9DB-7CAE-A0AD4B5CED4F}"/>
                </a:ext>
              </a:extLst>
            </p:cNvPr>
            <p:cNvSpPr/>
            <p:nvPr/>
          </p:nvSpPr>
          <p:spPr>
            <a:xfrm>
              <a:off x="3273600" y="3971196"/>
              <a:ext cx="2596800" cy="7440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789;p23">
              <a:extLst>
                <a:ext uri="{FF2B5EF4-FFF2-40B4-BE49-F238E27FC236}">
                  <a16:creationId xmlns:a16="http://schemas.microsoft.com/office/drawing/2014/main" id="{FB971043-14E1-6C43-850D-9162915E079A}"/>
                </a:ext>
              </a:extLst>
            </p:cNvPr>
            <p:cNvSpPr txBox="1"/>
            <p:nvPr/>
          </p:nvSpPr>
          <p:spPr>
            <a:xfrm>
              <a:off x="3308654" y="3992125"/>
              <a:ext cx="2526900" cy="72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Roboto"/>
                  <a:ea typeface="Roboto"/>
                  <a:cs typeface="Roboto"/>
                  <a:sym typeface="Roboto"/>
                </a:rPr>
                <a:t>Quantified using UOM (Units of measure)</a:t>
              </a:r>
              <a:endParaRPr dirty="0">
                <a:solidFill>
                  <a:schemeClr val="lt1"/>
                </a:solidFill>
                <a:latin typeface="Roboto"/>
                <a:ea typeface="Roboto"/>
                <a:cs typeface="Roboto"/>
                <a:sym typeface="Roboto"/>
              </a:endParaRPr>
            </a:p>
          </p:txBody>
        </p:sp>
        <p:sp>
          <p:nvSpPr>
            <p:cNvPr id="44" name="Google Shape;790;p23">
              <a:extLst>
                <a:ext uri="{FF2B5EF4-FFF2-40B4-BE49-F238E27FC236}">
                  <a16:creationId xmlns:a16="http://schemas.microsoft.com/office/drawing/2014/main" id="{7535B9CB-22DD-8950-9B48-7A4E4A8807A4}"/>
                </a:ext>
              </a:extLst>
            </p:cNvPr>
            <p:cNvSpPr/>
            <p:nvPr/>
          </p:nvSpPr>
          <p:spPr>
            <a:xfrm rot="10800000" flipH="1">
              <a:off x="4523958" y="3773313"/>
              <a:ext cx="99900" cy="99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791;p23">
              <a:extLst>
                <a:ext uri="{FF2B5EF4-FFF2-40B4-BE49-F238E27FC236}">
                  <a16:creationId xmlns:a16="http://schemas.microsoft.com/office/drawing/2014/main" id="{C21D78CB-01F7-69FF-DFEE-1105F5BD661F}"/>
                </a:ext>
              </a:extLst>
            </p:cNvPr>
            <p:cNvSpPr/>
            <p:nvPr/>
          </p:nvSpPr>
          <p:spPr>
            <a:xfrm rot="10800000" flipH="1">
              <a:off x="4523958" y="3343275"/>
              <a:ext cx="99900" cy="99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6" name="Google Shape;792;p23">
              <a:extLst>
                <a:ext uri="{FF2B5EF4-FFF2-40B4-BE49-F238E27FC236}">
                  <a16:creationId xmlns:a16="http://schemas.microsoft.com/office/drawing/2014/main" id="{BEF72EA8-4072-2207-3D92-EC6772F16323}"/>
                </a:ext>
              </a:extLst>
            </p:cNvPr>
            <p:cNvCxnSpPr>
              <a:stCxn id="45" idx="0"/>
              <a:endCxn id="44" idx="4"/>
            </p:cNvCxnSpPr>
            <p:nvPr/>
          </p:nvCxnSpPr>
          <p:spPr>
            <a:xfrm>
              <a:off x="4573908" y="3443175"/>
              <a:ext cx="0" cy="330000"/>
            </a:xfrm>
            <a:prstGeom prst="straightConnector1">
              <a:avLst/>
            </a:prstGeom>
            <a:noFill/>
            <a:ln w="9525" cap="flat" cmpd="sng">
              <a:solidFill>
                <a:srgbClr val="00B0F0"/>
              </a:solidFill>
              <a:prstDash val="solid"/>
              <a:round/>
              <a:headEnd type="none" w="med" len="med"/>
              <a:tailEnd type="none" w="med" len="med"/>
            </a:ln>
          </p:spPr>
        </p:cxnSp>
      </p:grpSp>
      <p:grpSp>
        <p:nvGrpSpPr>
          <p:cNvPr id="47" name="Google Shape;793;p23">
            <a:extLst>
              <a:ext uri="{FF2B5EF4-FFF2-40B4-BE49-F238E27FC236}">
                <a16:creationId xmlns:a16="http://schemas.microsoft.com/office/drawing/2014/main" id="{D64259E7-10C0-BF75-8184-66AB85B29EBC}"/>
              </a:ext>
            </a:extLst>
          </p:cNvPr>
          <p:cNvGrpSpPr/>
          <p:nvPr/>
        </p:nvGrpSpPr>
        <p:grpSpPr>
          <a:xfrm>
            <a:off x="6613811" y="3613593"/>
            <a:ext cx="5218957" cy="2268068"/>
            <a:chOff x="4753275" y="3343275"/>
            <a:chExt cx="3491251" cy="1298096"/>
          </a:xfrm>
        </p:grpSpPr>
        <p:sp>
          <p:nvSpPr>
            <p:cNvPr id="48" name="Google Shape;794;p23">
              <a:extLst>
                <a:ext uri="{FF2B5EF4-FFF2-40B4-BE49-F238E27FC236}">
                  <a16:creationId xmlns:a16="http://schemas.microsoft.com/office/drawing/2014/main" id="{FA5B974D-C380-936F-8EBB-ABEDCD0F03F8}"/>
                </a:ext>
              </a:extLst>
            </p:cNvPr>
            <p:cNvSpPr/>
            <p:nvPr/>
          </p:nvSpPr>
          <p:spPr>
            <a:xfrm>
              <a:off x="5829367" y="3938536"/>
              <a:ext cx="2415159" cy="693573"/>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795;p23">
              <a:extLst>
                <a:ext uri="{FF2B5EF4-FFF2-40B4-BE49-F238E27FC236}">
                  <a16:creationId xmlns:a16="http://schemas.microsoft.com/office/drawing/2014/main" id="{F8891024-C6B6-8CA4-82D5-2BC8E7E3466E}"/>
                </a:ext>
              </a:extLst>
            </p:cNvPr>
            <p:cNvSpPr txBox="1"/>
            <p:nvPr/>
          </p:nvSpPr>
          <p:spPr>
            <a:xfrm>
              <a:off x="5717626" y="3873214"/>
              <a:ext cx="2526900" cy="7681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latin typeface="Roboto"/>
                  <a:ea typeface="Roboto"/>
                  <a:cs typeface="Roboto"/>
                  <a:sym typeface="Roboto"/>
                </a:rPr>
                <a:t>Opening balance can be </a:t>
              </a:r>
            </a:p>
            <a:p>
              <a:pPr marL="0" lvl="0" indent="0" algn="ctr" rtl="0">
                <a:spcBef>
                  <a:spcPts val="0"/>
                </a:spcBef>
                <a:spcAft>
                  <a:spcPts val="0"/>
                </a:spcAft>
                <a:buClr>
                  <a:schemeClr val="dk1"/>
                </a:buClr>
                <a:buSzPts val="1100"/>
                <a:buFont typeface="Arial"/>
                <a:buNone/>
              </a:pPr>
              <a:r>
                <a:rPr lang="en" dirty="0">
                  <a:solidFill>
                    <a:schemeClr val="lt1"/>
                  </a:solidFill>
                  <a:latin typeface="Roboto"/>
                  <a:ea typeface="Roboto"/>
                  <a:cs typeface="Roboto"/>
                  <a:sym typeface="Roboto"/>
                </a:rPr>
                <a:t>entered in Stock items</a:t>
              </a:r>
              <a:endParaRPr dirty="0">
                <a:solidFill>
                  <a:schemeClr val="lt1"/>
                </a:solidFill>
                <a:latin typeface="Roboto"/>
                <a:ea typeface="Roboto"/>
                <a:cs typeface="Roboto"/>
                <a:sym typeface="Roboto"/>
              </a:endParaRPr>
            </a:p>
          </p:txBody>
        </p:sp>
        <p:sp>
          <p:nvSpPr>
            <p:cNvPr id="50" name="Google Shape;796;p23">
              <a:extLst>
                <a:ext uri="{FF2B5EF4-FFF2-40B4-BE49-F238E27FC236}">
                  <a16:creationId xmlns:a16="http://schemas.microsoft.com/office/drawing/2014/main" id="{770AAB9D-1387-B375-7507-43ABB6CA5DBD}"/>
                </a:ext>
              </a:extLst>
            </p:cNvPr>
            <p:cNvSpPr/>
            <p:nvPr/>
          </p:nvSpPr>
          <p:spPr>
            <a:xfrm rot="10800000">
              <a:off x="7316725" y="3773313"/>
              <a:ext cx="99900" cy="99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797;p23">
              <a:extLst>
                <a:ext uri="{FF2B5EF4-FFF2-40B4-BE49-F238E27FC236}">
                  <a16:creationId xmlns:a16="http://schemas.microsoft.com/office/drawing/2014/main" id="{17E0314E-6E17-0C12-9AC7-9C0CEA8F3466}"/>
                </a:ext>
              </a:extLst>
            </p:cNvPr>
            <p:cNvSpPr/>
            <p:nvPr/>
          </p:nvSpPr>
          <p:spPr>
            <a:xfrm rot="10800000">
              <a:off x="4753275" y="3343275"/>
              <a:ext cx="99900" cy="99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2" name="Google Shape;798;p23">
              <a:extLst>
                <a:ext uri="{FF2B5EF4-FFF2-40B4-BE49-F238E27FC236}">
                  <a16:creationId xmlns:a16="http://schemas.microsoft.com/office/drawing/2014/main" id="{599CF774-274B-48A0-F716-62022CDD9033}"/>
                </a:ext>
              </a:extLst>
            </p:cNvPr>
            <p:cNvCxnSpPr>
              <a:stCxn id="50" idx="4"/>
              <a:endCxn id="51" idx="0"/>
            </p:cNvCxnSpPr>
            <p:nvPr/>
          </p:nvCxnSpPr>
          <p:spPr>
            <a:xfrm rot="5400000" flipH="1">
              <a:off x="5919925" y="2326563"/>
              <a:ext cx="330000" cy="2563500"/>
            </a:xfrm>
            <a:prstGeom prst="bentConnector3">
              <a:avLst>
                <a:gd name="adj1" fmla="val 50021"/>
              </a:avLst>
            </a:prstGeom>
            <a:noFill/>
            <a:ln w="19050" cap="flat" cmpd="sng">
              <a:solidFill>
                <a:srgbClr val="00B0F0"/>
              </a:solidFill>
              <a:prstDash val="solid"/>
              <a:round/>
              <a:headEnd type="none" w="med" len="med"/>
              <a:tailEnd type="none" w="med" len="med"/>
            </a:ln>
          </p:spPr>
        </p:cxnSp>
      </p:grpSp>
    </p:spTree>
    <p:extLst>
      <p:ext uri="{BB962C8B-B14F-4D97-AF65-F5344CB8AC3E}">
        <p14:creationId xmlns:p14="http://schemas.microsoft.com/office/powerpoint/2010/main" val="3820687091"/>
      </p:ext>
    </p:extLst>
  </p:cSld>
  <p:clrMapOvr>
    <a:masterClrMapping/>
  </p:clrMapOvr>
  <p:transition spd="slow">
    <p:pull dir="l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B541E-2E42-3E4E-7F6B-FAA64CA270EA}"/>
              </a:ext>
            </a:extLst>
          </p:cNvPr>
          <p:cNvSpPr>
            <a:spLocks noGrp="1"/>
          </p:cNvSpPr>
          <p:nvPr>
            <p:ph type="title"/>
          </p:nvPr>
        </p:nvSpPr>
        <p:spPr/>
        <p:txBody>
          <a:bodyPr/>
          <a:lstStyle/>
          <a:p>
            <a:r>
              <a:rPr lang="en-US" dirty="0"/>
              <a:t>Accounting Vouchers – Predefined in TallyPrime</a:t>
            </a:r>
            <a:endParaRPr lang="en-IN" dirty="0"/>
          </a:p>
        </p:txBody>
      </p:sp>
      <p:graphicFrame>
        <p:nvGraphicFramePr>
          <p:cNvPr id="57" name="Diagram 56">
            <a:extLst>
              <a:ext uri="{FF2B5EF4-FFF2-40B4-BE49-F238E27FC236}">
                <a16:creationId xmlns:a16="http://schemas.microsoft.com/office/drawing/2014/main" id="{FB6DD7AF-D455-7D58-3BB0-D0E19BFCAA27}"/>
              </a:ext>
            </a:extLst>
          </p:cNvPr>
          <p:cNvGraphicFramePr/>
          <p:nvPr>
            <p:extLst>
              <p:ext uri="{D42A27DB-BD31-4B8C-83A1-F6EECF244321}">
                <p14:modId xmlns:p14="http://schemas.microsoft.com/office/powerpoint/2010/main" val="2701587452"/>
              </p:ext>
            </p:extLst>
          </p:nvPr>
        </p:nvGraphicFramePr>
        <p:xfrm>
          <a:off x="7173686" y="1861458"/>
          <a:ext cx="3396342" cy="4626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8" name="Rectangle: Folded Corner 57">
            <a:extLst>
              <a:ext uri="{FF2B5EF4-FFF2-40B4-BE49-F238E27FC236}">
                <a16:creationId xmlns:a16="http://schemas.microsoft.com/office/drawing/2014/main" id="{B03FA0C1-F1FC-19E3-E844-F7817AB2A9F9}"/>
              </a:ext>
            </a:extLst>
          </p:cNvPr>
          <p:cNvSpPr/>
          <p:nvPr/>
        </p:nvSpPr>
        <p:spPr>
          <a:xfrm>
            <a:off x="925287" y="2656115"/>
            <a:ext cx="4343400" cy="2754086"/>
          </a:xfrm>
          <a:prstGeom prst="foldedCorner">
            <a:avLst/>
          </a:prstGeom>
          <a:solidFill>
            <a:srgbClr val="B9FFDC"/>
          </a:solidFill>
          <a:ln>
            <a:noFill/>
          </a:ln>
          <a:effectLst>
            <a:glow rad="101600">
              <a:srgbClr val="99FFCC">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400" dirty="0">
              <a:solidFill>
                <a:schemeClr val="tx1"/>
              </a:solidFill>
            </a:endParaRPr>
          </a:p>
          <a:p>
            <a:pPr algn="just"/>
            <a:r>
              <a:rPr lang="en-IN" sz="2400" dirty="0">
                <a:solidFill>
                  <a:schemeClr val="tx1"/>
                </a:solidFill>
              </a:rPr>
              <a:t>Accounting Voucher is a document used to record a financial transaction. It includes date of the transaction, amount, description &amp; the approvals. </a:t>
            </a:r>
          </a:p>
        </p:txBody>
      </p:sp>
    </p:spTree>
    <p:extLst>
      <p:ext uri="{BB962C8B-B14F-4D97-AF65-F5344CB8AC3E}">
        <p14:creationId xmlns:p14="http://schemas.microsoft.com/office/powerpoint/2010/main" val="600410602"/>
      </p:ext>
    </p:extLst>
  </p:cSld>
  <p:clrMapOvr>
    <a:masterClrMapping/>
  </p:clrMapOvr>
  <p:transition spd="slow">
    <p:pull dir="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F24A-6239-31C4-56CF-8DC7C73ADA1C}"/>
              </a:ext>
            </a:extLst>
          </p:cNvPr>
          <p:cNvSpPr>
            <a:spLocks noGrp="1"/>
          </p:cNvSpPr>
          <p:nvPr>
            <p:ph type="title"/>
          </p:nvPr>
        </p:nvSpPr>
        <p:spPr/>
        <p:txBody>
          <a:bodyPr/>
          <a:lstStyle/>
          <a:p>
            <a:r>
              <a:rPr lang="en-IN" dirty="0"/>
              <a:t>Accounting vouchers – Product walkthrough</a:t>
            </a:r>
          </a:p>
        </p:txBody>
      </p:sp>
      <p:graphicFrame>
        <p:nvGraphicFramePr>
          <p:cNvPr id="10" name="Diagram 9">
            <a:extLst>
              <a:ext uri="{FF2B5EF4-FFF2-40B4-BE49-F238E27FC236}">
                <a16:creationId xmlns:a16="http://schemas.microsoft.com/office/drawing/2014/main" id="{2DAD64F2-12BB-F1E7-05BE-E164125685DD}"/>
              </a:ext>
            </a:extLst>
          </p:cNvPr>
          <p:cNvGraphicFramePr/>
          <p:nvPr>
            <p:extLst>
              <p:ext uri="{D42A27DB-BD31-4B8C-83A1-F6EECF244321}">
                <p14:modId xmlns:p14="http://schemas.microsoft.com/office/powerpoint/2010/main" val="4108741975"/>
              </p:ext>
            </p:extLst>
          </p:nvPr>
        </p:nvGraphicFramePr>
        <p:xfrm>
          <a:off x="452069" y="1530337"/>
          <a:ext cx="11006337" cy="2522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a:extLst>
              <a:ext uri="{FF2B5EF4-FFF2-40B4-BE49-F238E27FC236}">
                <a16:creationId xmlns:a16="http://schemas.microsoft.com/office/drawing/2014/main" id="{53974F6C-B357-42CD-3A0F-471B227672BF}"/>
              </a:ext>
            </a:extLst>
          </p:cNvPr>
          <p:cNvCxnSpPr/>
          <p:nvPr/>
        </p:nvCxnSpPr>
        <p:spPr>
          <a:xfrm>
            <a:off x="452069" y="4161655"/>
            <a:ext cx="11152981"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4" name="Diagram 13">
            <a:extLst>
              <a:ext uri="{FF2B5EF4-FFF2-40B4-BE49-F238E27FC236}">
                <a16:creationId xmlns:a16="http://schemas.microsoft.com/office/drawing/2014/main" id="{EBAF0321-5A54-4329-1164-F435649C11B3}"/>
              </a:ext>
            </a:extLst>
          </p:cNvPr>
          <p:cNvGraphicFramePr/>
          <p:nvPr>
            <p:extLst>
              <p:ext uri="{D42A27DB-BD31-4B8C-83A1-F6EECF244321}">
                <p14:modId xmlns:p14="http://schemas.microsoft.com/office/powerpoint/2010/main" val="1434337338"/>
              </p:ext>
            </p:extLst>
          </p:nvPr>
        </p:nvGraphicFramePr>
        <p:xfrm>
          <a:off x="452069" y="4335539"/>
          <a:ext cx="11006337" cy="25224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68658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F24A-6239-31C4-56CF-8DC7C73ADA1C}"/>
              </a:ext>
            </a:extLst>
          </p:cNvPr>
          <p:cNvSpPr>
            <a:spLocks noGrp="1"/>
          </p:cNvSpPr>
          <p:nvPr>
            <p:ph type="title"/>
          </p:nvPr>
        </p:nvSpPr>
        <p:spPr/>
        <p:txBody>
          <a:bodyPr/>
          <a:lstStyle/>
          <a:p>
            <a:r>
              <a:rPr lang="en-IN" dirty="0"/>
              <a:t>Accounting vouchers – Product walkthrough</a:t>
            </a:r>
          </a:p>
        </p:txBody>
      </p:sp>
      <p:graphicFrame>
        <p:nvGraphicFramePr>
          <p:cNvPr id="10" name="Diagram 9">
            <a:extLst>
              <a:ext uri="{FF2B5EF4-FFF2-40B4-BE49-F238E27FC236}">
                <a16:creationId xmlns:a16="http://schemas.microsoft.com/office/drawing/2014/main" id="{2DAD64F2-12BB-F1E7-05BE-E164125685DD}"/>
              </a:ext>
            </a:extLst>
          </p:cNvPr>
          <p:cNvGraphicFramePr/>
          <p:nvPr>
            <p:extLst>
              <p:ext uri="{D42A27DB-BD31-4B8C-83A1-F6EECF244321}">
                <p14:modId xmlns:p14="http://schemas.microsoft.com/office/powerpoint/2010/main" val="4240863671"/>
              </p:ext>
            </p:extLst>
          </p:nvPr>
        </p:nvGraphicFramePr>
        <p:xfrm>
          <a:off x="452069" y="1530337"/>
          <a:ext cx="11006337" cy="2522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a:extLst>
              <a:ext uri="{FF2B5EF4-FFF2-40B4-BE49-F238E27FC236}">
                <a16:creationId xmlns:a16="http://schemas.microsoft.com/office/drawing/2014/main" id="{53974F6C-B357-42CD-3A0F-471B227672BF}"/>
              </a:ext>
            </a:extLst>
          </p:cNvPr>
          <p:cNvCxnSpPr/>
          <p:nvPr/>
        </p:nvCxnSpPr>
        <p:spPr>
          <a:xfrm>
            <a:off x="452069" y="4161655"/>
            <a:ext cx="11152981"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4" name="Diagram 13">
            <a:extLst>
              <a:ext uri="{FF2B5EF4-FFF2-40B4-BE49-F238E27FC236}">
                <a16:creationId xmlns:a16="http://schemas.microsoft.com/office/drawing/2014/main" id="{EBAF0321-5A54-4329-1164-F435649C11B3}"/>
              </a:ext>
            </a:extLst>
          </p:cNvPr>
          <p:cNvGraphicFramePr/>
          <p:nvPr>
            <p:extLst>
              <p:ext uri="{D42A27DB-BD31-4B8C-83A1-F6EECF244321}">
                <p14:modId xmlns:p14="http://schemas.microsoft.com/office/powerpoint/2010/main" val="728509817"/>
              </p:ext>
            </p:extLst>
          </p:nvPr>
        </p:nvGraphicFramePr>
        <p:xfrm>
          <a:off x="452069" y="4335539"/>
          <a:ext cx="11006337" cy="25224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743567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B621-4CCF-101B-4F4A-89E213EDEE71}"/>
              </a:ext>
            </a:extLst>
          </p:cNvPr>
          <p:cNvSpPr>
            <a:spLocks noGrp="1"/>
          </p:cNvSpPr>
          <p:nvPr>
            <p:ph type="title"/>
          </p:nvPr>
        </p:nvSpPr>
        <p:spPr>
          <a:xfrm>
            <a:off x="1300950" y="335073"/>
            <a:ext cx="8392672" cy="637715"/>
          </a:xfrm>
        </p:spPr>
        <p:txBody>
          <a:bodyPr/>
          <a:lstStyle/>
          <a:p>
            <a:r>
              <a:rPr lang="en-US" dirty="0"/>
              <a:t>Accounting - Introduction</a:t>
            </a:r>
            <a:endParaRPr lang="en-IN" dirty="0"/>
          </a:p>
        </p:txBody>
      </p:sp>
      <p:graphicFrame>
        <p:nvGraphicFramePr>
          <p:cNvPr id="83" name="Diagram 82">
            <a:extLst>
              <a:ext uri="{FF2B5EF4-FFF2-40B4-BE49-F238E27FC236}">
                <a16:creationId xmlns:a16="http://schemas.microsoft.com/office/drawing/2014/main" id="{B64D8865-1567-9EEE-46AB-037264CAD79F}"/>
              </a:ext>
            </a:extLst>
          </p:cNvPr>
          <p:cNvGraphicFramePr/>
          <p:nvPr>
            <p:extLst>
              <p:ext uri="{D42A27DB-BD31-4B8C-83A1-F6EECF244321}">
                <p14:modId xmlns:p14="http://schemas.microsoft.com/office/powerpoint/2010/main" val="2232648717"/>
              </p:ext>
            </p:extLst>
          </p:nvPr>
        </p:nvGraphicFramePr>
        <p:xfrm>
          <a:off x="5246914" y="1164771"/>
          <a:ext cx="6193972" cy="5116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Accountable Vector Design Images, Accounting Icon Accounting Icon Template,  Accounting Icons, Template Icons, 3d PNG Image For Free Download |  Accounting jobs, Accounting and finance, Accounting">
            <a:extLst>
              <a:ext uri="{FF2B5EF4-FFF2-40B4-BE49-F238E27FC236}">
                <a16:creationId xmlns:a16="http://schemas.microsoft.com/office/drawing/2014/main" id="{72491566-8BB5-3C84-4910-6BB2C919A3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5515" y="2054862"/>
            <a:ext cx="3254827" cy="325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733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arn(inVertic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3">
                                            <p:graphicEl>
                                              <a:dgm id="{941749D9-D1F6-4F31-A8C4-733B118A44F4}"/>
                                            </p:graphicEl>
                                          </p:spTgt>
                                        </p:tgtEl>
                                        <p:attrNameLst>
                                          <p:attrName>style.visibility</p:attrName>
                                        </p:attrNameLst>
                                      </p:cBhvr>
                                      <p:to>
                                        <p:strVal val="visible"/>
                                      </p:to>
                                    </p:set>
                                    <p:animEffect transition="in" filter="barn(inVertical)">
                                      <p:cBhvr>
                                        <p:cTn id="12" dur="500"/>
                                        <p:tgtEl>
                                          <p:spTgt spid="83">
                                            <p:graphicEl>
                                              <a:dgm id="{941749D9-D1F6-4F31-A8C4-733B118A44F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3">
                                            <p:graphicEl>
                                              <a:dgm id="{8962BAB7-E40B-4BDA-9BF3-DAEF758D3BC4}"/>
                                            </p:graphicEl>
                                          </p:spTgt>
                                        </p:tgtEl>
                                        <p:attrNameLst>
                                          <p:attrName>style.visibility</p:attrName>
                                        </p:attrNameLst>
                                      </p:cBhvr>
                                      <p:to>
                                        <p:strVal val="visible"/>
                                      </p:to>
                                    </p:set>
                                    <p:animEffect transition="in" filter="barn(inVertical)">
                                      <p:cBhvr>
                                        <p:cTn id="17" dur="500"/>
                                        <p:tgtEl>
                                          <p:spTgt spid="83">
                                            <p:graphicEl>
                                              <a:dgm id="{8962BAB7-E40B-4BDA-9BF3-DAEF758D3BC4}"/>
                                            </p:graphic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83">
                                            <p:graphicEl>
                                              <a:dgm id="{1B342DB0-A16C-43F7-B9AA-7FC7273D1EDD}"/>
                                            </p:graphicEl>
                                          </p:spTgt>
                                        </p:tgtEl>
                                        <p:attrNameLst>
                                          <p:attrName>style.visibility</p:attrName>
                                        </p:attrNameLst>
                                      </p:cBhvr>
                                      <p:to>
                                        <p:strVal val="visible"/>
                                      </p:to>
                                    </p:set>
                                    <p:animEffect transition="in" filter="barn(inVertical)">
                                      <p:cBhvr>
                                        <p:cTn id="20" dur="500"/>
                                        <p:tgtEl>
                                          <p:spTgt spid="83">
                                            <p:graphicEl>
                                              <a:dgm id="{1B342DB0-A16C-43F7-B9AA-7FC7273D1EDD}"/>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3">
                                            <p:graphicEl>
                                              <a:dgm id="{D1BD54E2-A4DC-4B2C-BAA7-27D63EA8BD27}"/>
                                            </p:graphicEl>
                                          </p:spTgt>
                                        </p:tgtEl>
                                        <p:attrNameLst>
                                          <p:attrName>style.visibility</p:attrName>
                                        </p:attrNameLst>
                                      </p:cBhvr>
                                      <p:to>
                                        <p:strVal val="visible"/>
                                      </p:to>
                                    </p:set>
                                    <p:animEffect transition="in" filter="barn(inVertical)">
                                      <p:cBhvr>
                                        <p:cTn id="25" dur="500"/>
                                        <p:tgtEl>
                                          <p:spTgt spid="83">
                                            <p:graphicEl>
                                              <a:dgm id="{D1BD54E2-A4DC-4B2C-BAA7-27D63EA8BD27}"/>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83">
                                            <p:graphicEl>
                                              <a:dgm id="{81954CC2-16C4-4F60-BF18-9CC4DA39AE96}"/>
                                            </p:graphicEl>
                                          </p:spTgt>
                                        </p:tgtEl>
                                        <p:attrNameLst>
                                          <p:attrName>style.visibility</p:attrName>
                                        </p:attrNameLst>
                                      </p:cBhvr>
                                      <p:to>
                                        <p:strVal val="visible"/>
                                      </p:to>
                                    </p:set>
                                    <p:animEffect transition="in" filter="barn(inVertical)">
                                      <p:cBhvr>
                                        <p:cTn id="30" dur="500"/>
                                        <p:tgtEl>
                                          <p:spTgt spid="83">
                                            <p:graphicEl>
                                              <a:dgm id="{81954CC2-16C4-4F60-BF18-9CC4DA39AE9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3"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F24A-6239-31C4-56CF-8DC7C73ADA1C}"/>
              </a:ext>
            </a:extLst>
          </p:cNvPr>
          <p:cNvSpPr>
            <a:spLocks noGrp="1"/>
          </p:cNvSpPr>
          <p:nvPr>
            <p:ph type="title"/>
          </p:nvPr>
        </p:nvSpPr>
        <p:spPr/>
        <p:txBody>
          <a:bodyPr/>
          <a:lstStyle/>
          <a:p>
            <a:r>
              <a:rPr lang="en-IN" dirty="0"/>
              <a:t>Accounting vouchers – Product walkthrough</a:t>
            </a:r>
          </a:p>
        </p:txBody>
      </p:sp>
      <p:graphicFrame>
        <p:nvGraphicFramePr>
          <p:cNvPr id="10" name="Diagram 9">
            <a:extLst>
              <a:ext uri="{FF2B5EF4-FFF2-40B4-BE49-F238E27FC236}">
                <a16:creationId xmlns:a16="http://schemas.microsoft.com/office/drawing/2014/main" id="{2DAD64F2-12BB-F1E7-05BE-E164125685DD}"/>
              </a:ext>
            </a:extLst>
          </p:cNvPr>
          <p:cNvGraphicFramePr/>
          <p:nvPr>
            <p:extLst>
              <p:ext uri="{D42A27DB-BD31-4B8C-83A1-F6EECF244321}">
                <p14:modId xmlns:p14="http://schemas.microsoft.com/office/powerpoint/2010/main" val="1494257464"/>
              </p:ext>
            </p:extLst>
          </p:nvPr>
        </p:nvGraphicFramePr>
        <p:xfrm>
          <a:off x="452069" y="1530337"/>
          <a:ext cx="11006337" cy="2522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a:extLst>
              <a:ext uri="{FF2B5EF4-FFF2-40B4-BE49-F238E27FC236}">
                <a16:creationId xmlns:a16="http://schemas.microsoft.com/office/drawing/2014/main" id="{53974F6C-B357-42CD-3A0F-471B227672BF}"/>
              </a:ext>
            </a:extLst>
          </p:cNvPr>
          <p:cNvCxnSpPr/>
          <p:nvPr/>
        </p:nvCxnSpPr>
        <p:spPr>
          <a:xfrm>
            <a:off x="452069" y="4161655"/>
            <a:ext cx="11152981"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4" name="Diagram 13">
            <a:extLst>
              <a:ext uri="{FF2B5EF4-FFF2-40B4-BE49-F238E27FC236}">
                <a16:creationId xmlns:a16="http://schemas.microsoft.com/office/drawing/2014/main" id="{EBAF0321-5A54-4329-1164-F435649C11B3}"/>
              </a:ext>
            </a:extLst>
          </p:cNvPr>
          <p:cNvGraphicFramePr/>
          <p:nvPr>
            <p:extLst>
              <p:ext uri="{D42A27DB-BD31-4B8C-83A1-F6EECF244321}">
                <p14:modId xmlns:p14="http://schemas.microsoft.com/office/powerpoint/2010/main" val="1812503830"/>
              </p:ext>
            </p:extLst>
          </p:nvPr>
        </p:nvGraphicFramePr>
        <p:xfrm>
          <a:off x="452069" y="4335539"/>
          <a:ext cx="11006337" cy="25224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184012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F24A-6239-31C4-56CF-8DC7C73ADA1C}"/>
              </a:ext>
            </a:extLst>
          </p:cNvPr>
          <p:cNvSpPr>
            <a:spLocks noGrp="1"/>
          </p:cNvSpPr>
          <p:nvPr>
            <p:ph type="title"/>
          </p:nvPr>
        </p:nvSpPr>
        <p:spPr/>
        <p:txBody>
          <a:bodyPr/>
          <a:lstStyle/>
          <a:p>
            <a:r>
              <a:rPr lang="en-IN" dirty="0"/>
              <a:t>Accounting vouchers – Product walkthrough</a:t>
            </a:r>
          </a:p>
        </p:txBody>
      </p:sp>
      <p:graphicFrame>
        <p:nvGraphicFramePr>
          <p:cNvPr id="10" name="Diagram 9">
            <a:extLst>
              <a:ext uri="{FF2B5EF4-FFF2-40B4-BE49-F238E27FC236}">
                <a16:creationId xmlns:a16="http://schemas.microsoft.com/office/drawing/2014/main" id="{2DAD64F2-12BB-F1E7-05BE-E164125685DD}"/>
              </a:ext>
            </a:extLst>
          </p:cNvPr>
          <p:cNvGraphicFramePr/>
          <p:nvPr>
            <p:extLst>
              <p:ext uri="{D42A27DB-BD31-4B8C-83A1-F6EECF244321}">
                <p14:modId xmlns:p14="http://schemas.microsoft.com/office/powerpoint/2010/main" val="2314545484"/>
              </p:ext>
            </p:extLst>
          </p:nvPr>
        </p:nvGraphicFramePr>
        <p:xfrm>
          <a:off x="452069" y="1530337"/>
          <a:ext cx="11006337" cy="2522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a:extLst>
              <a:ext uri="{FF2B5EF4-FFF2-40B4-BE49-F238E27FC236}">
                <a16:creationId xmlns:a16="http://schemas.microsoft.com/office/drawing/2014/main" id="{53974F6C-B357-42CD-3A0F-471B227672BF}"/>
              </a:ext>
            </a:extLst>
          </p:cNvPr>
          <p:cNvCxnSpPr/>
          <p:nvPr/>
        </p:nvCxnSpPr>
        <p:spPr>
          <a:xfrm>
            <a:off x="452069" y="4161655"/>
            <a:ext cx="11152981"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4" name="Diagram 13">
            <a:extLst>
              <a:ext uri="{FF2B5EF4-FFF2-40B4-BE49-F238E27FC236}">
                <a16:creationId xmlns:a16="http://schemas.microsoft.com/office/drawing/2014/main" id="{EBAF0321-5A54-4329-1164-F435649C11B3}"/>
              </a:ext>
            </a:extLst>
          </p:cNvPr>
          <p:cNvGraphicFramePr/>
          <p:nvPr>
            <p:extLst>
              <p:ext uri="{D42A27DB-BD31-4B8C-83A1-F6EECF244321}">
                <p14:modId xmlns:p14="http://schemas.microsoft.com/office/powerpoint/2010/main" val="4091328849"/>
              </p:ext>
            </p:extLst>
          </p:nvPr>
        </p:nvGraphicFramePr>
        <p:xfrm>
          <a:off x="452069" y="4335539"/>
          <a:ext cx="11006337" cy="25224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930402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8922-61AD-D96B-94FD-648FDEB7DEC9}"/>
              </a:ext>
            </a:extLst>
          </p:cNvPr>
          <p:cNvSpPr>
            <a:spLocks noGrp="1"/>
          </p:cNvSpPr>
          <p:nvPr>
            <p:ph type="title"/>
          </p:nvPr>
        </p:nvSpPr>
        <p:spPr/>
        <p:txBody>
          <a:bodyPr/>
          <a:lstStyle/>
          <a:p>
            <a:r>
              <a:rPr lang="en-IN" dirty="0"/>
              <a:t>Accounting Vouchers – Features</a:t>
            </a:r>
          </a:p>
        </p:txBody>
      </p:sp>
      <p:sp>
        <p:nvSpPr>
          <p:cNvPr id="5" name="Freeform 4"/>
          <p:cNvSpPr/>
          <p:nvPr/>
        </p:nvSpPr>
        <p:spPr>
          <a:xfrm>
            <a:off x="458059" y="1861456"/>
            <a:ext cx="2102076" cy="44958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46050" tIns="899161" rIns="146302" bIns="899160" numCol="1" spcCol="1270" anchor="ctr" anchorCtr="0">
            <a:noAutofit/>
          </a:bodyPr>
          <a:lstStyle/>
          <a:p>
            <a:pPr lvl="0" algn="ctr" defTabSz="1022350">
              <a:lnSpc>
                <a:spcPct val="90000"/>
              </a:lnSpc>
              <a:spcBef>
                <a:spcPct val="0"/>
              </a:spcBef>
              <a:spcAft>
                <a:spcPct val="35000"/>
              </a:spcAft>
            </a:pPr>
            <a:r>
              <a:rPr lang="en-IN" sz="2300" kern="1200" dirty="0"/>
              <a:t>8 types of Predefined voucher</a:t>
            </a:r>
          </a:p>
        </p:txBody>
      </p:sp>
      <p:sp>
        <p:nvSpPr>
          <p:cNvPr id="6" name="Freeform 5"/>
          <p:cNvSpPr/>
          <p:nvPr/>
        </p:nvSpPr>
        <p:spPr>
          <a:xfrm>
            <a:off x="2717789" y="1861456"/>
            <a:ext cx="2102076" cy="44958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1689636"/>
              <a:satOff val="-4355"/>
              <a:lumOff val="-2941"/>
              <a:alphaOff val="0"/>
            </a:schemeClr>
          </a:fillRef>
          <a:effectRef idx="2">
            <a:schemeClr val="accent5">
              <a:hueOff val="-1689636"/>
              <a:satOff val="-4355"/>
              <a:lumOff val="-2941"/>
              <a:alphaOff val="0"/>
            </a:schemeClr>
          </a:effectRef>
          <a:fontRef idx="minor">
            <a:schemeClr val="lt1"/>
          </a:fontRef>
        </p:style>
        <p:txBody>
          <a:bodyPr spcFirstLastPara="0" vert="horz" wrap="square" lIns="146050" tIns="899161" rIns="146302" bIns="899160" numCol="1" spcCol="1270" anchor="t" anchorCtr="0">
            <a:noAutofit/>
          </a:bodyPr>
          <a:lstStyle/>
          <a:p>
            <a:pPr lvl="0" algn="l" defTabSz="1022350">
              <a:lnSpc>
                <a:spcPct val="90000"/>
              </a:lnSpc>
              <a:spcBef>
                <a:spcPct val="0"/>
              </a:spcBef>
              <a:spcAft>
                <a:spcPct val="35000"/>
              </a:spcAft>
            </a:pPr>
            <a:r>
              <a:rPr lang="en-IN" sz="2300" kern="1200" dirty="0"/>
              <a:t>Modes for Contra, Payment &amp; Receipt &amp; Journal</a:t>
            </a:r>
          </a:p>
          <a:p>
            <a:pPr marL="171450" lvl="1" indent="-171450" algn="l" defTabSz="800100">
              <a:lnSpc>
                <a:spcPct val="90000"/>
              </a:lnSpc>
              <a:spcBef>
                <a:spcPct val="0"/>
              </a:spcBef>
              <a:spcAft>
                <a:spcPct val="15000"/>
              </a:spcAft>
              <a:buChar char="••"/>
            </a:pPr>
            <a:r>
              <a:rPr lang="en-IN" sz="1800" kern="1200" dirty="0"/>
              <a:t>Single entry</a:t>
            </a:r>
          </a:p>
          <a:p>
            <a:pPr marL="171450" lvl="1" indent="-171450" algn="l" defTabSz="800100">
              <a:lnSpc>
                <a:spcPct val="90000"/>
              </a:lnSpc>
              <a:spcBef>
                <a:spcPct val="0"/>
              </a:spcBef>
              <a:spcAft>
                <a:spcPct val="15000"/>
              </a:spcAft>
              <a:buChar char="••"/>
            </a:pPr>
            <a:r>
              <a:rPr lang="en-IN" sz="1800" kern="1200" dirty="0"/>
              <a:t>Double entry</a:t>
            </a:r>
          </a:p>
        </p:txBody>
      </p:sp>
      <p:sp>
        <p:nvSpPr>
          <p:cNvPr id="7" name="Freeform 6"/>
          <p:cNvSpPr/>
          <p:nvPr/>
        </p:nvSpPr>
        <p:spPr>
          <a:xfrm>
            <a:off x="4977520" y="1861456"/>
            <a:ext cx="2102076" cy="44958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txBody>
          <a:bodyPr spcFirstLastPara="0" vert="horz" wrap="square" lIns="146050" tIns="899161" rIns="146302" bIns="899160" numCol="1" spcCol="1270" anchor="t" anchorCtr="0">
            <a:noAutofit/>
          </a:bodyPr>
          <a:lstStyle/>
          <a:p>
            <a:pPr lvl="0" algn="l" defTabSz="1022350">
              <a:lnSpc>
                <a:spcPct val="90000"/>
              </a:lnSpc>
              <a:spcBef>
                <a:spcPct val="0"/>
              </a:spcBef>
              <a:spcAft>
                <a:spcPct val="35000"/>
              </a:spcAft>
            </a:pPr>
            <a:r>
              <a:rPr lang="en-IN" sz="2300" kern="1200" dirty="0"/>
              <a:t>Invoicing modes</a:t>
            </a:r>
          </a:p>
          <a:p>
            <a:pPr marL="171450" lvl="1" indent="-171450" algn="l" defTabSz="800100">
              <a:lnSpc>
                <a:spcPct val="90000"/>
              </a:lnSpc>
              <a:spcBef>
                <a:spcPct val="0"/>
              </a:spcBef>
              <a:spcAft>
                <a:spcPct val="15000"/>
              </a:spcAft>
              <a:buChar char="••"/>
            </a:pPr>
            <a:r>
              <a:rPr lang="en-IN" sz="1800" kern="1200" dirty="0"/>
              <a:t>Item invoice mode</a:t>
            </a:r>
          </a:p>
          <a:p>
            <a:pPr marL="171450" lvl="1" indent="-171450" algn="l" defTabSz="800100">
              <a:lnSpc>
                <a:spcPct val="90000"/>
              </a:lnSpc>
              <a:spcBef>
                <a:spcPct val="0"/>
              </a:spcBef>
              <a:spcAft>
                <a:spcPct val="15000"/>
              </a:spcAft>
              <a:buChar char="••"/>
            </a:pPr>
            <a:r>
              <a:rPr lang="en-IN" sz="1800" kern="1200" dirty="0"/>
              <a:t>Accounts invoice mode</a:t>
            </a:r>
          </a:p>
          <a:p>
            <a:pPr marL="171450" lvl="1" indent="-171450" algn="l" defTabSz="800100">
              <a:lnSpc>
                <a:spcPct val="90000"/>
              </a:lnSpc>
              <a:spcBef>
                <a:spcPct val="0"/>
              </a:spcBef>
              <a:spcAft>
                <a:spcPct val="15000"/>
              </a:spcAft>
              <a:buChar char="••"/>
            </a:pPr>
            <a:r>
              <a:rPr lang="en-IN" sz="1800" kern="1200" dirty="0"/>
              <a:t>Voucher mode</a:t>
            </a:r>
          </a:p>
        </p:txBody>
      </p:sp>
      <p:sp>
        <p:nvSpPr>
          <p:cNvPr id="8" name="Freeform 7"/>
          <p:cNvSpPr/>
          <p:nvPr/>
        </p:nvSpPr>
        <p:spPr>
          <a:xfrm>
            <a:off x="7237251" y="1861456"/>
            <a:ext cx="2102076" cy="44958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5068907"/>
              <a:satOff val="-13064"/>
              <a:lumOff val="-8824"/>
              <a:alphaOff val="0"/>
            </a:schemeClr>
          </a:fillRef>
          <a:effectRef idx="2">
            <a:schemeClr val="accent5">
              <a:hueOff val="-5068907"/>
              <a:satOff val="-13064"/>
              <a:lumOff val="-8824"/>
              <a:alphaOff val="0"/>
            </a:schemeClr>
          </a:effectRef>
          <a:fontRef idx="minor">
            <a:schemeClr val="lt1"/>
          </a:fontRef>
        </p:style>
        <p:txBody>
          <a:bodyPr spcFirstLastPara="0" vert="horz" wrap="square" lIns="146050" tIns="899161" rIns="146302" bIns="899160" numCol="1" spcCol="1270" anchor="ctr" anchorCtr="0">
            <a:noAutofit/>
          </a:bodyPr>
          <a:lstStyle/>
          <a:p>
            <a:pPr lvl="0" algn="ctr" defTabSz="1022350">
              <a:lnSpc>
                <a:spcPct val="90000"/>
              </a:lnSpc>
              <a:spcBef>
                <a:spcPct val="0"/>
              </a:spcBef>
              <a:spcAft>
                <a:spcPct val="35000"/>
              </a:spcAft>
            </a:pPr>
            <a:r>
              <a:rPr lang="en-IN" sz="2300" kern="1200" dirty="0"/>
              <a:t>F12 configurations specific to voucher type</a:t>
            </a:r>
          </a:p>
        </p:txBody>
      </p:sp>
      <p:sp>
        <p:nvSpPr>
          <p:cNvPr id="9" name="Freeform 8"/>
          <p:cNvSpPr/>
          <p:nvPr/>
        </p:nvSpPr>
        <p:spPr>
          <a:xfrm>
            <a:off x="9496982" y="1861456"/>
            <a:ext cx="2102076" cy="44958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5">
              <a:hueOff val="-6758543"/>
              <a:satOff val="-17419"/>
              <a:lumOff val="-11765"/>
              <a:alphaOff val="0"/>
            </a:schemeClr>
          </a:fillRef>
          <a:effectRef idx="2">
            <a:schemeClr val="accent5">
              <a:hueOff val="-6758543"/>
              <a:satOff val="-17419"/>
              <a:lumOff val="-11765"/>
              <a:alphaOff val="0"/>
            </a:schemeClr>
          </a:effectRef>
          <a:fontRef idx="minor">
            <a:schemeClr val="lt1"/>
          </a:fontRef>
        </p:style>
        <p:txBody>
          <a:bodyPr spcFirstLastPara="0" vert="horz" wrap="square" lIns="146050" tIns="899161" rIns="146302" bIns="899160" numCol="1" spcCol="1270" anchor="t" anchorCtr="0">
            <a:noAutofit/>
          </a:bodyPr>
          <a:lstStyle/>
          <a:p>
            <a:pPr lvl="0" algn="l" defTabSz="1022350">
              <a:lnSpc>
                <a:spcPct val="90000"/>
              </a:lnSpc>
              <a:spcBef>
                <a:spcPct val="0"/>
              </a:spcBef>
              <a:spcAft>
                <a:spcPct val="35000"/>
              </a:spcAft>
            </a:pPr>
            <a:r>
              <a:rPr lang="en-IN" sz="2300" kern="1200" dirty="0"/>
              <a:t>User can create sub voucher types as per business requirement</a:t>
            </a:r>
          </a:p>
          <a:p>
            <a:pPr marL="171450" lvl="1" indent="-171450" algn="l" defTabSz="800100">
              <a:lnSpc>
                <a:spcPct val="90000"/>
              </a:lnSpc>
              <a:spcBef>
                <a:spcPct val="0"/>
              </a:spcBef>
              <a:spcAft>
                <a:spcPct val="15000"/>
              </a:spcAft>
              <a:buChar char="••"/>
            </a:pPr>
            <a:r>
              <a:rPr lang="en-IN" sz="1800" kern="1200" dirty="0"/>
              <a:t>Ex: Local sales, International sales</a:t>
            </a:r>
          </a:p>
        </p:txBody>
      </p:sp>
    </p:spTree>
    <p:extLst>
      <p:ext uri="{BB962C8B-B14F-4D97-AF65-F5344CB8AC3E}">
        <p14:creationId xmlns:p14="http://schemas.microsoft.com/office/powerpoint/2010/main" val="336930028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0000" fill="hold" grpId="0" nodeType="clickEffect" p14:presetBounceEnd="8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80000">
                                          <p:cBhvr additive="base">
                                            <p:cTn id="7" dur="2000" fill="hold"/>
                                            <p:tgtEl>
                                              <p:spTgt spid="5"/>
                                            </p:tgtEl>
                                            <p:attrNameLst>
                                              <p:attrName>ppt_x</p:attrName>
                                            </p:attrNameLst>
                                          </p:cBhvr>
                                          <p:tavLst>
                                            <p:tav tm="0">
                                              <p:val>
                                                <p:strVal val="0-#ppt_w/2"/>
                                              </p:val>
                                            </p:tav>
                                            <p:tav tm="100000">
                                              <p:val>
                                                <p:strVal val="#ppt_x"/>
                                              </p:val>
                                            </p:tav>
                                          </p:tavLst>
                                        </p:anim>
                                        <p:anim calcmode="lin" valueType="num" p14:bounceEnd="80000">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accel="40000" fill="hold" grpId="0" nodeType="withEffect" p14:presetBounceEnd="80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80000">
                                          <p:cBhvr additive="base">
                                            <p:cTn id="11" dur="2000" fill="hold"/>
                                            <p:tgtEl>
                                              <p:spTgt spid="6"/>
                                            </p:tgtEl>
                                            <p:attrNameLst>
                                              <p:attrName>ppt_x</p:attrName>
                                            </p:attrNameLst>
                                          </p:cBhvr>
                                          <p:tavLst>
                                            <p:tav tm="0">
                                              <p:val>
                                                <p:strVal val="0-#ppt_w/2"/>
                                              </p:val>
                                            </p:tav>
                                            <p:tav tm="100000">
                                              <p:val>
                                                <p:strVal val="#ppt_x"/>
                                              </p:val>
                                            </p:tav>
                                          </p:tavLst>
                                        </p:anim>
                                        <p:anim calcmode="lin" valueType="num" p14:bounceEnd="80000">
                                          <p:cBhvr additive="base">
                                            <p:cTn id="12" dur="2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80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80000">
                                          <p:cBhvr additive="base">
                                            <p:cTn id="15" dur="2000" fill="hold"/>
                                            <p:tgtEl>
                                              <p:spTgt spid="7"/>
                                            </p:tgtEl>
                                            <p:attrNameLst>
                                              <p:attrName>ppt_x</p:attrName>
                                            </p:attrNameLst>
                                          </p:cBhvr>
                                          <p:tavLst>
                                            <p:tav tm="0">
                                              <p:val>
                                                <p:strVal val="0-#ppt_w/2"/>
                                              </p:val>
                                            </p:tav>
                                            <p:tav tm="100000">
                                              <p:val>
                                                <p:strVal val="#ppt_x"/>
                                              </p:val>
                                            </p:tav>
                                          </p:tavLst>
                                        </p:anim>
                                        <p:anim calcmode="lin" valueType="num" p14:bounceEnd="80000">
                                          <p:cBhvr additive="base">
                                            <p:cTn id="16" dur="2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accel="40000" fill="hold" grpId="0" nodeType="withEffect" p14:presetBounceEnd="8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80000">
                                          <p:cBhvr additive="base">
                                            <p:cTn id="19" dur="2000" fill="hold"/>
                                            <p:tgtEl>
                                              <p:spTgt spid="8"/>
                                            </p:tgtEl>
                                            <p:attrNameLst>
                                              <p:attrName>ppt_x</p:attrName>
                                            </p:attrNameLst>
                                          </p:cBhvr>
                                          <p:tavLst>
                                            <p:tav tm="0">
                                              <p:val>
                                                <p:strVal val="0-#ppt_w/2"/>
                                              </p:val>
                                            </p:tav>
                                            <p:tav tm="100000">
                                              <p:val>
                                                <p:strVal val="#ppt_x"/>
                                              </p:val>
                                            </p:tav>
                                          </p:tavLst>
                                        </p:anim>
                                        <p:anim calcmode="lin" valueType="num" p14:bounceEnd="80000">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80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80000">
                                          <p:cBhvr additive="base">
                                            <p:cTn id="23" dur="2000" fill="hold"/>
                                            <p:tgtEl>
                                              <p:spTgt spid="9"/>
                                            </p:tgtEl>
                                            <p:attrNameLst>
                                              <p:attrName>ppt_x</p:attrName>
                                            </p:attrNameLst>
                                          </p:cBhvr>
                                          <p:tavLst>
                                            <p:tav tm="0">
                                              <p:val>
                                                <p:strVal val="0-#ppt_w/2"/>
                                              </p:val>
                                            </p:tav>
                                            <p:tav tm="100000">
                                              <p:val>
                                                <p:strVal val="#ppt_x"/>
                                              </p:val>
                                            </p:tav>
                                          </p:tavLst>
                                        </p:anim>
                                        <p:anim calcmode="lin" valueType="num" p14:bounceEnd="80000">
                                          <p:cBhvr additive="base">
                                            <p:cTn id="24"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accel="4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0-#ppt_w/2"/>
                                              </p:val>
                                            </p:tav>
                                            <p:tav tm="100000">
                                              <p:val>
                                                <p:strVal val="#ppt_x"/>
                                              </p:val>
                                            </p:tav>
                                          </p:tavLst>
                                        </p:anim>
                                        <p:anim calcmode="lin" valueType="num">
                                          <p:cBhvr additive="base">
                                            <p:cTn id="12" dur="2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2000" fill="hold"/>
                                            <p:tgtEl>
                                              <p:spTgt spid="7"/>
                                            </p:tgtEl>
                                            <p:attrNameLst>
                                              <p:attrName>ppt_x</p:attrName>
                                            </p:attrNameLst>
                                          </p:cBhvr>
                                          <p:tavLst>
                                            <p:tav tm="0">
                                              <p:val>
                                                <p:strVal val="0-#ppt_w/2"/>
                                              </p:val>
                                            </p:tav>
                                            <p:tav tm="100000">
                                              <p:val>
                                                <p:strVal val="#ppt_x"/>
                                              </p:val>
                                            </p:tav>
                                          </p:tavLst>
                                        </p:anim>
                                        <p:anim calcmode="lin" valueType="num">
                                          <p:cBhvr additive="base">
                                            <p:cTn id="16" dur="2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accel="4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2000" fill="hold"/>
                                            <p:tgtEl>
                                              <p:spTgt spid="9"/>
                                            </p:tgtEl>
                                            <p:attrNameLst>
                                              <p:attrName>ppt_x</p:attrName>
                                            </p:attrNameLst>
                                          </p:cBhvr>
                                          <p:tavLst>
                                            <p:tav tm="0">
                                              <p:val>
                                                <p:strVal val="0-#ppt_w/2"/>
                                              </p:val>
                                            </p:tav>
                                            <p:tav tm="100000">
                                              <p:val>
                                                <p:strVal val="#ppt_x"/>
                                              </p:val>
                                            </p:tav>
                                          </p:tavLst>
                                        </p:anim>
                                        <p:anim calcmode="lin" valueType="num">
                                          <p:cBhvr additive="base">
                                            <p:cTn id="24"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29DB-D895-6DAE-3CCC-558AA661E7E6}"/>
              </a:ext>
            </a:extLst>
          </p:cNvPr>
          <p:cNvSpPr>
            <a:spLocks noGrp="1"/>
          </p:cNvSpPr>
          <p:nvPr>
            <p:ph type="title"/>
          </p:nvPr>
        </p:nvSpPr>
        <p:spPr/>
        <p:txBody>
          <a:bodyPr/>
          <a:lstStyle/>
          <a:p>
            <a:r>
              <a:rPr lang="en-IN" b="1" dirty="0"/>
              <a:t>                                                        Exercise</a:t>
            </a:r>
            <a:endParaRPr lang="en-US" dirty="0"/>
          </a:p>
        </p:txBody>
      </p:sp>
      <p:pic>
        <p:nvPicPr>
          <p:cNvPr id="4" name="Picture 2" descr="Exercise as medicine for the mind - Aspire Physiotherapy And Sports Injury  Clinic">
            <a:extLst>
              <a:ext uri="{FF2B5EF4-FFF2-40B4-BE49-F238E27FC236}">
                <a16:creationId xmlns:a16="http://schemas.microsoft.com/office/drawing/2014/main" id="{3AD1DD37-6294-8663-CC2E-A42B9191F8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58" b="8205"/>
          <a:stretch/>
        </p:blipFill>
        <p:spPr bwMode="auto">
          <a:xfrm>
            <a:off x="8198449" y="0"/>
            <a:ext cx="3541481" cy="28203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E0E9B36-13DD-AC61-94F7-71A038C1197B}"/>
              </a:ext>
            </a:extLst>
          </p:cNvPr>
          <p:cNvSpPr/>
          <p:nvPr/>
        </p:nvSpPr>
        <p:spPr>
          <a:xfrm>
            <a:off x="672029" y="1773716"/>
            <a:ext cx="7799942" cy="454884"/>
          </a:xfrm>
          <a:prstGeom prst="roundRect">
            <a:avLst/>
          </a:prstGeom>
          <a:solidFill>
            <a:srgbClr val="99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Transaction Vs Voucher type</a:t>
            </a:r>
            <a:endParaRPr lang="en-US" sz="2000" b="1" dirty="0">
              <a:solidFill>
                <a:schemeClr val="tx1"/>
              </a:solidFill>
            </a:endParaRPr>
          </a:p>
        </p:txBody>
      </p:sp>
      <p:grpSp>
        <p:nvGrpSpPr>
          <p:cNvPr id="6" name="Google Shape;674;p21">
            <a:extLst>
              <a:ext uri="{FF2B5EF4-FFF2-40B4-BE49-F238E27FC236}">
                <a16:creationId xmlns:a16="http://schemas.microsoft.com/office/drawing/2014/main" id="{DB38E1AB-CDB2-D3D5-5F7C-0CEA01FFBD4A}"/>
              </a:ext>
            </a:extLst>
          </p:cNvPr>
          <p:cNvGrpSpPr/>
          <p:nvPr/>
        </p:nvGrpSpPr>
        <p:grpSpPr>
          <a:xfrm>
            <a:off x="672029" y="4849960"/>
            <a:ext cx="4856000" cy="623100"/>
            <a:chOff x="3830750" y="1755675"/>
            <a:chExt cx="4856000" cy="623100"/>
          </a:xfrm>
          <a:solidFill>
            <a:schemeClr val="accent2">
              <a:lumMod val="20000"/>
              <a:lumOff val="80000"/>
            </a:schemeClr>
          </a:solidFill>
        </p:grpSpPr>
        <p:sp>
          <p:nvSpPr>
            <p:cNvPr id="7" name="Google Shape;675;p21">
              <a:extLst>
                <a:ext uri="{FF2B5EF4-FFF2-40B4-BE49-F238E27FC236}">
                  <a16:creationId xmlns:a16="http://schemas.microsoft.com/office/drawing/2014/main" id="{AB0AC40A-5FBC-3889-D08C-48B7A15DD321}"/>
                </a:ext>
              </a:extLst>
            </p:cNvPr>
            <p:cNvSpPr/>
            <p:nvPr/>
          </p:nvSpPr>
          <p:spPr>
            <a:xfrm>
              <a:off x="3830750" y="1755675"/>
              <a:ext cx="3129300" cy="6231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latin typeface="Roboto"/>
                  <a:ea typeface="Roboto"/>
                  <a:cs typeface="Roboto"/>
                  <a:sym typeface="Roboto"/>
                </a:rPr>
                <a:t>Depreciation charged on Machinery</a:t>
              </a:r>
              <a:endParaRPr dirty="0">
                <a:latin typeface="Roboto"/>
                <a:ea typeface="Roboto"/>
                <a:cs typeface="Roboto"/>
                <a:sym typeface="Roboto"/>
              </a:endParaRPr>
            </a:p>
          </p:txBody>
        </p:sp>
        <p:sp>
          <p:nvSpPr>
            <p:cNvPr id="8" name="Google Shape;676;p21">
              <a:extLst>
                <a:ext uri="{FF2B5EF4-FFF2-40B4-BE49-F238E27FC236}">
                  <a16:creationId xmlns:a16="http://schemas.microsoft.com/office/drawing/2014/main" id="{BFD12333-3AFA-2035-685B-A130765E838A}"/>
                </a:ext>
              </a:extLst>
            </p:cNvPr>
            <p:cNvSpPr/>
            <p:nvPr/>
          </p:nvSpPr>
          <p:spPr>
            <a:xfrm>
              <a:off x="7243750" y="1755675"/>
              <a:ext cx="1443000" cy="6231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a:latin typeface="Fira Sans Extra Condensed"/>
                  <a:ea typeface="Fira Sans Extra Condensed"/>
                  <a:cs typeface="Fira Sans Extra Condensed"/>
                  <a:sym typeface="Fira Sans Extra Condensed"/>
                </a:rPr>
                <a:t>Journal</a:t>
              </a:r>
              <a:endParaRPr sz="1800" b="1" dirty="0">
                <a:latin typeface="Fira Sans Extra Condensed"/>
                <a:ea typeface="Fira Sans Extra Condensed"/>
                <a:cs typeface="Fira Sans Extra Condensed"/>
                <a:sym typeface="Fira Sans Extra Condensed"/>
              </a:endParaRPr>
            </a:p>
          </p:txBody>
        </p:sp>
      </p:grpSp>
      <p:sp>
        <p:nvSpPr>
          <p:cNvPr id="9" name="Google Shape;675;p21">
            <a:extLst>
              <a:ext uri="{FF2B5EF4-FFF2-40B4-BE49-F238E27FC236}">
                <a16:creationId xmlns:a16="http://schemas.microsoft.com/office/drawing/2014/main" id="{88F405F7-A8F9-6DD8-B1FD-1BF59A9AB91F}"/>
              </a:ext>
            </a:extLst>
          </p:cNvPr>
          <p:cNvSpPr/>
          <p:nvPr/>
        </p:nvSpPr>
        <p:spPr>
          <a:xfrm>
            <a:off x="5903205" y="2958300"/>
            <a:ext cx="4474682" cy="6231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latin typeface="Roboto"/>
                <a:ea typeface="Roboto"/>
                <a:cs typeface="Roboto"/>
                <a:sym typeface="Roboto"/>
              </a:rPr>
              <a:t>Dr. Party Cr sales</a:t>
            </a:r>
            <a:endParaRPr dirty="0">
              <a:latin typeface="Roboto"/>
              <a:ea typeface="Roboto"/>
              <a:cs typeface="Roboto"/>
              <a:sym typeface="Roboto"/>
            </a:endParaRPr>
          </a:p>
        </p:txBody>
      </p:sp>
      <p:grpSp>
        <p:nvGrpSpPr>
          <p:cNvPr id="10" name="Google Shape;674;p21">
            <a:extLst>
              <a:ext uri="{FF2B5EF4-FFF2-40B4-BE49-F238E27FC236}">
                <a16:creationId xmlns:a16="http://schemas.microsoft.com/office/drawing/2014/main" id="{5479F039-6EE1-783B-DBB9-1E9D05A6E143}"/>
              </a:ext>
            </a:extLst>
          </p:cNvPr>
          <p:cNvGrpSpPr/>
          <p:nvPr/>
        </p:nvGrpSpPr>
        <p:grpSpPr>
          <a:xfrm>
            <a:off x="672029" y="3904130"/>
            <a:ext cx="4856000" cy="623100"/>
            <a:chOff x="3830750" y="1755675"/>
            <a:chExt cx="4856000" cy="623100"/>
          </a:xfrm>
          <a:solidFill>
            <a:schemeClr val="accent2">
              <a:lumMod val="20000"/>
              <a:lumOff val="80000"/>
            </a:schemeClr>
          </a:solidFill>
        </p:grpSpPr>
        <p:sp>
          <p:nvSpPr>
            <p:cNvPr id="11" name="Google Shape;675;p21">
              <a:extLst>
                <a:ext uri="{FF2B5EF4-FFF2-40B4-BE49-F238E27FC236}">
                  <a16:creationId xmlns:a16="http://schemas.microsoft.com/office/drawing/2014/main" id="{7BBCDDB8-F08A-69B7-97D7-F43F591E5EDB}"/>
                </a:ext>
              </a:extLst>
            </p:cNvPr>
            <p:cNvSpPr/>
            <p:nvPr/>
          </p:nvSpPr>
          <p:spPr>
            <a:xfrm>
              <a:off x="3830750" y="1755675"/>
              <a:ext cx="3129300" cy="6231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latin typeface="Roboto"/>
                  <a:ea typeface="Roboto"/>
                  <a:cs typeface="Roboto"/>
                  <a:sym typeface="Roboto"/>
                </a:rPr>
                <a:t>Payment received via Bank a/c</a:t>
              </a:r>
              <a:endParaRPr dirty="0">
                <a:latin typeface="Roboto"/>
                <a:ea typeface="Roboto"/>
                <a:cs typeface="Roboto"/>
                <a:sym typeface="Roboto"/>
              </a:endParaRPr>
            </a:p>
          </p:txBody>
        </p:sp>
        <p:sp>
          <p:nvSpPr>
            <p:cNvPr id="12" name="Google Shape;676;p21">
              <a:extLst>
                <a:ext uri="{FF2B5EF4-FFF2-40B4-BE49-F238E27FC236}">
                  <a16:creationId xmlns:a16="http://schemas.microsoft.com/office/drawing/2014/main" id="{89CE1F3E-F155-27EA-00C7-D3252EC39665}"/>
                </a:ext>
              </a:extLst>
            </p:cNvPr>
            <p:cNvSpPr/>
            <p:nvPr/>
          </p:nvSpPr>
          <p:spPr>
            <a:xfrm>
              <a:off x="7243750" y="1755675"/>
              <a:ext cx="1443000" cy="6231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a:latin typeface="Fira Sans Extra Condensed"/>
                  <a:ea typeface="Fira Sans Extra Condensed"/>
                  <a:cs typeface="Fira Sans Extra Condensed"/>
                  <a:sym typeface="Fira Sans Extra Condensed"/>
                </a:rPr>
                <a:t>R</a:t>
              </a:r>
              <a:r>
                <a:rPr lang="en-IN" sz="1800" b="1" dirty="0">
                  <a:latin typeface="Fira Sans Extra Condensed"/>
                  <a:ea typeface="Fira Sans Extra Condensed"/>
                  <a:cs typeface="Fira Sans Extra Condensed"/>
                  <a:sym typeface="Fira Sans Extra Condensed"/>
                </a:rPr>
                <a:t>e</a:t>
              </a:r>
              <a:r>
                <a:rPr lang="en" sz="1800" b="1" dirty="0">
                  <a:latin typeface="Fira Sans Extra Condensed"/>
                  <a:ea typeface="Fira Sans Extra Condensed"/>
                  <a:cs typeface="Fira Sans Extra Condensed"/>
                  <a:sym typeface="Fira Sans Extra Condensed"/>
                </a:rPr>
                <a:t>ceipt</a:t>
              </a:r>
              <a:endParaRPr sz="1800" b="1" dirty="0">
                <a:latin typeface="Fira Sans Extra Condensed"/>
                <a:ea typeface="Fira Sans Extra Condensed"/>
                <a:cs typeface="Fira Sans Extra Condensed"/>
                <a:sym typeface="Fira Sans Extra Condensed"/>
              </a:endParaRPr>
            </a:p>
          </p:txBody>
        </p:sp>
      </p:grpSp>
      <p:grpSp>
        <p:nvGrpSpPr>
          <p:cNvPr id="13" name="Google Shape;674;p21">
            <a:extLst>
              <a:ext uri="{FF2B5EF4-FFF2-40B4-BE49-F238E27FC236}">
                <a16:creationId xmlns:a16="http://schemas.microsoft.com/office/drawing/2014/main" id="{3A6998AC-8D75-B77C-6C79-8A8BA388E66C}"/>
              </a:ext>
            </a:extLst>
          </p:cNvPr>
          <p:cNvGrpSpPr/>
          <p:nvPr/>
        </p:nvGrpSpPr>
        <p:grpSpPr>
          <a:xfrm>
            <a:off x="672029" y="2958300"/>
            <a:ext cx="4856000" cy="623100"/>
            <a:chOff x="3830750" y="1755675"/>
            <a:chExt cx="4856000" cy="623100"/>
          </a:xfrm>
          <a:solidFill>
            <a:schemeClr val="accent2">
              <a:lumMod val="20000"/>
              <a:lumOff val="80000"/>
            </a:schemeClr>
          </a:solidFill>
        </p:grpSpPr>
        <p:sp>
          <p:nvSpPr>
            <p:cNvPr id="14" name="Google Shape;675;p21">
              <a:extLst>
                <a:ext uri="{FF2B5EF4-FFF2-40B4-BE49-F238E27FC236}">
                  <a16:creationId xmlns:a16="http://schemas.microsoft.com/office/drawing/2014/main" id="{AA095CF3-39A0-53C4-022F-9A9ECCC8C952}"/>
                </a:ext>
              </a:extLst>
            </p:cNvPr>
            <p:cNvSpPr/>
            <p:nvPr/>
          </p:nvSpPr>
          <p:spPr>
            <a:xfrm>
              <a:off x="3830750" y="1755675"/>
              <a:ext cx="3129300" cy="557426"/>
            </a:xfrm>
            <a:prstGeom prst="roundRect">
              <a:avLst>
                <a:gd name="adj" fmla="val 50000"/>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latin typeface="Roboto"/>
                  <a:ea typeface="Roboto"/>
                  <a:cs typeface="Roboto"/>
                  <a:sym typeface="Roboto"/>
                </a:rPr>
                <a:t>Goods sold on Credit</a:t>
              </a:r>
              <a:endParaRPr dirty="0">
                <a:latin typeface="Roboto"/>
                <a:ea typeface="Roboto"/>
                <a:cs typeface="Roboto"/>
                <a:sym typeface="Roboto"/>
              </a:endParaRPr>
            </a:p>
          </p:txBody>
        </p:sp>
        <p:sp>
          <p:nvSpPr>
            <p:cNvPr id="15" name="Google Shape;676;p21">
              <a:extLst>
                <a:ext uri="{FF2B5EF4-FFF2-40B4-BE49-F238E27FC236}">
                  <a16:creationId xmlns:a16="http://schemas.microsoft.com/office/drawing/2014/main" id="{ECE9A44B-CB43-15D7-F8FA-B891B9BADC7F}"/>
                </a:ext>
              </a:extLst>
            </p:cNvPr>
            <p:cNvSpPr/>
            <p:nvPr/>
          </p:nvSpPr>
          <p:spPr>
            <a:xfrm>
              <a:off x="7243750" y="1755675"/>
              <a:ext cx="1443000" cy="6231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a:latin typeface="Fira Sans Extra Condensed"/>
                  <a:ea typeface="Fira Sans Extra Condensed"/>
                  <a:cs typeface="Fira Sans Extra Condensed"/>
                  <a:sym typeface="Fira Sans Extra Condensed"/>
                </a:rPr>
                <a:t>Sales</a:t>
              </a:r>
              <a:endParaRPr sz="1800" b="1" dirty="0">
                <a:latin typeface="Fira Sans Extra Condensed"/>
                <a:ea typeface="Fira Sans Extra Condensed"/>
                <a:cs typeface="Fira Sans Extra Condensed"/>
                <a:sym typeface="Fira Sans Extra Condensed"/>
              </a:endParaRPr>
            </a:p>
          </p:txBody>
        </p:sp>
      </p:grpSp>
      <p:grpSp>
        <p:nvGrpSpPr>
          <p:cNvPr id="16" name="Google Shape;674;p21">
            <a:extLst>
              <a:ext uri="{FF2B5EF4-FFF2-40B4-BE49-F238E27FC236}">
                <a16:creationId xmlns:a16="http://schemas.microsoft.com/office/drawing/2014/main" id="{A9AE32A1-4E47-D133-8AE7-2E1501A352A5}"/>
              </a:ext>
            </a:extLst>
          </p:cNvPr>
          <p:cNvGrpSpPr/>
          <p:nvPr/>
        </p:nvGrpSpPr>
        <p:grpSpPr>
          <a:xfrm>
            <a:off x="672029" y="5796511"/>
            <a:ext cx="4856000" cy="623100"/>
            <a:chOff x="3830750" y="1755675"/>
            <a:chExt cx="4856000" cy="623100"/>
          </a:xfrm>
          <a:solidFill>
            <a:schemeClr val="accent2">
              <a:lumMod val="20000"/>
              <a:lumOff val="80000"/>
            </a:schemeClr>
          </a:solidFill>
        </p:grpSpPr>
        <p:sp>
          <p:nvSpPr>
            <p:cNvPr id="17" name="Google Shape;675;p21">
              <a:extLst>
                <a:ext uri="{FF2B5EF4-FFF2-40B4-BE49-F238E27FC236}">
                  <a16:creationId xmlns:a16="http://schemas.microsoft.com/office/drawing/2014/main" id="{4A6A0744-6BF0-8A2F-DB9A-223DF17F1F9D}"/>
                </a:ext>
              </a:extLst>
            </p:cNvPr>
            <p:cNvSpPr/>
            <p:nvPr/>
          </p:nvSpPr>
          <p:spPr>
            <a:xfrm>
              <a:off x="3830750" y="1755675"/>
              <a:ext cx="3129300" cy="6231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latin typeface="Roboto"/>
                  <a:ea typeface="Roboto"/>
                  <a:cs typeface="Roboto"/>
                  <a:sym typeface="Roboto"/>
                </a:rPr>
                <a:t>Returning goods purchased</a:t>
              </a:r>
              <a:endParaRPr dirty="0">
                <a:latin typeface="Roboto"/>
                <a:ea typeface="Roboto"/>
                <a:cs typeface="Roboto"/>
                <a:sym typeface="Roboto"/>
              </a:endParaRPr>
            </a:p>
          </p:txBody>
        </p:sp>
        <p:sp>
          <p:nvSpPr>
            <p:cNvPr id="18" name="Google Shape;676;p21">
              <a:extLst>
                <a:ext uri="{FF2B5EF4-FFF2-40B4-BE49-F238E27FC236}">
                  <a16:creationId xmlns:a16="http://schemas.microsoft.com/office/drawing/2014/main" id="{607A98EA-2A7D-E527-D99A-38444639ACE3}"/>
                </a:ext>
              </a:extLst>
            </p:cNvPr>
            <p:cNvSpPr/>
            <p:nvPr/>
          </p:nvSpPr>
          <p:spPr>
            <a:xfrm>
              <a:off x="7243750" y="1755675"/>
              <a:ext cx="1443000" cy="623100"/>
            </a:xfrm>
            <a:prstGeom prst="roundRect">
              <a:avLst>
                <a:gd name="adj" fmla="val 50000"/>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dirty="0">
                  <a:latin typeface="Fira Sans Extra Condensed"/>
                  <a:ea typeface="Fira Sans Extra Condensed"/>
                  <a:cs typeface="Fira Sans Extra Condensed"/>
                  <a:sym typeface="Fira Sans Extra Condensed"/>
                </a:rPr>
                <a:t>Debit N</a:t>
              </a:r>
              <a:r>
                <a:rPr lang="en-IN" sz="1800" b="1" dirty="0">
                  <a:latin typeface="Fira Sans Extra Condensed"/>
                  <a:ea typeface="Fira Sans Extra Condensed"/>
                  <a:cs typeface="Fira Sans Extra Condensed"/>
                  <a:sym typeface="Fira Sans Extra Condensed"/>
                </a:rPr>
                <a:t>o</a:t>
              </a:r>
              <a:r>
                <a:rPr lang="en" sz="1800" b="1" dirty="0">
                  <a:latin typeface="Fira Sans Extra Condensed"/>
                  <a:ea typeface="Fira Sans Extra Condensed"/>
                  <a:cs typeface="Fira Sans Extra Condensed"/>
                  <a:sym typeface="Fira Sans Extra Condensed"/>
                </a:rPr>
                <a:t>te </a:t>
              </a:r>
              <a:endParaRPr sz="1800" b="1" dirty="0">
                <a:latin typeface="Fira Sans Extra Condensed"/>
                <a:ea typeface="Fira Sans Extra Condensed"/>
                <a:cs typeface="Fira Sans Extra Condensed"/>
                <a:sym typeface="Fira Sans Extra Condensed"/>
              </a:endParaRPr>
            </a:p>
          </p:txBody>
        </p:sp>
      </p:grpSp>
      <p:sp>
        <p:nvSpPr>
          <p:cNvPr id="19" name="Google Shape;675;p21">
            <a:extLst>
              <a:ext uri="{FF2B5EF4-FFF2-40B4-BE49-F238E27FC236}">
                <a16:creationId xmlns:a16="http://schemas.microsoft.com/office/drawing/2014/main" id="{BAC241F6-4B06-94C0-E503-37773688D01B}"/>
              </a:ext>
            </a:extLst>
          </p:cNvPr>
          <p:cNvSpPr/>
          <p:nvPr/>
        </p:nvSpPr>
        <p:spPr>
          <a:xfrm>
            <a:off x="5903204" y="3904130"/>
            <a:ext cx="4474683" cy="6231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latin typeface="Roboto"/>
                <a:ea typeface="Roboto"/>
                <a:cs typeface="Roboto"/>
                <a:sym typeface="Roboto"/>
              </a:rPr>
              <a:t>Dr Bank a/c Cr Party</a:t>
            </a:r>
            <a:endParaRPr dirty="0">
              <a:latin typeface="Roboto"/>
              <a:ea typeface="Roboto"/>
              <a:cs typeface="Roboto"/>
              <a:sym typeface="Roboto"/>
            </a:endParaRPr>
          </a:p>
        </p:txBody>
      </p:sp>
      <p:sp>
        <p:nvSpPr>
          <p:cNvPr id="20" name="Google Shape;675;p21">
            <a:extLst>
              <a:ext uri="{FF2B5EF4-FFF2-40B4-BE49-F238E27FC236}">
                <a16:creationId xmlns:a16="http://schemas.microsoft.com/office/drawing/2014/main" id="{5625CDEF-A90D-DD61-0579-CEA017446E43}"/>
              </a:ext>
            </a:extLst>
          </p:cNvPr>
          <p:cNvSpPr/>
          <p:nvPr/>
        </p:nvSpPr>
        <p:spPr>
          <a:xfrm>
            <a:off x="5903203" y="4849960"/>
            <a:ext cx="4474684" cy="6231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latin typeface="Roboto"/>
                <a:ea typeface="Roboto"/>
                <a:cs typeface="Roboto"/>
                <a:sym typeface="Roboto"/>
              </a:rPr>
              <a:t>Dr. Depreciation a/c Cr. Fixed asset a/c</a:t>
            </a:r>
            <a:endParaRPr dirty="0">
              <a:latin typeface="Roboto"/>
              <a:ea typeface="Roboto"/>
              <a:cs typeface="Roboto"/>
              <a:sym typeface="Roboto"/>
            </a:endParaRPr>
          </a:p>
        </p:txBody>
      </p:sp>
      <p:sp>
        <p:nvSpPr>
          <p:cNvPr id="21" name="Google Shape;675;p21">
            <a:extLst>
              <a:ext uri="{FF2B5EF4-FFF2-40B4-BE49-F238E27FC236}">
                <a16:creationId xmlns:a16="http://schemas.microsoft.com/office/drawing/2014/main" id="{19951F90-376B-CBF1-754D-5FA08CE06EB3}"/>
              </a:ext>
            </a:extLst>
          </p:cNvPr>
          <p:cNvSpPr/>
          <p:nvPr/>
        </p:nvSpPr>
        <p:spPr>
          <a:xfrm>
            <a:off x="5903205" y="5796511"/>
            <a:ext cx="4474682" cy="623100"/>
          </a:xfrm>
          <a:prstGeom prst="roundRect">
            <a:avLst>
              <a:gd name="adj" fmla="val 50000"/>
            </a:avLst>
          </a:pr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latin typeface="Roboto"/>
                <a:ea typeface="Roboto"/>
                <a:cs typeface="Roboto"/>
                <a:sym typeface="Roboto"/>
              </a:rPr>
              <a:t>Dr. Supplier a/c Cr. Purchase a/c</a:t>
            </a:r>
            <a:endParaRPr dirty="0">
              <a:latin typeface="Roboto"/>
              <a:ea typeface="Roboto"/>
              <a:cs typeface="Roboto"/>
              <a:sym typeface="Roboto"/>
            </a:endParaRPr>
          </a:p>
        </p:txBody>
      </p:sp>
    </p:spTree>
    <p:extLst>
      <p:ext uri="{BB962C8B-B14F-4D97-AF65-F5344CB8AC3E}">
        <p14:creationId xmlns:p14="http://schemas.microsoft.com/office/powerpoint/2010/main" val="294169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D1A3-E362-0560-5379-EA5E787EFDAA}"/>
              </a:ext>
            </a:extLst>
          </p:cNvPr>
          <p:cNvSpPr>
            <a:spLocks noGrp="1"/>
          </p:cNvSpPr>
          <p:nvPr>
            <p:ph type="title"/>
          </p:nvPr>
        </p:nvSpPr>
        <p:spPr/>
        <p:txBody>
          <a:bodyPr/>
          <a:lstStyle/>
          <a:p>
            <a:pPr algn="ctr"/>
            <a:r>
              <a:rPr lang="en-IN" dirty="0">
                <a:solidFill>
                  <a:schemeClr val="tx1">
                    <a:lumMod val="50000"/>
                    <a:lumOff val="50000"/>
                  </a:schemeClr>
                </a:solidFill>
              </a:rPr>
              <a:t>Voucher numbering methods</a:t>
            </a:r>
            <a:endParaRPr lang="en-US" dirty="0">
              <a:solidFill>
                <a:schemeClr val="tx1">
                  <a:lumMod val="50000"/>
                  <a:lumOff val="50000"/>
                </a:schemeClr>
              </a:solidFill>
            </a:endParaRPr>
          </a:p>
        </p:txBody>
      </p:sp>
      <p:pic>
        <p:nvPicPr>
          <p:cNvPr id="24578" name="Picture 2" descr="What Is an Invoice Number? How to Number Your Invoices (With Examples)">
            <a:extLst>
              <a:ext uri="{FF2B5EF4-FFF2-40B4-BE49-F238E27FC236}">
                <a16:creationId xmlns:a16="http://schemas.microsoft.com/office/drawing/2014/main" id="{93E9F5B5-5375-484F-2806-681A5D73348E}"/>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31090" t="23252" r="16260"/>
          <a:stretch/>
        </p:blipFill>
        <p:spPr bwMode="auto">
          <a:xfrm>
            <a:off x="9201840" y="167283"/>
            <a:ext cx="2310788" cy="1816339"/>
          </a:xfrm>
          <a:prstGeom prst="rect">
            <a:avLst/>
          </a:prstGeom>
          <a:noFill/>
          <a:extLst>
            <a:ext uri="{909E8E84-426E-40DD-AFC4-6F175D3DCCD1}">
              <a14:hiddenFill xmlns:a14="http://schemas.microsoft.com/office/drawing/2010/main">
                <a:solidFill>
                  <a:srgbClr val="FFFFFF"/>
                </a:solidFill>
              </a14:hiddenFill>
            </a:ext>
          </a:extLst>
        </p:spPr>
      </p:pic>
      <p:sp>
        <p:nvSpPr>
          <p:cNvPr id="24668" name="Google Shape;206;p19">
            <a:extLst>
              <a:ext uri="{FF2B5EF4-FFF2-40B4-BE49-F238E27FC236}">
                <a16:creationId xmlns:a16="http://schemas.microsoft.com/office/drawing/2014/main" id="{36599D45-7F53-2849-8BAA-79688986B790}"/>
              </a:ext>
            </a:extLst>
          </p:cNvPr>
          <p:cNvSpPr/>
          <p:nvPr/>
        </p:nvSpPr>
        <p:spPr>
          <a:xfrm>
            <a:off x="2957918" y="4001372"/>
            <a:ext cx="2260082" cy="2211681"/>
          </a:xfrm>
          <a:custGeom>
            <a:avLst/>
            <a:gdLst/>
            <a:ahLst/>
            <a:cxnLst/>
            <a:rect l="l" t="t" r="r" b="b"/>
            <a:pathLst>
              <a:path w="35048" h="36564" extrusionOk="0">
                <a:moveTo>
                  <a:pt x="17782" y="0"/>
                </a:moveTo>
                <a:cubicBezTo>
                  <a:pt x="17444" y="147"/>
                  <a:pt x="17126" y="355"/>
                  <a:pt x="16849" y="631"/>
                </a:cubicBezTo>
                <a:lnTo>
                  <a:pt x="1166" y="16314"/>
                </a:lnTo>
                <a:cubicBezTo>
                  <a:pt x="0" y="17480"/>
                  <a:pt x="0" y="19369"/>
                  <a:pt x="1166" y="20535"/>
                </a:cubicBezTo>
                <a:lnTo>
                  <a:pt x="16849" y="36217"/>
                </a:lnTo>
                <a:cubicBezTo>
                  <a:pt x="16979" y="36348"/>
                  <a:pt x="17120" y="36462"/>
                  <a:pt x="17266" y="36563"/>
                </a:cubicBezTo>
                <a:cubicBezTo>
                  <a:pt x="17604" y="36417"/>
                  <a:pt x="17921" y="36208"/>
                  <a:pt x="18200" y="35933"/>
                </a:cubicBezTo>
                <a:lnTo>
                  <a:pt x="33882" y="20249"/>
                </a:lnTo>
                <a:cubicBezTo>
                  <a:pt x="35048" y="19084"/>
                  <a:pt x="35048" y="17194"/>
                  <a:pt x="33882" y="16029"/>
                </a:cubicBezTo>
                <a:lnTo>
                  <a:pt x="18200" y="346"/>
                </a:lnTo>
                <a:cubicBezTo>
                  <a:pt x="18069" y="215"/>
                  <a:pt x="17929" y="102"/>
                  <a:pt x="17782" y="0"/>
                </a:cubicBezTo>
                <a:close/>
              </a:path>
            </a:pathLst>
          </a:custGeom>
          <a:solidFill>
            <a:srgbClr val="EFEFEF">
              <a:alpha val="1384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latin typeface="Arial"/>
              <a:cs typeface="Arial"/>
              <a:sym typeface="Arial"/>
            </a:endParaRPr>
          </a:p>
        </p:txBody>
      </p:sp>
      <p:sp>
        <p:nvSpPr>
          <p:cNvPr id="24672" name="Google Shape;210;p19">
            <a:extLst>
              <a:ext uri="{FF2B5EF4-FFF2-40B4-BE49-F238E27FC236}">
                <a16:creationId xmlns:a16="http://schemas.microsoft.com/office/drawing/2014/main" id="{E5328FA4-8380-BE9C-0263-020CAF7EF6AF}"/>
              </a:ext>
            </a:extLst>
          </p:cNvPr>
          <p:cNvSpPr txBox="1"/>
          <p:nvPr/>
        </p:nvSpPr>
        <p:spPr>
          <a:xfrm>
            <a:off x="3497458" y="4696280"/>
            <a:ext cx="1520700" cy="334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Clr>
                <a:srgbClr val="000000"/>
              </a:buClr>
              <a:buFont typeface="Arial"/>
              <a:buNone/>
            </a:pPr>
            <a:r>
              <a:rPr lang="en" kern="0" dirty="0">
                <a:solidFill>
                  <a:srgbClr val="FFFFFF"/>
                </a:solidFill>
                <a:latin typeface="Fira Sans Extra Condensed SemiBold"/>
                <a:ea typeface="Fira Sans Extra Condensed SemiBold"/>
                <a:cs typeface="Fira Sans Extra Condensed SemiBold"/>
                <a:sym typeface="Fira Sans Extra Condensed SemiBold"/>
              </a:rPr>
              <a:t>Venus</a:t>
            </a:r>
            <a:endParaRPr kern="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4674" name="Google Shape;212;p19">
            <a:extLst>
              <a:ext uri="{FF2B5EF4-FFF2-40B4-BE49-F238E27FC236}">
                <a16:creationId xmlns:a16="http://schemas.microsoft.com/office/drawing/2014/main" id="{8832E966-0059-8ABD-4993-CD3081E056F2}"/>
              </a:ext>
            </a:extLst>
          </p:cNvPr>
          <p:cNvSpPr txBox="1"/>
          <p:nvPr/>
        </p:nvSpPr>
        <p:spPr>
          <a:xfrm>
            <a:off x="6222280" y="4702289"/>
            <a:ext cx="1520700" cy="334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Clr>
                <a:srgbClr val="000000"/>
              </a:buClr>
              <a:buFont typeface="Arial"/>
              <a:buNone/>
            </a:pPr>
            <a:r>
              <a:rPr lang="en" kern="0">
                <a:solidFill>
                  <a:srgbClr val="FFFFFF"/>
                </a:solidFill>
                <a:latin typeface="Fira Sans Extra Condensed SemiBold"/>
                <a:ea typeface="Fira Sans Extra Condensed SemiBold"/>
                <a:cs typeface="Fira Sans Extra Condensed SemiBold"/>
                <a:sym typeface="Fira Sans Extra Condensed SemiBold"/>
              </a:rPr>
              <a:t>Mars</a:t>
            </a:r>
            <a:endParaRPr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nvGrpSpPr>
          <p:cNvPr id="24676" name="Google Shape;214;p19">
            <a:extLst>
              <a:ext uri="{FF2B5EF4-FFF2-40B4-BE49-F238E27FC236}">
                <a16:creationId xmlns:a16="http://schemas.microsoft.com/office/drawing/2014/main" id="{9C269433-5C43-7808-DD9E-CBE9B3150B1E}"/>
              </a:ext>
            </a:extLst>
          </p:cNvPr>
          <p:cNvGrpSpPr/>
          <p:nvPr/>
        </p:nvGrpSpPr>
        <p:grpSpPr>
          <a:xfrm>
            <a:off x="1277957" y="2335575"/>
            <a:ext cx="2790010" cy="2538804"/>
            <a:chOff x="826069" y="1203890"/>
            <a:chExt cx="2261395" cy="2224333"/>
          </a:xfrm>
          <a:solidFill>
            <a:schemeClr val="accent3">
              <a:lumMod val="20000"/>
              <a:lumOff val="80000"/>
            </a:schemeClr>
          </a:solidFill>
        </p:grpSpPr>
        <p:sp>
          <p:nvSpPr>
            <p:cNvPr id="24677" name="Google Shape;215;p19">
              <a:extLst>
                <a:ext uri="{FF2B5EF4-FFF2-40B4-BE49-F238E27FC236}">
                  <a16:creationId xmlns:a16="http://schemas.microsoft.com/office/drawing/2014/main" id="{7E2185B2-A06D-9BCC-3948-DA87922F5C8D}"/>
                </a:ext>
              </a:extLst>
            </p:cNvPr>
            <p:cNvSpPr/>
            <p:nvPr/>
          </p:nvSpPr>
          <p:spPr>
            <a:xfrm>
              <a:off x="827442" y="1203890"/>
              <a:ext cx="2260022" cy="2224333"/>
            </a:xfrm>
            <a:custGeom>
              <a:avLst/>
              <a:gdLst/>
              <a:ahLst/>
              <a:cxnLst/>
              <a:rect l="l" t="t" r="r" b="b"/>
              <a:pathLst>
                <a:path w="37869" h="37271" extrusionOk="0">
                  <a:moveTo>
                    <a:pt x="18935" y="1"/>
                  </a:moveTo>
                  <a:cubicBezTo>
                    <a:pt x="18152" y="1"/>
                    <a:pt x="17368" y="299"/>
                    <a:pt x="16770" y="897"/>
                  </a:cubicBezTo>
                  <a:lnTo>
                    <a:pt x="1197" y="16470"/>
                  </a:lnTo>
                  <a:cubicBezTo>
                    <a:pt x="1" y="17666"/>
                    <a:pt x="1" y="19605"/>
                    <a:pt x="1197" y="20801"/>
                  </a:cubicBezTo>
                  <a:lnTo>
                    <a:pt x="16769" y="36374"/>
                  </a:lnTo>
                  <a:cubicBezTo>
                    <a:pt x="17367" y="36972"/>
                    <a:pt x="18151" y="37271"/>
                    <a:pt x="18935" y="37271"/>
                  </a:cubicBezTo>
                  <a:cubicBezTo>
                    <a:pt x="19719" y="37271"/>
                    <a:pt x="20503" y="36972"/>
                    <a:pt x="21101" y="36374"/>
                  </a:cubicBezTo>
                  <a:lnTo>
                    <a:pt x="36674" y="20801"/>
                  </a:lnTo>
                  <a:cubicBezTo>
                    <a:pt x="37869" y="19605"/>
                    <a:pt x="37869" y="17666"/>
                    <a:pt x="36674" y="16470"/>
                  </a:cubicBezTo>
                  <a:lnTo>
                    <a:pt x="21101" y="897"/>
                  </a:lnTo>
                  <a:cubicBezTo>
                    <a:pt x="20503" y="299"/>
                    <a:pt x="19719" y="1"/>
                    <a:pt x="18935"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24678" name="Google Shape;216;p19">
              <a:extLst>
                <a:ext uri="{FF2B5EF4-FFF2-40B4-BE49-F238E27FC236}">
                  <a16:creationId xmlns:a16="http://schemas.microsoft.com/office/drawing/2014/main" id="{5AFA2276-E9F1-AD93-859B-27602F05CC0F}"/>
                </a:ext>
              </a:extLst>
            </p:cNvPr>
            <p:cNvSpPr/>
            <p:nvPr/>
          </p:nvSpPr>
          <p:spPr>
            <a:xfrm>
              <a:off x="826069" y="1216482"/>
              <a:ext cx="2091605" cy="2182080"/>
            </a:xfrm>
            <a:custGeom>
              <a:avLst/>
              <a:gdLst/>
              <a:ahLst/>
              <a:cxnLst/>
              <a:rect l="l" t="t" r="r" b="b"/>
              <a:pathLst>
                <a:path w="35047" h="36563" extrusionOk="0">
                  <a:moveTo>
                    <a:pt x="17781" y="0"/>
                  </a:moveTo>
                  <a:cubicBezTo>
                    <a:pt x="17442" y="147"/>
                    <a:pt x="17125" y="355"/>
                    <a:pt x="16848" y="632"/>
                  </a:cubicBezTo>
                  <a:lnTo>
                    <a:pt x="1165" y="16314"/>
                  </a:lnTo>
                  <a:cubicBezTo>
                    <a:pt x="0" y="17479"/>
                    <a:pt x="0" y="19369"/>
                    <a:pt x="1165" y="20535"/>
                  </a:cubicBezTo>
                  <a:lnTo>
                    <a:pt x="16848" y="36218"/>
                  </a:lnTo>
                  <a:cubicBezTo>
                    <a:pt x="16978" y="36348"/>
                    <a:pt x="17119" y="36462"/>
                    <a:pt x="17264" y="36563"/>
                  </a:cubicBezTo>
                  <a:cubicBezTo>
                    <a:pt x="17604" y="36418"/>
                    <a:pt x="17921" y="36209"/>
                    <a:pt x="18199" y="35933"/>
                  </a:cubicBezTo>
                  <a:lnTo>
                    <a:pt x="33881" y="20249"/>
                  </a:lnTo>
                  <a:cubicBezTo>
                    <a:pt x="35046" y="19085"/>
                    <a:pt x="35046" y="17194"/>
                    <a:pt x="33881" y="16029"/>
                  </a:cubicBezTo>
                  <a:lnTo>
                    <a:pt x="18199" y="346"/>
                  </a:lnTo>
                  <a:cubicBezTo>
                    <a:pt x="18068" y="215"/>
                    <a:pt x="17927" y="102"/>
                    <a:pt x="17781" y="0"/>
                  </a:cubicBezTo>
                  <a:close/>
                </a:path>
              </a:pathLst>
            </a:custGeom>
            <a:solidFill>
              <a:srgbClr val="DDDD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pSp>
      <p:sp>
        <p:nvSpPr>
          <p:cNvPr id="24679" name="Google Shape;217;p19">
            <a:extLst>
              <a:ext uri="{FF2B5EF4-FFF2-40B4-BE49-F238E27FC236}">
                <a16:creationId xmlns:a16="http://schemas.microsoft.com/office/drawing/2014/main" id="{DBC062B2-2895-801B-1EBF-19C7C15FBB05}"/>
              </a:ext>
            </a:extLst>
          </p:cNvPr>
          <p:cNvSpPr txBox="1"/>
          <p:nvPr/>
        </p:nvSpPr>
        <p:spPr>
          <a:xfrm>
            <a:off x="1826047" y="3323766"/>
            <a:ext cx="1671411" cy="508854"/>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Clr>
                <a:srgbClr val="000000"/>
              </a:buClr>
              <a:buFont typeface="Arial"/>
              <a:buNone/>
            </a:pPr>
            <a:r>
              <a:rPr lang="en" b="1" kern="0" dirty="0">
                <a:latin typeface="Fira Sans Extra Condensed SemiBold"/>
                <a:ea typeface="Fira Sans Extra Condensed SemiBold"/>
                <a:cs typeface="Fira Sans Extra Condensed SemiBold"/>
                <a:sym typeface="Fira Sans Extra Condensed SemiBold"/>
              </a:rPr>
              <a:t>AUTOMATIC</a:t>
            </a:r>
            <a:endParaRPr b="1" kern="0" dirty="0">
              <a:latin typeface="Fira Sans Extra Condensed SemiBold"/>
              <a:ea typeface="Fira Sans Extra Condensed SemiBold"/>
              <a:cs typeface="Fira Sans Extra Condensed SemiBold"/>
              <a:sym typeface="Fira Sans Extra Condensed SemiBold"/>
            </a:endParaRPr>
          </a:p>
        </p:txBody>
      </p:sp>
      <p:sp>
        <p:nvSpPr>
          <p:cNvPr id="24688" name="Google Shape;226;p19">
            <a:extLst>
              <a:ext uri="{FF2B5EF4-FFF2-40B4-BE49-F238E27FC236}">
                <a16:creationId xmlns:a16="http://schemas.microsoft.com/office/drawing/2014/main" id="{F999F544-12D6-AF65-7948-630B8166B5F1}"/>
              </a:ext>
            </a:extLst>
          </p:cNvPr>
          <p:cNvSpPr txBox="1"/>
          <p:nvPr/>
        </p:nvSpPr>
        <p:spPr>
          <a:xfrm>
            <a:off x="4816565" y="3344410"/>
            <a:ext cx="1520700" cy="3402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Clr>
                <a:srgbClr val="000000"/>
              </a:buClr>
              <a:buFont typeface="Arial"/>
              <a:buNone/>
            </a:pPr>
            <a:r>
              <a:rPr lang="en" kern="0">
                <a:solidFill>
                  <a:srgbClr val="FFFFFF"/>
                </a:solidFill>
                <a:latin typeface="Fira Sans Extra Condensed SemiBold"/>
                <a:ea typeface="Fira Sans Extra Condensed SemiBold"/>
                <a:cs typeface="Fira Sans Extra Condensed SemiBold"/>
                <a:sym typeface="Fira Sans Extra Condensed SemiBold"/>
              </a:rPr>
              <a:t>Jupiter</a:t>
            </a:r>
            <a:endParaRPr kern="0" dirty="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24701" name="Google Shape;239;p19">
            <a:extLst>
              <a:ext uri="{FF2B5EF4-FFF2-40B4-BE49-F238E27FC236}">
                <a16:creationId xmlns:a16="http://schemas.microsoft.com/office/drawing/2014/main" id="{0CCE7167-2C20-5E3C-8C92-13343E77E201}"/>
              </a:ext>
            </a:extLst>
          </p:cNvPr>
          <p:cNvSpPr txBox="1"/>
          <p:nvPr/>
        </p:nvSpPr>
        <p:spPr>
          <a:xfrm>
            <a:off x="7520331" y="3341918"/>
            <a:ext cx="1520700" cy="340200"/>
          </a:xfrm>
          <a:prstGeom prst="rect">
            <a:avLst/>
          </a:prstGeom>
          <a:noFill/>
          <a:ln>
            <a:noFill/>
          </a:ln>
        </p:spPr>
        <p:txBody>
          <a:bodyPr spcFirstLastPara="1" wrap="square" lIns="91425" tIns="91425" rIns="91425" bIns="91425" anchor="t" anchorCtr="0">
            <a:noAutofit/>
          </a:bodyPr>
          <a:lstStyle/>
          <a:p>
            <a:pPr algn="ctr">
              <a:lnSpc>
                <a:spcPct val="115000"/>
              </a:lnSpc>
              <a:buClr>
                <a:srgbClr val="000000"/>
              </a:buClr>
              <a:buFont typeface="Arial"/>
              <a:buNone/>
            </a:pPr>
            <a:r>
              <a:rPr lang="en" kern="0">
                <a:solidFill>
                  <a:srgbClr val="FFFFFF"/>
                </a:solidFill>
                <a:latin typeface="Fira Sans Extra Condensed SemiBold"/>
                <a:ea typeface="Fira Sans Extra Condensed SemiBold"/>
                <a:cs typeface="Fira Sans Extra Condensed SemiBold"/>
                <a:sym typeface="Fira Sans Extra Condensed SemiBold"/>
              </a:rPr>
              <a:t>Saturn</a:t>
            </a:r>
            <a:endParaRPr kern="0" dirty="0">
              <a:solidFill>
                <a:srgbClr val="FFFFFF"/>
              </a:solidFill>
              <a:latin typeface="Fira Sans Extra Condensed SemiBold"/>
              <a:ea typeface="Fira Sans Extra Condensed SemiBold"/>
              <a:cs typeface="Fira Sans Extra Condensed SemiBold"/>
              <a:sym typeface="Fira Sans Extra Condensed SemiBold"/>
            </a:endParaRPr>
          </a:p>
          <a:p>
            <a:pPr algn="ctr">
              <a:lnSpc>
                <a:spcPct val="115000"/>
              </a:lnSpc>
              <a:spcBef>
                <a:spcPts val="1600"/>
              </a:spcBef>
              <a:spcAft>
                <a:spcPts val="1600"/>
              </a:spcAft>
              <a:buClr>
                <a:srgbClr val="000000"/>
              </a:buClr>
              <a:buFont typeface="Arial"/>
              <a:buNone/>
            </a:pPr>
            <a:endParaRPr kern="0" dirty="0">
              <a:solidFill>
                <a:srgbClr val="FFFFFF"/>
              </a:solidFill>
              <a:latin typeface="Fira Sans Extra Condensed SemiBold"/>
              <a:ea typeface="Fira Sans Extra Condensed SemiBold"/>
              <a:cs typeface="Fira Sans Extra Condensed SemiBold"/>
              <a:sym typeface="Fira Sans Extra Condensed SemiBold"/>
            </a:endParaRPr>
          </a:p>
        </p:txBody>
      </p:sp>
      <p:grpSp>
        <p:nvGrpSpPr>
          <p:cNvPr id="24709" name="Google Shape;214;p19">
            <a:extLst>
              <a:ext uri="{FF2B5EF4-FFF2-40B4-BE49-F238E27FC236}">
                <a16:creationId xmlns:a16="http://schemas.microsoft.com/office/drawing/2014/main" id="{8F6BFC0F-FDAD-4255-E912-5BFEA6000CFF}"/>
              </a:ext>
            </a:extLst>
          </p:cNvPr>
          <p:cNvGrpSpPr/>
          <p:nvPr/>
        </p:nvGrpSpPr>
        <p:grpSpPr>
          <a:xfrm>
            <a:off x="2908044" y="3902685"/>
            <a:ext cx="2790010" cy="2538804"/>
            <a:chOff x="826069" y="1203890"/>
            <a:chExt cx="2261395" cy="2224333"/>
          </a:xfrm>
          <a:solidFill>
            <a:schemeClr val="bg2"/>
          </a:solidFill>
        </p:grpSpPr>
        <p:sp>
          <p:nvSpPr>
            <p:cNvPr id="24710" name="Google Shape;215;p19">
              <a:extLst>
                <a:ext uri="{FF2B5EF4-FFF2-40B4-BE49-F238E27FC236}">
                  <a16:creationId xmlns:a16="http://schemas.microsoft.com/office/drawing/2014/main" id="{26C53D74-103F-2AD6-0C94-09DE6FE1FB71}"/>
                </a:ext>
              </a:extLst>
            </p:cNvPr>
            <p:cNvSpPr/>
            <p:nvPr/>
          </p:nvSpPr>
          <p:spPr>
            <a:xfrm>
              <a:off x="827442" y="1203890"/>
              <a:ext cx="2260022" cy="2224333"/>
            </a:xfrm>
            <a:custGeom>
              <a:avLst/>
              <a:gdLst/>
              <a:ahLst/>
              <a:cxnLst/>
              <a:rect l="l" t="t" r="r" b="b"/>
              <a:pathLst>
                <a:path w="37869" h="37271" extrusionOk="0">
                  <a:moveTo>
                    <a:pt x="18935" y="1"/>
                  </a:moveTo>
                  <a:cubicBezTo>
                    <a:pt x="18152" y="1"/>
                    <a:pt x="17368" y="299"/>
                    <a:pt x="16770" y="897"/>
                  </a:cubicBezTo>
                  <a:lnTo>
                    <a:pt x="1197" y="16470"/>
                  </a:lnTo>
                  <a:cubicBezTo>
                    <a:pt x="1" y="17666"/>
                    <a:pt x="1" y="19605"/>
                    <a:pt x="1197" y="20801"/>
                  </a:cubicBezTo>
                  <a:lnTo>
                    <a:pt x="16769" y="36374"/>
                  </a:lnTo>
                  <a:cubicBezTo>
                    <a:pt x="17367" y="36972"/>
                    <a:pt x="18151" y="37271"/>
                    <a:pt x="18935" y="37271"/>
                  </a:cubicBezTo>
                  <a:cubicBezTo>
                    <a:pt x="19719" y="37271"/>
                    <a:pt x="20503" y="36972"/>
                    <a:pt x="21101" y="36374"/>
                  </a:cubicBezTo>
                  <a:lnTo>
                    <a:pt x="36674" y="20801"/>
                  </a:lnTo>
                  <a:cubicBezTo>
                    <a:pt x="37869" y="19605"/>
                    <a:pt x="37869" y="17666"/>
                    <a:pt x="36674" y="16470"/>
                  </a:cubicBezTo>
                  <a:lnTo>
                    <a:pt x="21101" y="897"/>
                  </a:lnTo>
                  <a:cubicBezTo>
                    <a:pt x="20503" y="299"/>
                    <a:pt x="19719" y="1"/>
                    <a:pt x="18935"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24711" name="Google Shape;216;p19">
              <a:extLst>
                <a:ext uri="{FF2B5EF4-FFF2-40B4-BE49-F238E27FC236}">
                  <a16:creationId xmlns:a16="http://schemas.microsoft.com/office/drawing/2014/main" id="{02074D3B-6854-52ED-213D-EE6C8743DC3E}"/>
                </a:ext>
              </a:extLst>
            </p:cNvPr>
            <p:cNvSpPr/>
            <p:nvPr/>
          </p:nvSpPr>
          <p:spPr>
            <a:xfrm>
              <a:off x="826069" y="1216482"/>
              <a:ext cx="2091605" cy="2182080"/>
            </a:xfrm>
            <a:custGeom>
              <a:avLst/>
              <a:gdLst/>
              <a:ahLst/>
              <a:cxnLst/>
              <a:rect l="l" t="t" r="r" b="b"/>
              <a:pathLst>
                <a:path w="35047" h="36563" extrusionOk="0">
                  <a:moveTo>
                    <a:pt x="17781" y="0"/>
                  </a:moveTo>
                  <a:cubicBezTo>
                    <a:pt x="17442" y="147"/>
                    <a:pt x="17125" y="355"/>
                    <a:pt x="16848" y="632"/>
                  </a:cubicBezTo>
                  <a:lnTo>
                    <a:pt x="1165" y="16314"/>
                  </a:lnTo>
                  <a:cubicBezTo>
                    <a:pt x="0" y="17479"/>
                    <a:pt x="0" y="19369"/>
                    <a:pt x="1165" y="20535"/>
                  </a:cubicBezTo>
                  <a:lnTo>
                    <a:pt x="16848" y="36218"/>
                  </a:lnTo>
                  <a:cubicBezTo>
                    <a:pt x="16978" y="36348"/>
                    <a:pt x="17119" y="36462"/>
                    <a:pt x="17264" y="36563"/>
                  </a:cubicBezTo>
                  <a:cubicBezTo>
                    <a:pt x="17604" y="36418"/>
                    <a:pt x="17921" y="36209"/>
                    <a:pt x="18199" y="35933"/>
                  </a:cubicBezTo>
                  <a:lnTo>
                    <a:pt x="33881" y="20249"/>
                  </a:lnTo>
                  <a:cubicBezTo>
                    <a:pt x="35046" y="19085"/>
                    <a:pt x="35046" y="17194"/>
                    <a:pt x="33881" y="16029"/>
                  </a:cubicBezTo>
                  <a:lnTo>
                    <a:pt x="18199" y="346"/>
                  </a:lnTo>
                  <a:cubicBezTo>
                    <a:pt x="18068" y="215"/>
                    <a:pt x="17927" y="102"/>
                    <a:pt x="17781" y="0"/>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pSp>
      <p:sp>
        <p:nvSpPr>
          <p:cNvPr id="24712" name="Google Shape;217;p19">
            <a:extLst>
              <a:ext uri="{FF2B5EF4-FFF2-40B4-BE49-F238E27FC236}">
                <a16:creationId xmlns:a16="http://schemas.microsoft.com/office/drawing/2014/main" id="{E6F5B73B-8903-2850-4740-C8940A28391F}"/>
              </a:ext>
            </a:extLst>
          </p:cNvPr>
          <p:cNvSpPr txBox="1"/>
          <p:nvPr/>
        </p:nvSpPr>
        <p:spPr>
          <a:xfrm>
            <a:off x="3410595" y="4675431"/>
            <a:ext cx="1671411" cy="508854"/>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Clr>
                <a:srgbClr val="000000"/>
              </a:buClr>
              <a:buFont typeface="Arial"/>
              <a:buNone/>
            </a:pPr>
            <a:r>
              <a:rPr lang="en" b="1" kern="0" dirty="0">
                <a:latin typeface="Fira Sans Extra Condensed SemiBold"/>
                <a:ea typeface="Fira Sans Extra Condensed SemiBold"/>
                <a:cs typeface="Fira Sans Extra Condensed SemiBold"/>
                <a:sym typeface="Fira Sans Extra Condensed SemiBold"/>
              </a:rPr>
              <a:t>AUTOMATICMANUAL OVERRIDE</a:t>
            </a:r>
            <a:endParaRPr b="1" kern="0" dirty="0">
              <a:latin typeface="Fira Sans Extra Condensed SemiBold"/>
              <a:ea typeface="Fira Sans Extra Condensed SemiBold"/>
              <a:cs typeface="Fira Sans Extra Condensed SemiBold"/>
              <a:sym typeface="Fira Sans Extra Condensed SemiBold"/>
            </a:endParaRPr>
          </a:p>
        </p:txBody>
      </p:sp>
      <p:grpSp>
        <p:nvGrpSpPr>
          <p:cNvPr id="24713" name="Google Shape;214;p19">
            <a:extLst>
              <a:ext uri="{FF2B5EF4-FFF2-40B4-BE49-F238E27FC236}">
                <a16:creationId xmlns:a16="http://schemas.microsoft.com/office/drawing/2014/main" id="{7124328A-BD2C-4643-E981-BACB6465B0BF}"/>
              </a:ext>
            </a:extLst>
          </p:cNvPr>
          <p:cNvGrpSpPr/>
          <p:nvPr/>
        </p:nvGrpSpPr>
        <p:grpSpPr>
          <a:xfrm>
            <a:off x="4520842" y="2335575"/>
            <a:ext cx="2790010" cy="2538804"/>
            <a:chOff x="826069" y="1203890"/>
            <a:chExt cx="2261395" cy="2224333"/>
          </a:xfrm>
          <a:solidFill>
            <a:schemeClr val="accent3">
              <a:lumMod val="20000"/>
              <a:lumOff val="80000"/>
            </a:schemeClr>
          </a:solidFill>
        </p:grpSpPr>
        <p:sp>
          <p:nvSpPr>
            <p:cNvPr id="24714" name="Google Shape;215;p19">
              <a:extLst>
                <a:ext uri="{FF2B5EF4-FFF2-40B4-BE49-F238E27FC236}">
                  <a16:creationId xmlns:a16="http://schemas.microsoft.com/office/drawing/2014/main" id="{6FC31AF0-117D-D800-0F8E-FF6D34838105}"/>
                </a:ext>
              </a:extLst>
            </p:cNvPr>
            <p:cNvSpPr/>
            <p:nvPr/>
          </p:nvSpPr>
          <p:spPr>
            <a:xfrm>
              <a:off x="827442" y="1203890"/>
              <a:ext cx="2260022" cy="2224333"/>
            </a:xfrm>
            <a:custGeom>
              <a:avLst/>
              <a:gdLst/>
              <a:ahLst/>
              <a:cxnLst/>
              <a:rect l="l" t="t" r="r" b="b"/>
              <a:pathLst>
                <a:path w="37869" h="37271" extrusionOk="0">
                  <a:moveTo>
                    <a:pt x="18935" y="1"/>
                  </a:moveTo>
                  <a:cubicBezTo>
                    <a:pt x="18152" y="1"/>
                    <a:pt x="17368" y="299"/>
                    <a:pt x="16770" y="897"/>
                  </a:cubicBezTo>
                  <a:lnTo>
                    <a:pt x="1197" y="16470"/>
                  </a:lnTo>
                  <a:cubicBezTo>
                    <a:pt x="1" y="17666"/>
                    <a:pt x="1" y="19605"/>
                    <a:pt x="1197" y="20801"/>
                  </a:cubicBezTo>
                  <a:lnTo>
                    <a:pt x="16769" y="36374"/>
                  </a:lnTo>
                  <a:cubicBezTo>
                    <a:pt x="17367" y="36972"/>
                    <a:pt x="18151" y="37271"/>
                    <a:pt x="18935" y="37271"/>
                  </a:cubicBezTo>
                  <a:cubicBezTo>
                    <a:pt x="19719" y="37271"/>
                    <a:pt x="20503" y="36972"/>
                    <a:pt x="21101" y="36374"/>
                  </a:cubicBezTo>
                  <a:lnTo>
                    <a:pt x="36674" y="20801"/>
                  </a:lnTo>
                  <a:cubicBezTo>
                    <a:pt x="37869" y="19605"/>
                    <a:pt x="37869" y="17666"/>
                    <a:pt x="36674" y="16470"/>
                  </a:cubicBezTo>
                  <a:lnTo>
                    <a:pt x="21101" y="897"/>
                  </a:lnTo>
                  <a:cubicBezTo>
                    <a:pt x="20503" y="299"/>
                    <a:pt x="19719" y="1"/>
                    <a:pt x="18935"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24715" name="Google Shape;216;p19">
              <a:extLst>
                <a:ext uri="{FF2B5EF4-FFF2-40B4-BE49-F238E27FC236}">
                  <a16:creationId xmlns:a16="http://schemas.microsoft.com/office/drawing/2014/main" id="{70EB054D-197E-06DA-1112-95A1DB958AA2}"/>
                </a:ext>
              </a:extLst>
            </p:cNvPr>
            <p:cNvSpPr/>
            <p:nvPr/>
          </p:nvSpPr>
          <p:spPr>
            <a:xfrm>
              <a:off x="826069" y="1216482"/>
              <a:ext cx="2091605" cy="2182080"/>
            </a:xfrm>
            <a:custGeom>
              <a:avLst/>
              <a:gdLst/>
              <a:ahLst/>
              <a:cxnLst/>
              <a:rect l="l" t="t" r="r" b="b"/>
              <a:pathLst>
                <a:path w="35047" h="36563" extrusionOk="0">
                  <a:moveTo>
                    <a:pt x="17781" y="0"/>
                  </a:moveTo>
                  <a:cubicBezTo>
                    <a:pt x="17442" y="147"/>
                    <a:pt x="17125" y="355"/>
                    <a:pt x="16848" y="632"/>
                  </a:cubicBezTo>
                  <a:lnTo>
                    <a:pt x="1165" y="16314"/>
                  </a:lnTo>
                  <a:cubicBezTo>
                    <a:pt x="0" y="17479"/>
                    <a:pt x="0" y="19369"/>
                    <a:pt x="1165" y="20535"/>
                  </a:cubicBezTo>
                  <a:lnTo>
                    <a:pt x="16848" y="36218"/>
                  </a:lnTo>
                  <a:cubicBezTo>
                    <a:pt x="16978" y="36348"/>
                    <a:pt x="17119" y="36462"/>
                    <a:pt x="17264" y="36563"/>
                  </a:cubicBezTo>
                  <a:cubicBezTo>
                    <a:pt x="17604" y="36418"/>
                    <a:pt x="17921" y="36209"/>
                    <a:pt x="18199" y="35933"/>
                  </a:cubicBezTo>
                  <a:lnTo>
                    <a:pt x="33881" y="20249"/>
                  </a:lnTo>
                  <a:cubicBezTo>
                    <a:pt x="35046" y="19085"/>
                    <a:pt x="35046" y="17194"/>
                    <a:pt x="33881" y="16029"/>
                  </a:cubicBezTo>
                  <a:lnTo>
                    <a:pt x="18199" y="346"/>
                  </a:lnTo>
                  <a:cubicBezTo>
                    <a:pt x="18068" y="215"/>
                    <a:pt x="17927" y="102"/>
                    <a:pt x="17781" y="0"/>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pSp>
      <p:sp>
        <p:nvSpPr>
          <p:cNvPr id="24716" name="Google Shape;217;p19">
            <a:extLst>
              <a:ext uri="{FF2B5EF4-FFF2-40B4-BE49-F238E27FC236}">
                <a16:creationId xmlns:a16="http://schemas.microsoft.com/office/drawing/2014/main" id="{82B13CD9-305B-9797-2510-05D7465E40B4}"/>
              </a:ext>
            </a:extLst>
          </p:cNvPr>
          <p:cNvSpPr txBox="1"/>
          <p:nvPr/>
        </p:nvSpPr>
        <p:spPr>
          <a:xfrm>
            <a:off x="5118729" y="3354455"/>
            <a:ext cx="1671411" cy="508854"/>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Clr>
                <a:srgbClr val="000000"/>
              </a:buClr>
              <a:buFont typeface="Arial"/>
              <a:buNone/>
            </a:pPr>
            <a:r>
              <a:rPr lang="en" b="1" kern="0" dirty="0">
                <a:latin typeface="Fira Sans Extra Condensed SemiBold"/>
                <a:ea typeface="Fira Sans Extra Condensed SemiBold"/>
                <a:cs typeface="Fira Sans Extra Condensed SemiBold"/>
                <a:sym typeface="Fira Sans Extra Condensed SemiBold"/>
              </a:rPr>
              <a:t>MANUAL</a:t>
            </a:r>
            <a:endParaRPr b="1" kern="0" dirty="0">
              <a:latin typeface="Fira Sans Extra Condensed SemiBold"/>
              <a:ea typeface="Fira Sans Extra Condensed SemiBold"/>
              <a:cs typeface="Fira Sans Extra Condensed SemiBold"/>
              <a:sym typeface="Fira Sans Extra Condensed SemiBold"/>
            </a:endParaRPr>
          </a:p>
        </p:txBody>
      </p:sp>
      <p:grpSp>
        <p:nvGrpSpPr>
          <p:cNvPr id="24717" name="Google Shape;214;p19">
            <a:extLst>
              <a:ext uri="{FF2B5EF4-FFF2-40B4-BE49-F238E27FC236}">
                <a16:creationId xmlns:a16="http://schemas.microsoft.com/office/drawing/2014/main" id="{827B3D4B-3FC9-6AC1-107C-8ACA17572310}"/>
              </a:ext>
            </a:extLst>
          </p:cNvPr>
          <p:cNvGrpSpPr/>
          <p:nvPr/>
        </p:nvGrpSpPr>
        <p:grpSpPr>
          <a:xfrm>
            <a:off x="6150731" y="3873354"/>
            <a:ext cx="2790010" cy="2538804"/>
            <a:chOff x="826069" y="1203890"/>
            <a:chExt cx="2261395" cy="2224333"/>
          </a:xfrm>
          <a:solidFill>
            <a:schemeClr val="accent3">
              <a:lumMod val="20000"/>
              <a:lumOff val="80000"/>
            </a:schemeClr>
          </a:solidFill>
        </p:grpSpPr>
        <p:sp>
          <p:nvSpPr>
            <p:cNvPr id="24718" name="Google Shape;215;p19">
              <a:extLst>
                <a:ext uri="{FF2B5EF4-FFF2-40B4-BE49-F238E27FC236}">
                  <a16:creationId xmlns:a16="http://schemas.microsoft.com/office/drawing/2014/main" id="{3EB4AB4C-2641-E5D5-9FF3-973C05407562}"/>
                </a:ext>
              </a:extLst>
            </p:cNvPr>
            <p:cNvSpPr/>
            <p:nvPr/>
          </p:nvSpPr>
          <p:spPr>
            <a:xfrm>
              <a:off x="827442" y="1203890"/>
              <a:ext cx="2260022" cy="2224333"/>
            </a:xfrm>
            <a:custGeom>
              <a:avLst/>
              <a:gdLst/>
              <a:ahLst/>
              <a:cxnLst/>
              <a:rect l="l" t="t" r="r" b="b"/>
              <a:pathLst>
                <a:path w="37869" h="37271" extrusionOk="0">
                  <a:moveTo>
                    <a:pt x="18935" y="1"/>
                  </a:moveTo>
                  <a:cubicBezTo>
                    <a:pt x="18152" y="1"/>
                    <a:pt x="17368" y="299"/>
                    <a:pt x="16770" y="897"/>
                  </a:cubicBezTo>
                  <a:lnTo>
                    <a:pt x="1197" y="16470"/>
                  </a:lnTo>
                  <a:cubicBezTo>
                    <a:pt x="1" y="17666"/>
                    <a:pt x="1" y="19605"/>
                    <a:pt x="1197" y="20801"/>
                  </a:cubicBezTo>
                  <a:lnTo>
                    <a:pt x="16769" y="36374"/>
                  </a:lnTo>
                  <a:cubicBezTo>
                    <a:pt x="17367" y="36972"/>
                    <a:pt x="18151" y="37271"/>
                    <a:pt x="18935" y="37271"/>
                  </a:cubicBezTo>
                  <a:cubicBezTo>
                    <a:pt x="19719" y="37271"/>
                    <a:pt x="20503" y="36972"/>
                    <a:pt x="21101" y="36374"/>
                  </a:cubicBezTo>
                  <a:lnTo>
                    <a:pt x="36674" y="20801"/>
                  </a:lnTo>
                  <a:cubicBezTo>
                    <a:pt x="37869" y="19605"/>
                    <a:pt x="37869" y="17666"/>
                    <a:pt x="36674" y="16470"/>
                  </a:cubicBezTo>
                  <a:lnTo>
                    <a:pt x="21101" y="897"/>
                  </a:lnTo>
                  <a:cubicBezTo>
                    <a:pt x="20503" y="299"/>
                    <a:pt x="19719" y="1"/>
                    <a:pt x="18935"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24719" name="Google Shape;216;p19">
              <a:extLst>
                <a:ext uri="{FF2B5EF4-FFF2-40B4-BE49-F238E27FC236}">
                  <a16:creationId xmlns:a16="http://schemas.microsoft.com/office/drawing/2014/main" id="{744524C3-8CD9-8433-6DC6-FD83BC496F48}"/>
                </a:ext>
              </a:extLst>
            </p:cNvPr>
            <p:cNvSpPr/>
            <p:nvPr/>
          </p:nvSpPr>
          <p:spPr>
            <a:xfrm>
              <a:off x="826069" y="1216482"/>
              <a:ext cx="2091605" cy="2182080"/>
            </a:xfrm>
            <a:custGeom>
              <a:avLst/>
              <a:gdLst/>
              <a:ahLst/>
              <a:cxnLst/>
              <a:rect l="l" t="t" r="r" b="b"/>
              <a:pathLst>
                <a:path w="35047" h="36563" extrusionOk="0">
                  <a:moveTo>
                    <a:pt x="17781" y="0"/>
                  </a:moveTo>
                  <a:cubicBezTo>
                    <a:pt x="17442" y="147"/>
                    <a:pt x="17125" y="355"/>
                    <a:pt x="16848" y="632"/>
                  </a:cubicBezTo>
                  <a:lnTo>
                    <a:pt x="1165" y="16314"/>
                  </a:lnTo>
                  <a:cubicBezTo>
                    <a:pt x="0" y="17479"/>
                    <a:pt x="0" y="19369"/>
                    <a:pt x="1165" y="20535"/>
                  </a:cubicBezTo>
                  <a:lnTo>
                    <a:pt x="16848" y="36218"/>
                  </a:lnTo>
                  <a:cubicBezTo>
                    <a:pt x="16978" y="36348"/>
                    <a:pt x="17119" y="36462"/>
                    <a:pt x="17264" y="36563"/>
                  </a:cubicBezTo>
                  <a:cubicBezTo>
                    <a:pt x="17604" y="36418"/>
                    <a:pt x="17921" y="36209"/>
                    <a:pt x="18199" y="35933"/>
                  </a:cubicBezTo>
                  <a:lnTo>
                    <a:pt x="33881" y="20249"/>
                  </a:lnTo>
                  <a:cubicBezTo>
                    <a:pt x="35046" y="19085"/>
                    <a:pt x="35046" y="17194"/>
                    <a:pt x="33881" y="16029"/>
                  </a:cubicBezTo>
                  <a:lnTo>
                    <a:pt x="18199" y="346"/>
                  </a:lnTo>
                  <a:cubicBezTo>
                    <a:pt x="18068" y="215"/>
                    <a:pt x="17927" y="102"/>
                    <a:pt x="17781" y="0"/>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pSp>
      <p:sp>
        <p:nvSpPr>
          <p:cNvPr id="24720" name="Google Shape;217;p19">
            <a:extLst>
              <a:ext uri="{FF2B5EF4-FFF2-40B4-BE49-F238E27FC236}">
                <a16:creationId xmlns:a16="http://schemas.microsoft.com/office/drawing/2014/main" id="{B78EEBE3-71E5-6C98-A966-B0E3AAB74EE7}"/>
              </a:ext>
            </a:extLst>
          </p:cNvPr>
          <p:cNvSpPr txBox="1"/>
          <p:nvPr/>
        </p:nvSpPr>
        <p:spPr>
          <a:xfrm>
            <a:off x="6666995" y="4850569"/>
            <a:ext cx="1671411" cy="508854"/>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Clr>
                <a:srgbClr val="000000"/>
              </a:buClr>
              <a:buFont typeface="Arial"/>
              <a:buNone/>
            </a:pPr>
            <a:r>
              <a:rPr lang="en" b="1" kern="0" dirty="0">
                <a:latin typeface="Fira Sans Extra Condensed SemiBold"/>
                <a:ea typeface="Fira Sans Extra Condensed SemiBold"/>
                <a:cs typeface="Fira Sans Extra Condensed SemiBold"/>
                <a:sym typeface="Fira Sans Extra Condensed SemiBold"/>
              </a:rPr>
              <a:t>MULTI-USER AUTO</a:t>
            </a:r>
            <a:endParaRPr b="1" kern="0" dirty="0">
              <a:latin typeface="Fira Sans Extra Condensed SemiBold"/>
              <a:ea typeface="Fira Sans Extra Condensed SemiBold"/>
              <a:cs typeface="Fira Sans Extra Condensed SemiBold"/>
              <a:sym typeface="Fira Sans Extra Condensed SemiBold"/>
            </a:endParaRPr>
          </a:p>
        </p:txBody>
      </p:sp>
      <p:grpSp>
        <p:nvGrpSpPr>
          <p:cNvPr id="24721" name="Google Shape;214;p19">
            <a:extLst>
              <a:ext uri="{FF2B5EF4-FFF2-40B4-BE49-F238E27FC236}">
                <a16:creationId xmlns:a16="http://schemas.microsoft.com/office/drawing/2014/main" id="{4734C43D-2987-D1DB-F785-7099A9DDF17D}"/>
              </a:ext>
            </a:extLst>
          </p:cNvPr>
          <p:cNvGrpSpPr/>
          <p:nvPr/>
        </p:nvGrpSpPr>
        <p:grpSpPr>
          <a:xfrm>
            <a:off x="7834561" y="2320848"/>
            <a:ext cx="2790010" cy="2538804"/>
            <a:chOff x="826069" y="1203890"/>
            <a:chExt cx="2261395" cy="2224333"/>
          </a:xfrm>
          <a:solidFill>
            <a:schemeClr val="bg1">
              <a:lumMod val="95000"/>
            </a:schemeClr>
          </a:solidFill>
        </p:grpSpPr>
        <p:sp>
          <p:nvSpPr>
            <p:cNvPr id="24722" name="Google Shape;215;p19">
              <a:extLst>
                <a:ext uri="{FF2B5EF4-FFF2-40B4-BE49-F238E27FC236}">
                  <a16:creationId xmlns:a16="http://schemas.microsoft.com/office/drawing/2014/main" id="{4D8E833B-B8C1-5AA5-220C-330814FBB610}"/>
                </a:ext>
              </a:extLst>
            </p:cNvPr>
            <p:cNvSpPr/>
            <p:nvPr/>
          </p:nvSpPr>
          <p:spPr>
            <a:xfrm>
              <a:off x="827442" y="1203890"/>
              <a:ext cx="2260022" cy="2224333"/>
            </a:xfrm>
            <a:custGeom>
              <a:avLst/>
              <a:gdLst/>
              <a:ahLst/>
              <a:cxnLst/>
              <a:rect l="l" t="t" r="r" b="b"/>
              <a:pathLst>
                <a:path w="37869" h="37271" extrusionOk="0">
                  <a:moveTo>
                    <a:pt x="18935" y="1"/>
                  </a:moveTo>
                  <a:cubicBezTo>
                    <a:pt x="18152" y="1"/>
                    <a:pt x="17368" y="299"/>
                    <a:pt x="16770" y="897"/>
                  </a:cubicBezTo>
                  <a:lnTo>
                    <a:pt x="1197" y="16470"/>
                  </a:lnTo>
                  <a:cubicBezTo>
                    <a:pt x="1" y="17666"/>
                    <a:pt x="1" y="19605"/>
                    <a:pt x="1197" y="20801"/>
                  </a:cubicBezTo>
                  <a:lnTo>
                    <a:pt x="16769" y="36374"/>
                  </a:lnTo>
                  <a:cubicBezTo>
                    <a:pt x="17367" y="36972"/>
                    <a:pt x="18151" y="37271"/>
                    <a:pt x="18935" y="37271"/>
                  </a:cubicBezTo>
                  <a:cubicBezTo>
                    <a:pt x="19719" y="37271"/>
                    <a:pt x="20503" y="36972"/>
                    <a:pt x="21101" y="36374"/>
                  </a:cubicBezTo>
                  <a:lnTo>
                    <a:pt x="36674" y="20801"/>
                  </a:lnTo>
                  <a:cubicBezTo>
                    <a:pt x="37869" y="19605"/>
                    <a:pt x="37869" y="17666"/>
                    <a:pt x="36674" y="16470"/>
                  </a:cubicBezTo>
                  <a:lnTo>
                    <a:pt x="21101" y="897"/>
                  </a:lnTo>
                  <a:cubicBezTo>
                    <a:pt x="20503" y="299"/>
                    <a:pt x="19719" y="1"/>
                    <a:pt x="18935"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24723" name="Google Shape;216;p19">
              <a:extLst>
                <a:ext uri="{FF2B5EF4-FFF2-40B4-BE49-F238E27FC236}">
                  <a16:creationId xmlns:a16="http://schemas.microsoft.com/office/drawing/2014/main" id="{F6D667D1-B359-F578-7E0C-01FA6D30E2EB}"/>
                </a:ext>
              </a:extLst>
            </p:cNvPr>
            <p:cNvSpPr/>
            <p:nvPr/>
          </p:nvSpPr>
          <p:spPr>
            <a:xfrm>
              <a:off x="826069" y="1216482"/>
              <a:ext cx="2091605" cy="2182080"/>
            </a:xfrm>
            <a:custGeom>
              <a:avLst/>
              <a:gdLst/>
              <a:ahLst/>
              <a:cxnLst/>
              <a:rect l="l" t="t" r="r" b="b"/>
              <a:pathLst>
                <a:path w="35047" h="36563" extrusionOk="0">
                  <a:moveTo>
                    <a:pt x="17781" y="0"/>
                  </a:moveTo>
                  <a:cubicBezTo>
                    <a:pt x="17442" y="147"/>
                    <a:pt x="17125" y="355"/>
                    <a:pt x="16848" y="632"/>
                  </a:cubicBezTo>
                  <a:lnTo>
                    <a:pt x="1165" y="16314"/>
                  </a:lnTo>
                  <a:cubicBezTo>
                    <a:pt x="0" y="17479"/>
                    <a:pt x="0" y="19369"/>
                    <a:pt x="1165" y="20535"/>
                  </a:cubicBezTo>
                  <a:lnTo>
                    <a:pt x="16848" y="36218"/>
                  </a:lnTo>
                  <a:cubicBezTo>
                    <a:pt x="16978" y="36348"/>
                    <a:pt x="17119" y="36462"/>
                    <a:pt x="17264" y="36563"/>
                  </a:cubicBezTo>
                  <a:cubicBezTo>
                    <a:pt x="17604" y="36418"/>
                    <a:pt x="17921" y="36209"/>
                    <a:pt x="18199" y="35933"/>
                  </a:cubicBezTo>
                  <a:lnTo>
                    <a:pt x="33881" y="20249"/>
                  </a:lnTo>
                  <a:cubicBezTo>
                    <a:pt x="35046" y="19085"/>
                    <a:pt x="35046" y="17194"/>
                    <a:pt x="33881" y="16029"/>
                  </a:cubicBezTo>
                  <a:lnTo>
                    <a:pt x="18199" y="346"/>
                  </a:lnTo>
                  <a:cubicBezTo>
                    <a:pt x="18068" y="215"/>
                    <a:pt x="17927" y="102"/>
                    <a:pt x="17781" y="0"/>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Roboto"/>
                <a:ea typeface="Roboto"/>
                <a:cs typeface="Roboto"/>
                <a:sym typeface="Roboto"/>
              </a:endParaRPr>
            </a:p>
          </p:txBody>
        </p:sp>
      </p:grpSp>
      <p:sp>
        <p:nvSpPr>
          <p:cNvPr id="24724" name="Google Shape;217;p19">
            <a:extLst>
              <a:ext uri="{FF2B5EF4-FFF2-40B4-BE49-F238E27FC236}">
                <a16:creationId xmlns:a16="http://schemas.microsoft.com/office/drawing/2014/main" id="{95E86E14-A2A8-5EE9-D045-4218D5359A15}"/>
              </a:ext>
            </a:extLst>
          </p:cNvPr>
          <p:cNvSpPr txBox="1"/>
          <p:nvPr/>
        </p:nvSpPr>
        <p:spPr>
          <a:xfrm>
            <a:off x="8432448" y="3354100"/>
            <a:ext cx="1671411" cy="508854"/>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Clr>
                <a:srgbClr val="000000"/>
              </a:buClr>
              <a:buFont typeface="Arial"/>
              <a:buNone/>
            </a:pPr>
            <a:r>
              <a:rPr lang="en" b="1" kern="0" dirty="0">
                <a:latin typeface="Fira Sans Extra Condensed SemiBold"/>
                <a:ea typeface="Fira Sans Extra Condensed SemiBold"/>
                <a:cs typeface="Fira Sans Extra Condensed SemiBold"/>
                <a:sym typeface="Fira Sans Extra Condensed SemiBold"/>
              </a:rPr>
              <a:t>NONE</a:t>
            </a:r>
            <a:endParaRPr b="1" kern="0" dirty="0">
              <a:latin typeface="Fira Sans Extra Condensed SemiBold"/>
              <a:ea typeface="Fira Sans Extra Condensed SemiBold"/>
              <a:cs typeface="Fira Sans Extra Condensed SemiBold"/>
              <a:sym typeface="Fira Sans Extra Condensed SemiBold"/>
            </a:endParaRPr>
          </a:p>
        </p:txBody>
      </p:sp>
    </p:spTree>
    <p:extLst>
      <p:ext uri="{BB962C8B-B14F-4D97-AF65-F5344CB8AC3E}">
        <p14:creationId xmlns:p14="http://schemas.microsoft.com/office/powerpoint/2010/main" val="134746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679"/>
                                        </p:tgtEl>
                                        <p:attrNameLst>
                                          <p:attrName>style.visibility</p:attrName>
                                        </p:attrNameLst>
                                      </p:cBhvr>
                                      <p:to>
                                        <p:strVal val="visible"/>
                                      </p:to>
                                    </p:set>
                                    <p:anim calcmode="lin" valueType="num">
                                      <p:cBhvr>
                                        <p:cTn id="7" dur="500" fill="hold"/>
                                        <p:tgtEl>
                                          <p:spTgt spid="24679"/>
                                        </p:tgtEl>
                                        <p:attrNameLst>
                                          <p:attrName>ppt_w</p:attrName>
                                        </p:attrNameLst>
                                      </p:cBhvr>
                                      <p:tavLst>
                                        <p:tav tm="0">
                                          <p:val>
                                            <p:fltVal val="0"/>
                                          </p:val>
                                        </p:tav>
                                        <p:tav tm="100000">
                                          <p:val>
                                            <p:strVal val="#ppt_w"/>
                                          </p:val>
                                        </p:tav>
                                      </p:tavLst>
                                    </p:anim>
                                    <p:anim calcmode="lin" valueType="num">
                                      <p:cBhvr>
                                        <p:cTn id="8" dur="500" fill="hold"/>
                                        <p:tgtEl>
                                          <p:spTgt spid="24679"/>
                                        </p:tgtEl>
                                        <p:attrNameLst>
                                          <p:attrName>ppt_h</p:attrName>
                                        </p:attrNameLst>
                                      </p:cBhvr>
                                      <p:tavLst>
                                        <p:tav tm="0">
                                          <p:val>
                                            <p:fltVal val="0"/>
                                          </p:val>
                                        </p:tav>
                                        <p:tav tm="100000">
                                          <p:val>
                                            <p:strVal val="#ppt_h"/>
                                          </p:val>
                                        </p:tav>
                                      </p:tavLst>
                                    </p:anim>
                                    <p:animEffect transition="in" filter="fade">
                                      <p:cBhvr>
                                        <p:cTn id="9" dur="500"/>
                                        <p:tgtEl>
                                          <p:spTgt spid="24679"/>
                                        </p:tgtEl>
                                      </p:cBhvr>
                                    </p:animEffect>
                                  </p:childTnLst>
                                </p:cTn>
                              </p:par>
                              <p:par>
                                <p:cTn id="10" presetID="53" presetClass="entr" presetSubtype="16" fill="hold" nodeType="withEffect">
                                  <p:stCondLst>
                                    <p:cond delay="0"/>
                                  </p:stCondLst>
                                  <p:childTnLst>
                                    <p:set>
                                      <p:cBhvr>
                                        <p:cTn id="11" dur="1" fill="hold">
                                          <p:stCondLst>
                                            <p:cond delay="0"/>
                                          </p:stCondLst>
                                        </p:cTn>
                                        <p:tgtEl>
                                          <p:spTgt spid="24676"/>
                                        </p:tgtEl>
                                        <p:attrNameLst>
                                          <p:attrName>style.visibility</p:attrName>
                                        </p:attrNameLst>
                                      </p:cBhvr>
                                      <p:to>
                                        <p:strVal val="visible"/>
                                      </p:to>
                                    </p:set>
                                    <p:anim calcmode="lin" valueType="num">
                                      <p:cBhvr>
                                        <p:cTn id="12" dur="500" fill="hold"/>
                                        <p:tgtEl>
                                          <p:spTgt spid="24676"/>
                                        </p:tgtEl>
                                        <p:attrNameLst>
                                          <p:attrName>ppt_w</p:attrName>
                                        </p:attrNameLst>
                                      </p:cBhvr>
                                      <p:tavLst>
                                        <p:tav tm="0">
                                          <p:val>
                                            <p:fltVal val="0"/>
                                          </p:val>
                                        </p:tav>
                                        <p:tav tm="100000">
                                          <p:val>
                                            <p:strVal val="#ppt_w"/>
                                          </p:val>
                                        </p:tav>
                                      </p:tavLst>
                                    </p:anim>
                                    <p:anim calcmode="lin" valueType="num">
                                      <p:cBhvr>
                                        <p:cTn id="13" dur="500" fill="hold"/>
                                        <p:tgtEl>
                                          <p:spTgt spid="24676"/>
                                        </p:tgtEl>
                                        <p:attrNameLst>
                                          <p:attrName>ppt_h</p:attrName>
                                        </p:attrNameLst>
                                      </p:cBhvr>
                                      <p:tavLst>
                                        <p:tav tm="0">
                                          <p:val>
                                            <p:fltVal val="0"/>
                                          </p:val>
                                        </p:tav>
                                        <p:tav tm="100000">
                                          <p:val>
                                            <p:strVal val="#ppt_h"/>
                                          </p:val>
                                        </p:tav>
                                      </p:tavLst>
                                    </p:anim>
                                    <p:animEffect transition="in" filter="fade">
                                      <p:cBhvr>
                                        <p:cTn id="14" dur="500"/>
                                        <p:tgtEl>
                                          <p:spTgt spid="2467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4712"/>
                                        </p:tgtEl>
                                        <p:attrNameLst>
                                          <p:attrName>style.visibility</p:attrName>
                                        </p:attrNameLst>
                                      </p:cBhvr>
                                      <p:to>
                                        <p:strVal val="visible"/>
                                      </p:to>
                                    </p:set>
                                    <p:anim calcmode="lin" valueType="num">
                                      <p:cBhvr>
                                        <p:cTn id="19" dur="500" fill="hold"/>
                                        <p:tgtEl>
                                          <p:spTgt spid="24712"/>
                                        </p:tgtEl>
                                        <p:attrNameLst>
                                          <p:attrName>ppt_w</p:attrName>
                                        </p:attrNameLst>
                                      </p:cBhvr>
                                      <p:tavLst>
                                        <p:tav tm="0">
                                          <p:val>
                                            <p:fltVal val="0"/>
                                          </p:val>
                                        </p:tav>
                                        <p:tav tm="100000">
                                          <p:val>
                                            <p:strVal val="#ppt_w"/>
                                          </p:val>
                                        </p:tav>
                                      </p:tavLst>
                                    </p:anim>
                                    <p:anim calcmode="lin" valueType="num">
                                      <p:cBhvr>
                                        <p:cTn id="20" dur="500" fill="hold"/>
                                        <p:tgtEl>
                                          <p:spTgt spid="24712"/>
                                        </p:tgtEl>
                                        <p:attrNameLst>
                                          <p:attrName>ppt_h</p:attrName>
                                        </p:attrNameLst>
                                      </p:cBhvr>
                                      <p:tavLst>
                                        <p:tav tm="0">
                                          <p:val>
                                            <p:fltVal val="0"/>
                                          </p:val>
                                        </p:tav>
                                        <p:tav tm="100000">
                                          <p:val>
                                            <p:strVal val="#ppt_h"/>
                                          </p:val>
                                        </p:tav>
                                      </p:tavLst>
                                    </p:anim>
                                    <p:animEffect transition="in" filter="fade">
                                      <p:cBhvr>
                                        <p:cTn id="21" dur="500"/>
                                        <p:tgtEl>
                                          <p:spTgt spid="24712"/>
                                        </p:tgtEl>
                                      </p:cBhvr>
                                    </p:animEffect>
                                  </p:childTnLst>
                                </p:cTn>
                              </p:par>
                              <p:par>
                                <p:cTn id="22" presetID="53" presetClass="entr" presetSubtype="16" fill="hold" nodeType="withEffect">
                                  <p:stCondLst>
                                    <p:cond delay="0"/>
                                  </p:stCondLst>
                                  <p:childTnLst>
                                    <p:set>
                                      <p:cBhvr>
                                        <p:cTn id="23" dur="1" fill="hold">
                                          <p:stCondLst>
                                            <p:cond delay="0"/>
                                          </p:stCondLst>
                                        </p:cTn>
                                        <p:tgtEl>
                                          <p:spTgt spid="24709"/>
                                        </p:tgtEl>
                                        <p:attrNameLst>
                                          <p:attrName>style.visibility</p:attrName>
                                        </p:attrNameLst>
                                      </p:cBhvr>
                                      <p:to>
                                        <p:strVal val="visible"/>
                                      </p:to>
                                    </p:set>
                                    <p:anim calcmode="lin" valueType="num">
                                      <p:cBhvr>
                                        <p:cTn id="24" dur="500" fill="hold"/>
                                        <p:tgtEl>
                                          <p:spTgt spid="24709"/>
                                        </p:tgtEl>
                                        <p:attrNameLst>
                                          <p:attrName>ppt_w</p:attrName>
                                        </p:attrNameLst>
                                      </p:cBhvr>
                                      <p:tavLst>
                                        <p:tav tm="0">
                                          <p:val>
                                            <p:fltVal val="0"/>
                                          </p:val>
                                        </p:tav>
                                        <p:tav tm="100000">
                                          <p:val>
                                            <p:strVal val="#ppt_w"/>
                                          </p:val>
                                        </p:tav>
                                      </p:tavLst>
                                    </p:anim>
                                    <p:anim calcmode="lin" valueType="num">
                                      <p:cBhvr>
                                        <p:cTn id="25" dur="500" fill="hold"/>
                                        <p:tgtEl>
                                          <p:spTgt spid="24709"/>
                                        </p:tgtEl>
                                        <p:attrNameLst>
                                          <p:attrName>ppt_h</p:attrName>
                                        </p:attrNameLst>
                                      </p:cBhvr>
                                      <p:tavLst>
                                        <p:tav tm="0">
                                          <p:val>
                                            <p:fltVal val="0"/>
                                          </p:val>
                                        </p:tav>
                                        <p:tav tm="100000">
                                          <p:val>
                                            <p:strVal val="#ppt_h"/>
                                          </p:val>
                                        </p:tav>
                                      </p:tavLst>
                                    </p:anim>
                                    <p:animEffect transition="in" filter="fade">
                                      <p:cBhvr>
                                        <p:cTn id="26" dur="500"/>
                                        <p:tgtEl>
                                          <p:spTgt spid="24709"/>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4716"/>
                                        </p:tgtEl>
                                        <p:attrNameLst>
                                          <p:attrName>style.visibility</p:attrName>
                                        </p:attrNameLst>
                                      </p:cBhvr>
                                      <p:to>
                                        <p:strVal val="visible"/>
                                      </p:to>
                                    </p:set>
                                    <p:anim calcmode="lin" valueType="num">
                                      <p:cBhvr>
                                        <p:cTn id="31" dur="500" fill="hold"/>
                                        <p:tgtEl>
                                          <p:spTgt spid="24716"/>
                                        </p:tgtEl>
                                        <p:attrNameLst>
                                          <p:attrName>ppt_w</p:attrName>
                                        </p:attrNameLst>
                                      </p:cBhvr>
                                      <p:tavLst>
                                        <p:tav tm="0">
                                          <p:val>
                                            <p:fltVal val="0"/>
                                          </p:val>
                                        </p:tav>
                                        <p:tav tm="100000">
                                          <p:val>
                                            <p:strVal val="#ppt_w"/>
                                          </p:val>
                                        </p:tav>
                                      </p:tavLst>
                                    </p:anim>
                                    <p:anim calcmode="lin" valueType="num">
                                      <p:cBhvr>
                                        <p:cTn id="32" dur="500" fill="hold"/>
                                        <p:tgtEl>
                                          <p:spTgt spid="24716"/>
                                        </p:tgtEl>
                                        <p:attrNameLst>
                                          <p:attrName>ppt_h</p:attrName>
                                        </p:attrNameLst>
                                      </p:cBhvr>
                                      <p:tavLst>
                                        <p:tav tm="0">
                                          <p:val>
                                            <p:fltVal val="0"/>
                                          </p:val>
                                        </p:tav>
                                        <p:tav tm="100000">
                                          <p:val>
                                            <p:strVal val="#ppt_h"/>
                                          </p:val>
                                        </p:tav>
                                      </p:tavLst>
                                    </p:anim>
                                    <p:animEffect transition="in" filter="fade">
                                      <p:cBhvr>
                                        <p:cTn id="33" dur="500"/>
                                        <p:tgtEl>
                                          <p:spTgt spid="24716"/>
                                        </p:tgtEl>
                                      </p:cBhvr>
                                    </p:animEffect>
                                  </p:childTnLst>
                                </p:cTn>
                              </p:par>
                              <p:par>
                                <p:cTn id="34" presetID="53" presetClass="entr" presetSubtype="16" fill="hold" nodeType="withEffect">
                                  <p:stCondLst>
                                    <p:cond delay="0"/>
                                  </p:stCondLst>
                                  <p:childTnLst>
                                    <p:set>
                                      <p:cBhvr>
                                        <p:cTn id="35" dur="1" fill="hold">
                                          <p:stCondLst>
                                            <p:cond delay="0"/>
                                          </p:stCondLst>
                                        </p:cTn>
                                        <p:tgtEl>
                                          <p:spTgt spid="24713"/>
                                        </p:tgtEl>
                                        <p:attrNameLst>
                                          <p:attrName>style.visibility</p:attrName>
                                        </p:attrNameLst>
                                      </p:cBhvr>
                                      <p:to>
                                        <p:strVal val="visible"/>
                                      </p:to>
                                    </p:set>
                                    <p:anim calcmode="lin" valueType="num">
                                      <p:cBhvr>
                                        <p:cTn id="36" dur="500" fill="hold"/>
                                        <p:tgtEl>
                                          <p:spTgt spid="24713"/>
                                        </p:tgtEl>
                                        <p:attrNameLst>
                                          <p:attrName>ppt_w</p:attrName>
                                        </p:attrNameLst>
                                      </p:cBhvr>
                                      <p:tavLst>
                                        <p:tav tm="0">
                                          <p:val>
                                            <p:fltVal val="0"/>
                                          </p:val>
                                        </p:tav>
                                        <p:tav tm="100000">
                                          <p:val>
                                            <p:strVal val="#ppt_w"/>
                                          </p:val>
                                        </p:tav>
                                      </p:tavLst>
                                    </p:anim>
                                    <p:anim calcmode="lin" valueType="num">
                                      <p:cBhvr>
                                        <p:cTn id="37" dur="500" fill="hold"/>
                                        <p:tgtEl>
                                          <p:spTgt spid="24713"/>
                                        </p:tgtEl>
                                        <p:attrNameLst>
                                          <p:attrName>ppt_h</p:attrName>
                                        </p:attrNameLst>
                                      </p:cBhvr>
                                      <p:tavLst>
                                        <p:tav tm="0">
                                          <p:val>
                                            <p:fltVal val="0"/>
                                          </p:val>
                                        </p:tav>
                                        <p:tav tm="100000">
                                          <p:val>
                                            <p:strVal val="#ppt_h"/>
                                          </p:val>
                                        </p:tav>
                                      </p:tavLst>
                                    </p:anim>
                                    <p:animEffect transition="in" filter="fade">
                                      <p:cBhvr>
                                        <p:cTn id="38" dur="500"/>
                                        <p:tgtEl>
                                          <p:spTgt spid="2471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4720"/>
                                        </p:tgtEl>
                                        <p:attrNameLst>
                                          <p:attrName>style.visibility</p:attrName>
                                        </p:attrNameLst>
                                      </p:cBhvr>
                                      <p:to>
                                        <p:strVal val="visible"/>
                                      </p:to>
                                    </p:set>
                                    <p:anim calcmode="lin" valueType="num">
                                      <p:cBhvr>
                                        <p:cTn id="43" dur="500" fill="hold"/>
                                        <p:tgtEl>
                                          <p:spTgt spid="24720"/>
                                        </p:tgtEl>
                                        <p:attrNameLst>
                                          <p:attrName>ppt_w</p:attrName>
                                        </p:attrNameLst>
                                      </p:cBhvr>
                                      <p:tavLst>
                                        <p:tav tm="0">
                                          <p:val>
                                            <p:fltVal val="0"/>
                                          </p:val>
                                        </p:tav>
                                        <p:tav tm="100000">
                                          <p:val>
                                            <p:strVal val="#ppt_w"/>
                                          </p:val>
                                        </p:tav>
                                      </p:tavLst>
                                    </p:anim>
                                    <p:anim calcmode="lin" valueType="num">
                                      <p:cBhvr>
                                        <p:cTn id="44" dur="500" fill="hold"/>
                                        <p:tgtEl>
                                          <p:spTgt spid="24720"/>
                                        </p:tgtEl>
                                        <p:attrNameLst>
                                          <p:attrName>ppt_h</p:attrName>
                                        </p:attrNameLst>
                                      </p:cBhvr>
                                      <p:tavLst>
                                        <p:tav tm="0">
                                          <p:val>
                                            <p:fltVal val="0"/>
                                          </p:val>
                                        </p:tav>
                                        <p:tav tm="100000">
                                          <p:val>
                                            <p:strVal val="#ppt_h"/>
                                          </p:val>
                                        </p:tav>
                                      </p:tavLst>
                                    </p:anim>
                                    <p:animEffect transition="in" filter="fade">
                                      <p:cBhvr>
                                        <p:cTn id="45" dur="500"/>
                                        <p:tgtEl>
                                          <p:spTgt spid="24720"/>
                                        </p:tgtEl>
                                      </p:cBhvr>
                                    </p:animEffect>
                                  </p:childTnLst>
                                </p:cTn>
                              </p:par>
                              <p:par>
                                <p:cTn id="46" presetID="53" presetClass="entr" presetSubtype="16" fill="hold" nodeType="withEffect">
                                  <p:stCondLst>
                                    <p:cond delay="0"/>
                                  </p:stCondLst>
                                  <p:childTnLst>
                                    <p:set>
                                      <p:cBhvr>
                                        <p:cTn id="47" dur="1" fill="hold">
                                          <p:stCondLst>
                                            <p:cond delay="0"/>
                                          </p:stCondLst>
                                        </p:cTn>
                                        <p:tgtEl>
                                          <p:spTgt spid="24717"/>
                                        </p:tgtEl>
                                        <p:attrNameLst>
                                          <p:attrName>style.visibility</p:attrName>
                                        </p:attrNameLst>
                                      </p:cBhvr>
                                      <p:to>
                                        <p:strVal val="visible"/>
                                      </p:to>
                                    </p:set>
                                    <p:anim calcmode="lin" valueType="num">
                                      <p:cBhvr>
                                        <p:cTn id="48" dur="500" fill="hold"/>
                                        <p:tgtEl>
                                          <p:spTgt spid="24717"/>
                                        </p:tgtEl>
                                        <p:attrNameLst>
                                          <p:attrName>ppt_w</p:attrName>
                                        </p:attrNameLst>
                                      </p:cBhvr>
                                      <p:tavLst>
                                        <p:tav tm="0">
                                          <p:val>
                                            <p:fltVal val="0"/>
                                          </p:val>
                                        </p:tav>
                                        <p:tav tm="100000">
                                          <p:val>
                                            <p:strVal val="#ppt_w"/>
                                          </p:val>
                                        </p:tav>
                                      </p:tavLst>
                                    </p:anim>
                                    <p:anim calcmode="lin" valueType="num">
                                      <p:cBhvr>
                                        <p:cTn id="49" dur="500" fill="hold"/>
                                        <p:tgtEl>
                                          <p:spTgt spid="24717"/>
                                        </p:tgtEl>
                                        <p:attrNameLst>
                                          <p:attrName>ppt_h</p:attrName>
                                        </p:attrNameLst>
                                      </p:cBhvr>
                                      <p:tavLst>
                                        <p:tav tm="0">
                                          <p:val>
                                            <p:fltVal val="0"/>
                                          </p:val>
                                        </p:tav>
                                        <p:tav tm="100000">
                                          <p:val>
                                            <p:strVal val="#ppt_h"/>
                                          </p:val>
                                        </p:tav>
                                      </p:tavLst>
                                    </p:anim>
                                    <p:animEffect transition="in" filter="fade">
                                      <p:cBhvr>
                                        <p:cTn id="50" dur="500"/>
                                        <p:tgtEl>
                                          <p:spTgt spid="24717"/>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4724"/>
                                        </p:tgtEl>
                                        <p:attrNameLst>
                                          <p:attrName>style.visibility</p:attrName>
                                        </p:attrNameLst>
                                      </p:cBhvr>
                                      <p:to>
                                        <p:strVal val="visible"/>
                                      </p:to>
                                    </p:set>
                                    <p:anim calcmode="lin" valueType="num">
                                      <p:cBhvr>
                                        <p:cTn id="55" dur="500" fill="hold"/>
                                        <p:tgtEl>
                                          <p:spTgt spid="24724"/>
                                        </p:tgtEl>
                                        <p:attrNameLst>
                                          <p:attrName>ppt_w</p:attrName>
                                        </p:attrNameLst>
                                      </p:cBhvr>
                                      <p:tavLst>
                                        <p:tav tm="0">
                                          <p:val>
                                            <p:fltVal val="0"/>
                                          </p:val>
                                        </p:tav>
                                        <p:tav tm="100000">
                                          <p:val>
                                            <p:strVal val="#ppt_w"/>
                                          </p:val>
                                        </p:tav>
                                      </p:tavLst>
                                    </p:anim>
                                    <p:anim calcmode="lin" valueType="num">
                                      <p:cBhvr>
                                        <p:cTn id="56" dur="500" fill="hold"/>
                                        <p:tgtEl>
                                          <p:spTgt spid="24724"/>
                                        </p:tgtEl>
                                        <p:attrNameLst>
                                          <p:attrName>ppt_h</p:attrName>
                                        </p:attrNameLst>
                                      </p:cBhvr>
                                      <p:tavLst>
                                        <p:tav tm="0">
                                          <p:val>
                                            <p:fltVal val="0"/>
                                          </p:val>
                                        </p:tav>
                                        <p:tav tm="100000">
                                          <p:val>
                                            <p:strVal val="#ppt_h"/>
                                          </p:val>
                                        </p:tav>
                                      </p:tavLst>
                                    </p:anim>
                                    <p:animEffect transition="in" filter="fade">
                                      <p:cBhvr>
                                        <p:cTn id="57" dur="500"/>
                                        <p:tgtEl>
                                          <p:spTgt spid="24724"/>
                                        </p:tgtEl>
                                      </p:cBhvr>
                                    </p:animEffect>
                                  </p:childTnLst>
                                </p:cTn>
                              </p:par>
                              <p:par>
                                <p:cTn id="58" presetID="53" presetClass="entr" presetSubtype="16" fill="hold" nodeType="withEffect">
                                  <p:stCondLst>
                                    <p:cond delay="0"/>
                                  </p:stCondLst>
                                  <p:childTnLst>
                                    <p:set>
                                      <p:cBhvr>
                                        <p:cTn id="59" dur="1" fill="hold">
                                          <p:stCondLst>
                                            <p:cond delay="0"/>
                                          </p:stCondLst>
                                        </p:cTn>
                                        <p:tgtEl>
                                          <p:spTgt spid="24721"/>
                                        </p:tgtEl>
                                        <p:attrNameLst>
                                          <p:attrName>style.visibility</p:attrName>
                                        </p:attrNameLst>
                                      </p:cBhvr>
                                      <p:to>
                                        <p:strVal val="visible"/>
                                      </p:to>
                                    </p:set>
                                    <p:anim calcmode="lin" valueType="num">
                                      <p:cBhvr>
                                        <p:cTn id="60" dur="500" fill="hold"/>
                                        <p:tgtEl>
                                          <p:spTgt spid="24721"/>
                                        </p:tgtEl>
                                        <p:attrNameLst>
                                          <p:attrName>ppt_w</p:attrName>
                                        </p:attrNameLst>
                                      </p:cBhvr>
                                      <p:tavLst>
                                        <p:tav tm="0">
                                          <p:val>
                                            <p:fltVal val="0"/>
                                          </p:val>
                                        </p:tav>
                                        <p:tav tm="100000">
                                          <p:val>
                                            <p:strVal val="#ppt_w"/>
                                          </p:val>
                                        </p:tav>
                                      </p:tavLst>
                                    </p:anim>
                                    <p:anim calcmode="lin" valueType="num">
                                      <p:cBhvr>
                                        <p:cTn id="61" dur="500" fill="hold"/>
                                        <p:tgtEl>
                                          <p:spTgt spid="24721"/>
                                        </p:tgtEl>
                                        <p:attrNameLst>
                                          <p:attrName>ppt_h</p:attrName>
                                        </p:attrNameLst>
                                      </p:cBhvr>
                                      <p:tavLst>
                                        <p:tav tm="0">
                                          <p:val>
                                            <p:fltVal val="0"/>
                                          </p:val>
                                        </p:tav>
                                        <p:tav tm="100000">
                                          <p:val>
                                            <p:strVal val="#ppt_h"/>
                                          </p:val>
                                        </p:tav>
                                      </p:tavLst>
                                    </p:anim>
                                    <p:animEffect transition="in" filter="fade">
                                      <p:cBhvr>
                                        <p:cTn id="62" dur="500"/>
                                        <p:tgtEl>
                                          <p:spTgt spid="24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 grpId="0"/>
      <p:bldP spid="24712" grpId="0"/>
      <p:bldP spid="24716" grpId="0"/>
      <p:bldP spid="24720" grpId="0"/>
      <p:bldP spid="247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B0B6-1DD8-C1DC-B6B2-C3237EBD9DFE}"/>
              </a:ext>
            </a:extLst>
          </p:cNvPr>
          <p:cNvSpPr>
            <a:spLocks noGrp="1"/>
          </p:cNvSpPr>
          <p:nvPr>
            <p:ph type="title"/>
          </p:nvPr>
        </p:nvSpPr>
        <p:spPr/>
        <p:txBody>
          <a:bodyPr/>
          <a:lstStyle/>
          <a:p>
            <a:r>
              <a:rPr lang="en-IN" dirty="0"/>
              <a:t>Automatic</a:t>
            </a:r>
            <a:endParaRPr lang="en-US" dirty="0"/>
          </a:p>
        </p:txBody>
      </p:sp>
      <p:graphicFrame>
        <p:nvGraphicFramePr>
          <p:cNvPr id="4" name="Content Placeholder 3">
            <a:extLst>
              <a:ext uri="{FF2B5EF4-FFF2-40B4-BE49-F238E27FC236}">
                <a16:creationId xmlns:a16="http://schemas.microsoft.com/office/drawing/2014/main" id="{68D0B8A4-FEC4-4BE1-DDA2-2D93D9A0829E}"/>
              </a:ext>
            </a:extLst>
          </p:cNvPr>
          <p:cNvGraphicFramePr>
            <a:graphicFrameLocks noGrp="1"/>
          </p:cNvGraphicFramePr>
          <p:nvPr>
            <p:ph sz="half" idx="1"/>
            <p:extLst>
              <p:ext uri="{D42A27DB-BD31-4B8C-83A1-F6EECF244321}">
                <p14:modId xmlns:p14="http://schemas.microsoft.com/office/powerpoint/2010/main" val="144291942"/>
              </p:ext>
            </p:extLst>
          </p:nvPr>
        </p:nvGraphicFramePr>
        <p:xfrm>
          <a:off x="892367" y="1743319"/>
          <a:ext cx="10069416" cy="28396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24C1967D-92C1-56A7-790E-E7A8ED9950E8}"/>
              </a:ext>
            </a:extLst>
          </p:cNvPr>
          <p:cNvPicPr>
            <a:picLocks noChangeAspect="1"/>
          </p:cNvPicPr>
          <p:nvPr/>
        </p:nvPicPr>
        <p:blipFill>
          <a:blip r:embed="rId7"/>
          <a:stretch>
            <a:fillRect/>
          </a:stretch>
        </p:blipFill>
        <p:spPr>
          <a:xfrm>
            <a:off x="1083271" y="4795998"/>
            <a:ext cx="9590234" cy="1439549"/>
          </a:xfrm>
          <a:prstGeom prst="rect">
            <a:avLst/>
          </a:prstGeom>
          <a:ln>
            <a:solidFill>
              <a:schemeClr val="accent1"/>
            </a:solidFill>
          </a:ln>
        </p:spPr>
      </p:pic>
    </p:spTree>
    <p:extLst>
      <p:ext uri="{BB962C8B-B14F-4D97-AF65-F5344CB8AC3E}">
        <p14:creationId xmlns:p14="http://schemas.microsoft.com/office/powerpoint/2010/main" val="1467477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ED77-469D-3628-21B4-7E77B71D1B14}"/>
              </a:ext>
            </a:extLst>
          </p:cNvPr>
          <p:cNvSpPr>
            <a:spLocks noGrp="1"/>
          </p:cNvSpPr>
          <p:nvPr>
            <p:ph type="title"/>
          </p:nvPr>
        </p:nvSpPr>
        <p:spPr/>
        <p:txBody>
          <a:bodyPr/>
          <a:lstStyle/>
          <a:p>
            <a:r>
              <a:rPr lang="en-IN" dirty="0"/>
              <a:t>Automatic manual override</a:t>
            </a:r>
            <a:endParaRPr lang="en-US" dirty="0"/>
          </a:p>
        </p:txBody>
      </p:sp>
      <p:graphicFrame>
        <p:nvGraphicFramePr>
          <p:cNvPr id="4" name="Content Placeholder 3">
            <a:extLst>
              <a:ext uri="{FF2B5EF4-FFF2-40B4-BE49-F238E27FC236}">
                <a16:creationId xmlns:a16="http://schemas.microsoft.com/office/drawing/2014/main" id="{CC1A0842-974A-7E79-93FE-D2C1E13E3EEF}"/>
              </a:ext>
            </a:extLst>
          </p:cNvPr>
          <p:cNvGraphicFramePr>
            <a:graphicFrameLocks noGrp="1"/>
          </p:cNvGraphicFramePr>
          <p:nvPr>
            <p:ph sz="half" idx="1"/>
            <p:extLst>
              <p:ext uri="{D42A27DB-BD31-4B8C-83A1-F6EECF244321}">
                <p14:modId xmlns:p14="http://schemas.microsoft.com/office/powerpoint/2010/main" val="4104616707"/>
              </p:ext>
            </p:extLst>
          </p:nvPr>
        </p:nvGraphicFramePr>
        <p:xfrm>
          <a:off x="452439" y="1803400"/>
          <a:ext cx="10542396" cy="2801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883A66F-28A4-CBA4-D177-8EC2D2E6FCDF}"/>
              </a:ext>
            </a:extLst>
          </p:cNvPr>
          <p:cNvPicPr>
            <a:picLocks noChangeAspect="1"/>
          </p:cNvPicPr>
          <p:nvPr/>
        </p:nvPicPr>
        <p:blipFill>
          <a:blip r:embed="rId8"/>
          <a:stretch>
            <a:fillRect/>
          </a:stretch>
        </p:blipFill>
        <p:spPr>
          <a:xfrm>
            <a:off x="1619480" y="5067758"/>
            <a:ext cx="6639091" cy="1025507"/>
          </a:xfrm>
          <a:prstGeom prst="rect">
            <a:avLst/>
          </a:prstGeom>
          <a:ln>
            <a:solidFill>
              <a:schemeClr val="tx1"/>
            </a:solidFill>
          </a:ln>
        </p:spPr>
      </p:pic>
    </p:spTree>
    <p:extLst>
      <p:ext uri="{BB962C8B-B14F-4D97-AF65-F5344CB8AC3E}">
        <p14:creationId xmlns:p14="http://schemas.microsoft.com/office/powerpoint/2010/main" val="94921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DAC75-AABF-73D7-49BA-076F838B906E}"/>
              </a:ext>
            </a:extLst>
          </p:cNvPr>
          <p:cNvSpPr>
            <a:spLocks noGrp="1"/>
          </p:cNvSpPr>
          <p:nvPr>
            <p:ph type="title"/>
          </p:nvPr>
        </p:nvSpPr>
        <p:spPr/>
        <p:txBody>
          <a:bodyPr/>
          <a:lstStyle/>
          <a:p>
            <a:r>
              <a:rPr lang="en-IN" dirty="0"/>
              <a:t>Multi-user Auto</a:t>
            </a:r>
            <a:endParaRPr lang="en-US" dirty="0"/>
          </a:p>
        </p:txBody>
      </p:sp>
      <p:graphicFrame>
        <p:nvGraphicFramePr>
          <p:cNvPr id="4" name="Content Placeholder 3">
            <a:extLst>
              <a:ext uri="{FF2B5EF4-FFF2-40B4-BE49-F238E27FC236}">
                <a16:creationId xmlns:a16="http://schemas.microsoft.com/office/drawing/2014/main" id="{4C456135-9740-5922-3AB9-ABE1F8BF5F42}"/>
              </a:ext>
            </a:extLst>
          </p:cNvPr>
          <p:cNvGraphicFramePr>
            <a:graphicFrameLocks noGrp="1"/>
          </p:cNvGraphicFramePr>
          <p:nvPr>
            <p:ph sz="half" idx="1"/>
            <p:extLst>
              <p:ext uri="{D42A27DB-BD31-4B8C-83A1-F6EECF244321}">
                <p14:modId xmlns:p14="http://schemas.microsoft.com/office/powerpoint/2010/main" val="3549538925"/>
              </p:ext>
            </p:extLst>
          </p:nvPr>
        </p:nvGraphicFramePr>
        <p:xfrm>
          <a:off x="451645" y="1812552"/>
          <a:ext cx="10311835" cy="24069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B89762C8-B3F5-C35D-F81F-E449202431E2}"/>
              </a:ext>
            </a:extLst>
          </p:cNvPr>
          <p:cNvPicPr>
            <a:picLocks noChangeAspect="1"/>
          </p:cNvPicPr>
          <p:nvPr/>
        </p:nvPicPr>
        <p:blipFill>
          <a:blip r:embed="rId7"/>
          <a:stretch>
            <a:fillRect/>
          </a:stretch>
        </p:blipFill>
        <p:spPr>
          <a:xfrm>
            <a:off x="8174788" y="4501675"/>
            <a:ext cx="2081915" cy="2007180"/>
          </a:xfrm>
          <a:prstGeom prst="rect">
            <a:avLst/>
          </a:prstGeom>
          <a:ln>
            <a:solidFill>
              <a:schemeClr val="tx1"/>
            </a:solidFill>
          </a:ln>
        </p:spPr>
      </p:pic>
      <p:pic>
        <p:nvPicPr>
          <p:cNvPr id="8" name="Picture 7">
            <a:extLst>
              <a:ext uri="{FF2B5EF4-FFF2-40B4-BE49-F238E27FC236}">
                <a16:creationId xmlns:a16="http://schemas.microsoft.com/office/drawing/2014/main" id="{AF92761F-41F6-DA02-B007-DAFB6AD59D90}"/>
              </a:ext>
            </a:extLst>
          </p:cNvPr>
          <p:cNvPicPr>
            <a:picLocks noChangeAspect="1"/>
          </p:cNvPicPr>
          <p:nvPr/>
        </p:nvPicPr>
        <p:blipFill>
          <a:blip r:embed="rId8"/>
          <a:stretch>
            <a:fillRect/>
          </a:stretch>
        </p:blipFill>
        <p:spPr>
          <a:xfrm>
            <a:off x="4017213" y="4501675"/>
            <a:ext cx="3696216" cy="1390844"/>
          </a:xfrm>
          <a:prstGeom prst="rect">
            <a:avLst/>
          </a:prstGeom>
          <a:ln>
            <a:solidFill>
              <a:schemeClr val="tx1"/>
            </a:solidFill>
          </a:ln>
        </p:spPr>
      </p:pic>
      <p:pic>
        <p:nvPicPr>
          <p:cNvPr id="10" name="Picture 9">
            <a:extLst>
              <a:ext uri="{FF2B5EF4-FFF2-40B4-BE49-F238E27FC236}">
                <a16:creationId xmlns:a16="http://schemas.microsoft.com/office/drawing/2014/main" id="{42038678-8E73-5230-273B-E72DD6385D0E}"/>
              </a:ext>
            </a:extLst>
          </p:cNvPr>
          <p:cNvPicPr>
            <a:picLocks noChangeAspect="1"/>
          </p:cNvPicPr>
          <p:nvPr/>
        </p:nvPicPr>
        <p:blipFill>
          <a:blip r:embed="rId9"/>
          <a:stretch>
            <a:fillRect/>
          </a:stretch>
        </p:blipFill>
        <p:spPr>
          <a:xfrm>
            <a:off x="926587" y="4501675"/>
            <a:ext cx="2629267" cy="619211"/>
          </a:xfrm>
          <a:prstGeom prst="rect">
            <a:avLst/>
          </a:prstGeom>
          <a:ln>
            <a:solidFill>
              <a:schemeClr val="tx1"/>
            </a:solidFill>
          </a:ln>
        </p:spPr>
      </p:pic>
    </p:spTree>
    <p:extLst>
      <p:ext uri="{BB962C8B-B14F-4D97-AF65-F5344CB8AC3E}">
        <p14:creationId xmlns:p14="http://schemas.microsoft.com/office/powerpoint/2010/main" val="1599681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327E4-A0A4-9781-3DAD-3E117A68F24D}"/>
              </a:ext>
            </a:extLst>
          </p:cNvPr>
          <p:cNvSpPr>
            <a:spLocks noGrp="1"/>
          </p:cNvSpPr>
          <p:nvPr>
            <p:ph type="title"/>
          </p:nvPr>
        </p:nvSpPr>
        <p:spPr/>
        <p:txBody>
          <a:bodyPr/>
          <a:lstStyle/>
          <a:p>
            <a:r>
              <a:rPr lang="en-IN" dirty="0"/>
              <a:t>Financial reports</a:t>
            </a:r>
          </a:p>
        </p:txBody>
      </p:sp>
      <p:pic>
        <p:nvPicPr>
          <p:cNvPr id="1028" name="Picture 4" descr="Financial Report Clipart">
            <a:extLst>
              <a:ext uri="{FF2B5EF4-FFF2-40B4-BE49-F238E27FC236}">
                <a16:creationId xmlns:a16="http://schemas.microsoft.com/office/drawing/2014/main" id="{DC8BCC36-0376-D506-D930-C095411F1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184" y="1905000"/>
            <a:ext cx="1763486" cy="176348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85CD07DF-F2CD-9145-E14B-FAC5128B6BFB}"/>
              </a:ext>
            </a:extLst>
          </p:cNvPr>
          <p:cNvCxnSpPr/>
          <p:nvPr/>
        </p:nvCxnSpPr>
        <p:spPr>
          <a:xfrm>
            <a:off x="3200400" y="1730829"/>
            <a:ext cx="0" cy="20574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B7C7B8B-36D3-ACCB-A90D-26E8D180721D}"/>
              </a:ext>
            </a:extLst>
          </p:cNvPr>
          <p:cNvSpPr/>
          <p:nvPr/>
        </p:nvSpPr>
        <p:spPr>
          <a:xfrm>
            <a:off x="3635828" y="1845128"/>
            <a:ext cx="7619998" cy="1883229"/>
          </a:xfrm>
          <a:prstGeom prst="roundRect">
            <a:avLst/>
          </a:prstGeom>
          <a:solidFill>
            <a:schemeClr val="bg1"/>
          </a:solidFill>
          <a:effectLst>
            <a:glow rad="228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A financial report is a detailed document that shows a company's financial activities, performance, and condition over a specific period. It provides insights into the company's operations, profitability, cash flows, and financial health</a:t>
            </a:r>
            <a:endParaRPr lang="en-IN" dirty="0">
              <a:solidFill>
                <a:schemeClr val="tx1"/>
              </a:solidFill>
            </a:endParaRPr>
          </a:p>
        </p:txBody>
      </p:sp>
      <p:sp>
        <p:nvSpPr>
          <p:cNvPr id="17" name="Double Bracket 16">
            <a:extLst>
              <a:ext uri="{FF2B5EF4-FFF2-40B4-BE49-F238E27FC236}">
                <a16:creationId xmlns:a16="http://schemas.microsoft.com/office/drawing/2014/main" id="{17418CDD-1783-A481-B93F-F01CDF9423D7}"/>
              </a:ext>
            </a:extLst>
          </p:cNvPr>
          <p:cNvSpPr/>
          <p:nvPr/>
        </p:nvSpPr>
        <p:spPr>
          <a:xfrm>
            <a:off x="1564977" y="4798283"/>
            <a:ext cx="9429589" cy="74022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000" i="1" dirty="0">
                <a:solidFill>
                  <a:schemeClr val="accent1"/>
                </a:solidFill>
              </a:rPr>
              <a:t>In TallyPrime, based on vouchers entered the financial reports get updated on real-time</a:t>
            </a:r>
          </a:p>
        </p:txBody>
      </p:sp>
    </p:spTree>
    <p:extLst>
      <p:ext uri="{BB962C8B-B14F-4D97-AF65-F5344CB8AC3E}">
        <p14:creationId xmlns:p14="http://schemas.microsoft.com/office/powerpoint/2010/main" val="1667420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B60E-883D-3202-1A3D-5AE7BD55759B}"/>
              </a:ext>
            </a:extLst>
          </p:cNvPr>
          <p:cNvSpPr>
            <a:spLocks noGrp="1"/>
          </p:cNvSpPr>
          <p:nvPr>
            <p:ph type="title"/>
          </p:nvPr>
        </p:nvSpPr>
        <p:spPr/>
        <p:txBody>
          <a:bodyPr/>
          <a:lstStyle/>
          <a:p>
            <a:r>
              <a:rPr lang="en-IN" dirty="0"/>
              <a:t>Financial reports – Trial Balance</a:t>
            </a:r>
          </a:p>
        </p:txBody>
      </p:sp>
      <p:sp>
        <p:nvSpPr>
          <p:cNvPr id="12" name="Arrow: Pentagon 11">
            <a:extLst>
              <a:ext uri="{FF2B5EF4-FFF2-40B4-BE49-F238E27FC236}">
                <a16:creationId xmlns:a16="http://schemas.microsoft.com/office/drawing/2014/main" id="{84CDDCFB-E20B-DCFE-1017-0F00F74C4D20}"/>
              </a:ext>
            </a:extLst>
          </p:cNvPr>
          <p:cNvSpPr/>
          <p:nvPr/>
        </p:nvSpPr>
        <p:spPr>
          <a:xfrm>
            <a:off x="696685" y="1842325"/>
            <a:ext cx="5551716" cy="454884"/>
          </a:xfrm>
          <a:prstGeom prst="homePlate">
            <a:avLst/>
          </a:prstGeom>
          <a:solidFill>
            <a:srgbClr val="FFC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Summary of all the ledger balances</a:t>
            </a:r>
          </a:p>
        </p:txBody>
      </p:sp>
      <p:pic>
        <p:nvPicPr>
          <p:cNvPr id="5122" name="Picture 2" descr="Trial-balance-view">
            <a:extLst>
              <a:ext uri="{FF2B5EF4-FFF2-40B4-BE49-F238E27FC236}">
                <a16:creationId xmlns:a16="http://schemas.microsoft.com/office/drawing/2014/main" id="{B81DFF83-53CB-2F40-C37D-5BAE18BC4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85" y="2438400"/>
            <a:ext cx="7434943" cy="41039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Diagram 12">
            <a:extLst>
              <a:ext uri="{FF2B5EF4-FFF2-40B4-BE49-F238E27FC236}">
                <a16:creationId xmlns:a16="http://schemas.microsoft.com/office/drawing/2014/main" id="{3CD55DDC-FE6B-2611-399B-4D0F27BF4D00}"/>
              </a:ext>
            </a:extLst>
          </p:cNvPr>
          <p:cNvGraphicFramePr/>
          <p:nvPr>
            <p:extLst>
              <p:ext uri="{D42A27DB-BD31-4B8C-83A1-F6EECF244321}">
                <p14:modId xmlns:p14="http://schemas.microsoft.com/office/powerpoint/2010/main" val="823167120"/>
              </p:ext>
            </p:extLst>
          </p:nvPr>
        </p:nvGraphicFramePr>
        <p:xfrm>
          <a:off x="9198429" y="2106220"/>
          <a:ext cx="2111829" cy="3840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543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C0771-8FCA-1155-D29E-45A9A3FF889F}"/>
              </a:ext>
            </a:extLst>
          </p:cNvPr>
          <p:cNvSpPr>
            <a:spLocks noGrp="1"/>
          </p:cNvSpPr>
          <p:nvPr>
            <p:ph type="title"/>
          </p:nvPr>
        </p:nvSpPr>
        <p:spPr/>
        <p:txBody>
          <a:bodyPr/>
          <a:lstStyle/>
          <a:p>
            <a:r>
              <a:rPr lang="en-IN" dirty="0"/>
              <a:t>Accounting terminologies</a:t>
            </a:r>
          </a:p>
        </p:txBody>
      </p:sp>
      <p:graphicFrame>
        <p:nvGraphicFramePr>
          <p:cNvPr id="10" name="Diagram 9">
            <a:extLst>
              <a:ext uri="{FF2B5EF4-FFF2-40B4-BE49-F238E27FC236}">
                <a16:creationId xmlns:a16="http://schemas.microsoft.com/office/drawing/2014/main" id="{F6C90C52-015D-46B6-1D5B-A5BC705E3011}"/>
              </a:ext>
            </a:extLst>
          </p:cNvPr>
          <p:cNvGraphicFramePr/>
          <p:nvPr>
            <p:extLst>
              <p:ext uri="{D42A27DB-BD31-4B8C-83A1-F6EECF244321}">
                <p14:modId xmlns:p14="http://schemas.microsoft.com/office/powerpoint/2010/main" val="3897524149"/>
              </p:ext>
            </p:extLst>
          </p:nvPr>
        </p:nvGraphicFramePr>
        <p:xfrm>
          <a:off x="452070" y="2017300"/>
          <a:ext cx="3216415" cy="2859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B69653F4-D8DA-452E-8781-FC6E0C84A315}"/>
              </a:ext>
            </a:extLst>
          </p:cNvPr>
          <p:cNvGraphicFramePr/>
          <p:nvPr>
            <p:extLst>
              <p:ext uri="{D42A27DB-BD31-4B8C-83A1-F6EECF244321}">
                <p14:modId xmlns:p14="http://schemas.microsoft.com/office/powerpoint/2010/main" val="3282218490"/>
              </p:ext>
            </p:extLst>
          </p:nvPr>
        </p:nvGraphicFramePr>
        <p:xfrm>
          <a:off x="4582886" y="2017299"/>
          <a:ext cx="5511800" cy="40557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320081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1"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0EB9-BD99-6A9D-CD0C-1A44F1447B42}"/>
              </a:ext>
            </a:extLst>
          </p:cNvPr>
          <p:cNvSpPr>
            <a:spLocks noGrp="1"/>
          </p:cNvSpPr>
          <p:nvPr>
            <p:ph type="title"/>
          </p:nvPr>
        </p:nvSpPr>
        <p:spPr/>
        <p:txBody>
          <a:bodyPr/>
          <a:lstStyle/>
          <a:p>
            <a:r>
              <a:rPr lang="en-IN" dirty="0"/>
              <a:t>Financial reports – Balance Sheet</a:t>
            </a:r>
          </a:p>
        </p:txBody>
      </p:sp>
      <p:sp>
        <p:nvSpPr>
          <p:cNvPr id="4" name="Content Placeholder 3">
            <a:extLst>
              <a:ext uri="{FF2B5EF4-FFF2-40B4-BE49-F238E27FC236}">
                <a16:creationId xmlns:a16="http://schemas.microsoft.com/office/drawing/2014/main" id="{F2A473D5-0086-9F45-58B8-A3D3584B5E08}"/>
              </a:ext>
            </a:extLst>
          </p:cNvPr>
          <p:cNvSpPr>
            <a:spLocks noGrp="1"/>
          </p:cNvSpPr>
          <p:nvPr>
            <p:ph sz="half" idx="1"/>
          </p:nvPr>
        </p:nvSpPr>
        <p:spPr/>
        <p:txBody>
          <a:bodyPr/>
          <a:lstStyle/>
          <a:p>
            <a:pPr marL="0" indent="0">
              <a:buNone/>
            </a:pPr>
            <a:r>
              <a:rPr lang="en-IN" b="1" u="sng" dirty="0"/>
              <a:t>     </a:t>
            </a:r>
          </a:p>
          <a:p>
            <a:pPr marL="0" indent="0">
              <a:buNone/>
            </a:pPr>
            <a:endParaRPr lang="en-IN" b="1" dirty="0"/>
          </a:p>
        </p:txBody>
      </p:sp>
      <p:pic>
        <p:nvPicPr>
          <p:cNvPr id="2050" name="Picture 2" descr="View Balance sheet">
            <a:extLst>
              <a:ext uri="{FF2B5EF4-FFF2-40B4-BE49-F238E27FC236}">
                <a16:creationId xmlns:a16="http://schemas.microsoft.com/office/drawing/2014/main" id="{DC98696A-EE4E-F443-F930-9AC8FA842182}"/>
              </a:ext>
            </a:extLst>
          </p:cNvPr>
          <p:cNvPicPr>
            <a:picLocks noGrp="1" noChangeAspect="1" noChangeArrowheads="1"/>
          </p:cNvPicPr>
          <p:nvPr>
            <p:ph sz="half" idx="4294967295"/>
          </p:nvPr>
        </p:nvPicPr>
        <p:blipFill rotWithShape="1">
          <a:blip r:embed="rId2">
            <a:extLst>
              <a:ext uri="{28A0092B-C50C-407E-A947-70E740481C1C}">
                <a14:useLocalDpi xmlns:a14="http://schemas.microsoft.com/office/drawing/2010/main" val="0"/>
              </a:ext>
            </a:extLst>
          </a:blip>
          <a:srcRect b="44852"/>
          <a:stretch/>
        </p:blipFill>
        <p:spPr bwMode="auto">
          <a:xfrm>
            <a:off x="1406785" y="2729002"/>
            <a:ext cx="8336038" cy="208352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713E273C-0B42-13E7-A9E6-3EEA0170EA09}"/>
              </a:ext>
            </a:extLst>
          </p:cNvPr>
          <p:cNvGraphicFramePr/>
          <p:nvPr>
            <p:extLst>
              <p:ext uri="{D42A27DB-BD31-4B8C-83A1-F6EECF244321}">
                <p14:modId xmlns:p14="http://schemas.microsoft.com/office/powerpoint/2010/main" val="3277393582"/>
              </p:ext>
            </p:extLst>
          </p:nvPr>
        </p:nvGraphicFramePr>
        <p:xfrm>
          <a:off x="925285" y="1879326"/>
          <a:ext cx="10145486" cy="576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Connector 10">
            <a:extLst>
              <a:ext uri="{FF2B5EF4-FFF2-40B4-BE49-F238E27FC236}">
                <a16:creationId xmlns:a16="http://schemas.microsoft.com/office/drawing/2014/main" id="{C51ED23A-C9F7-547C-F486-50A15B1F2630}"/>
              </a:ext>
            </a:extLst>
          </p:cNvPr>
          <p:cNvCxnSpPr/>
          <p:nvPr/>
        </p:nvCxnSpPr>
        <p:spPr>
          <a:xfrm>
            <a:off x="553128" y="4974771"/>
            <a:ext cx="11186802" cy="0"/>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12" name="Diagram 11">
            <a:extLst>
              <a:ext uri="{FF2B5EF4-FFF2-40B4-BE49-F238E27FC236}">
                <a16:creationId xmlns:a16="http://schemas.microsoft.com/office/drawing/2014/main" id="{B96582B6-E60C-1055-5565-B3EF2FC8D8A3}"/>
              </a:ext>
            </a:extLst>
          </p:cNvPr>
          <p:cNvGraphicFramePr/>
          <p:nvPr>
            <p:extLst>
              <p:ext uri="{D42A27DB-BD31-4B8C-83A1-F6EECF244321}">
                <p14:modId xmlns:p14="http://schemas.microsoft.com/office/powerpoint/2010/main" val="1045445512"/>
              </p:ext>
            </p:extLst>
          </p:nvPr>
        </p:nvGraphicFramePr>
        <p:xfrm>
          <a:off x="925285" y="5464629"/>
          <a:ext cx="10679765" cy="8327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7018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4DAD12-6E4F-9B30-221D-4C4DB5EE16CE}"/>
              </a:ext>
            </a:extLst>
          </p:cNvPr>
          <p:cNvSpPr>
            <a:spLocks noGrp="1"/>
          </p:cNvSpPr>
          <p:nvPr>
            <p:ph type="title"/>
          </p:nvPr>
        </p:nvSpPr>
        <p:spPr>
          <a:xfrm>
            <a:off x="452438" y="1074738"/>
            <a:ext cx="11152187" cy="455612"/>
          </a:xfrm>
        </p:spPr>
        <p:txBody>
          <a:bodyPr/>
          <a:lstStyle/>
          <a:p>
            <a:r>
              <a:rPr lang="en-IN" dirty="0"/>
              <a:t>Financial reports – Profit &amp; Loss a/c</a:t>
            </a:r>
          </a:p>
        </p:txBody>
      </p:sp>
      <p:graphicFrame>
        <p:nvGraphicFramePr>
          <p:cNvPr id="5" name="Diagram 4">
            <a:extLst>
              <a:ext uri="{FF2B5EF4-FFF2-40B4-BE49-F238E27FC236}">
                <a16:creationId xmlns:a16="http://schemas.microsoft.com/office/drawing/2014/main" id="{B48AEE17-7F6F-EAB1-4940-82C967311B99}"/>
              </a:ext>
            </a:extLst>
          </p:cNvPr>
          <p:cNvGraphicFramePr/>
          <p:nvPr>
            <p:extLst>
              <p:ext uri="{D42A27DB-BD31-4B8C-83A1-F6EECF244321}">
                <p14:modId xmlns:p14="http://schemas.microsoft.com/office/powerpoint/2010/main" val="3771476700"/>
              </p:ext>
            </p:extLst>
          </p:nvPr>
        </p:nvGraphicFramePr>
        <p:xfrm>
          <a:off x="605970" y="1846035"/>
          <a:ext cx="3704773" cy="4358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a:extLst>
              <a:ext uri="{FF2B5EF4-FFF2-40B4-BE49-F238E27FC236}">
                <a16:creationId xmlns:a16="http://schemas.microsoft.com/office/drawing/2014/main" id="{6BDDEB81-7D9F-F55B-9092-3D7B323993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7509" y="1660978"/>
            <a:ext cx="6667500" cy="30003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7E54D6EC-70EB-AB27-7F86-FAB1B6D4AB59}"/>
              </a:ext>
            </a:extLst>
          </p:cNvPr>
          <p:cNvGraphicFramePr/>
          <p:nvPr>
            <p:extLst>
              <p:ext uri="{D42A27DB-BD31-4B8C-83A1-F6EECF244321}">
                <p14:modId xmlns:p14="http://schemas.microsoft.com/office/powerpoint/2010/main" val="2906730572"/>
              </p:ext>
            </p:extLst>
          </p:nvPr>
        </p:nvGraphicFramePr>
        <p:xfrm>
          <a:off x="4702628" y="4497010"/>
          <a:ext cx="6512381" cy="21650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47824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EA4F1E0-D316-92DE-1BF3-F083C08ACA3F}"/>
              </a:ext>
            </a:extLst>
          </p:cNvPr>
          <p:cNvSpPr>
            <a:spLocks noGrp="1"/>
          </p:cNvSpPr>
          <p:nvPr>
            <p:ph sz="half" idx="1"/>
          </p:nvPr>
        </p:nvSpPr>
        <p:spPr/>
        <p:txBody>
          <a:bodyPr/>
          <a:lstStyle/>
          <a:p>
            <a:r>
              <a:rPr lang="en-US" b="1" dirty="0"/>
              <a:t>Cash flow </a:t>
            </a:r>
            <a:r>
              <a:rPr lang="en-US" dirty="0"/>
              <a:t>– Inflow &amp; Outflow of cash for the period</a:t>
            </a:r>
          </a:p>
          <a:p>
            <a:endParaRPr lang="en-IN" dirty="0"/>
          </a:p>
        </p:txBody>
      </p:sp>
      <p:sp>
        <p:nvSpPr>
          <p:cNvPr id="5" name="Content Placeholder 4">
            <a:extLst>
              <a:ext uri="{FF2B5EF4-FFF2-40B4-BE49-F238E27FC236}">
                <a16:creationId xmlns:a16="http://schemas.microsoft.com/office/drawing/2014/main" id="{69ECA3FB-1390-0758-797E-B08663447389}"/>
              </a:ext>
            </a:extLst>
          </p:cNvPr>
          <p:cNvSpPr>
            <a:spLocks noGrp="1"/>
          </p:cNvSpPr>
          <p:nvPr>
            <p:ph sz="half" idx="10"/>
          </p:nvPr>
        </p:nvSpPr>
        <p:spPr/>
        <p:txBody>
          <a:bodyPr/>
          <a:lstStyle/>
          <a:p>
            <a:r>
              <a:rPr lang="en-US" b="1" dirty="0"/>
              <a:t>Cash flow projection </a:t>
            </a:r>
            <a:r>
              <a:rPr lang="en-US" dirty="0"/>
              <a:t>– It is a forecast report helping to anticipate the cash to be generated or spent over a period of time.</a:t>
            </a:r>
            <a:endParaRPr lang="en-IN" b="1" dirty="0"/>
          </a:p>
        </p:txBody>
      </p:sp>
      <p:sp>
        <p:nvSpPr>
          <p:cNvPr id="2" name="Title 1">
            <a:extLst>
              <a:ext uri="{FF2B5EF4-FFF2-40B4-BE49-F238E27FC236}">
                <a16:creationId xmlns:a16="http://schemas.microsoft.com/office/drawing/2014/main" id="{8998D919-7826-E013-F621-1C6DA48530F9}"/>
              </a:ext>
            </a:extLst>
          </p:cNvPr>
          <p:cNvSpPr>
            <a:spLocks noGrp="1"/>
          </p:cNvSpPr>
          <p:nvPr>
            <p:ph type="title"/>
          </p:nvPr>
        </p:nvSpPr>
        <p:spPr/>
        <p:txBody>
          <a:bodyPr/>
          <a:lstStyle/>
          <a:p>
            <a:r>
              <a:rPr lang="en-US" dirty="0"/>
              <a:t>Financial reports – Cash flow &amp; Cash flow projection</a:t>
            </a:r>
            <a:endParaRPr lang="en-IN" dirty="0"/>
          </a:p>
        </p:txBody>
      </p:sp>
      <p:pic>
        <p:nvPicPr>
          <p:cNvPr id="4102" name="Picture 6">
            <a:extLst>
              <a:ext uri="{FF2B5EF4-FFF2-40B4-BE49-F238E27FC236}">
                <a16:creationId xmlns:a16="http://schemas.microsoft.com/office/drawing/2014/main" id="{25548920-6BD0-BCAC-D68D-2210E2E21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70" y="2759437"/>
            <a:ext cx="4809886" cy="32813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79D68A5B-086E-7813-539D-245F2E963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8168" y="3429000"/>
            <a:ext cx="5528031" cy="298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99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2AC823-A764-C30E-4B2F-879AA3DC3B63}"/>
              </a:ext>
            </a:extLst>
          </p:cNvPr>
          <p:cNvSpPr>
            <a:spLocks noGrp="1"/>
          </p:cNvSpPr>
          <p:nvPr>
            <p:ph type="title"/>
          </p:nvPr>
        </p:nvSpPr>
        <p:spPr/>
        <p:txBody>
          <a:bodyPr/>
          <a:lstStyle/>
          <a:p>
            <a:r>
              <a:rPr lang="en-US" dirty="0"/>
              <a:t>Basic MIS reports</a:t>
            </a:r>
            <a:endParaRPr lang="en-IN" dirty="0"/>
          </a:p>
        </p:txBody>
      </p:sp>
      <p:grpSp>
        <p:nvGrpSpPr>
          <p:cNvPr id="6" name="Google Shape;209;p17">
            <a:extLst>
              <a:ext uri="{FF2B5EF4-FFF2-40B4-BE49-F238E27FC236}">
                <a16:creationId xmlns:a16="http://schemas.microsoft.com/office/drawing/2014/main" id="{12EC52B1-AE09-BC57-539E-E25BC922C383}"/>
              </a:ext>
            </a:extLst>
          </p:cNvPr>
          <p:cNvGrpSpPr/>
          <p:nvPr/>
        </p:nvGrpSpPr>
        <p:grpSpPr>
          <a:xfrm>
            <a:off x="7641773" y="4084559"/>
            <a:ext cx="2471055" cy="1394396"/>
            <a:chOff x="6183088" y="3471825"/>
            <a:chExt cx="2503696" cy="1258898"/>
          </a:xfrm>
        </p:grpSpPr>
        <p:sp>
          <p:nvSpPr>
            <p:cNvPr id="7" name="Google Shape;210;p17">
              <a:extLst>
                <a:ext uri="{FF2B5EF4-FFF2-40B4-BE49-F238E27FC236}">
                  <a16:creationId xmlns:a16="http://schemas.microsoft.com/office/drawing/2014/main" id="{023925D1-BFC0-D3B4-2165-9A24AE4013A7}"/>
                </a:ext>
              </a:extLst>
            </p:cNvPr>
            <p:cNvSpPr/>
            <p:nvPr/>
          </p:nvSpPr>
          <p:spPr>
            <a:xfrm>
              <a:off x="6700340" y="3471825"/>
              <a:ext cx="1986444" cy="1258898"/>
            </a:xfrm>
            <a:custGeom>
              <a:avLst/>
              <a:gdLst/>
              <a:ahLst/>
              <a:cxnLst/>
              <a:rect l="l" t="t" r="r" b="b"/>
              <a:pathLst>
                <a:path w="12454" h="8780" extrusionOk="0">
                  <a:moveTo>
                    <a:pt x="0" y="0"/>
                  </a:moveTo>
                  <a:lnTo>
                    <a:pt x="0" y="8780"/>
                  </a:lnTo>
                  <a:lnTo>
                    <a:pt x="12101" y="8780"/>
                  </a:lnTo>
                  <a:cubicBezTo>
                    <a:pt x="12291" y="8780"/>
                    <a:pt x="12453" y="8618"/>
                    <a:pt x="12453" y="8428"/>
                  </a:cubicBezTo>
                  <a:lnTo>
                    <a:pt x="12453" y="378"/>
                  </a:lnTo>
                  <a:cubicBezTo>
                    <a:pt x="12453" y="162"/>
                    <a:pt x="12291" y="0"/>
                    <a:pt x="12101" y="0"/>
                  </a:cubicBezTo>
                  <a:close/>
                </a:path>
              </a:pathLst>
            </a:custGeom>
            <a:solidFill>
              <a:schemeClr val="accent6"/>
            </a:solidFill>
            <a:ln>
              <a:noFill/>
            </a:ln>
            <a:effectLst>
              <a:outerShdw blurRad="85725" dist="57150" dir="12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8" name="Google Shape;211;p17">
              <a:extLst>
                <a:ext uri="{FF2B5EF4-FFF2-40B4-BE49-F238E27FC236}">
                  <a16:creationId xmlns:a16="http://schemas.microsoft.com/office/drawing/2014/main" id="{A29CCC63-F8BC-94C5-6FE6-C36C41289B26}"/>
                </a:ext>
              </a:extLst>
            </p:cNvPr>
            <p:cNvSpPr/>
            <p:nvPr/>
          </p:nvSpPr>
          <p:spPr>
            <a:xfrm>
              <a:off x="6183088" y="3624815"/>
              <a:ext cx="530346" cy="952920"/>
            </a:xfrm>
            <a:custGeom>
              <a:avLst/>
              <a:gdLst/>
              <a:ahLst/>
              <a:cxnLst/>
              <a:rect l="l" t="t" r="r" b="b"/>
              <a:pathLst>
                <a:path w="3325" h="6646" extrusionOk="0">
                  <a:moveTo>
                    <a:pt x="3324" y="1"/>
                  </a:moveTo>
                  <a:cubicBezTo>
                    <a:pt x="1488" y="1"/>
                    <a:pt x="1" y="1487"/>
                    <a:pt x="1" y="3324"/>
                  </a:cubicBezTo>
                  <a:cubicBezTo>
                    <a:pt x="1" y="5161"/>
                    <a:pt x="1488" y="6645"/>
                    <a:pt x="3324" y="6645"/>
                  </a:cubicBezTo>
                  <a:lnTo>
                    <a:pt x="3324" y="1"/>
                  </a:lnTo>
                  <a:close/>
                </a:path>
              </a:pathLst>
            </a:custGeom>
            <a:solidFill>
              <a:schemeClr val="accent6"/>
            </a:solidFill>
            <a:ln>
              <a:noFill/>
            </a:ln>
            <a:effectLst>
              <a:outerShdw blurRad="71438" dist="47625" dir="114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9" name="Google Shape;212;p17">
              <a:extLst>
                <a:ext uri="{FF2B5EF4-FFF2-40B4-BE49-F238E27FC236}">
                  <a16:creationId xmlns:a16="http://schemas.microsoft.com/office/drawing/2014/main" id="{712E37EB-EC73-C246-D1A2-DCCBF12A1D54}"/>
                </a:ext>
              </a:extLst>
            </p:cNvPr>
            <p:cNvSpPr txBox="1"/>
            <p:nvPr/>
          </p:nvSpPr>
          <p:spPr>
            <a:xfrm>
              <a:off x="6313750" y="3907625"/>
              <a:ext cx="330000" cy="38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b="1">
                  <a:solidFill>
                    <a:schemeClr val="lt1"/>
                  </a:solidFill>
                  <a:latin typeface="Roboto"/>
                  <a:ea typeface="Roboto"/>
                  <a:cs typeface="Roboto"/>
                  <a:sym typeface="Roboto"/>
                </a:rPr>
                <a:t>6</a:t>
              </a:r>
              <a:endParaRPr sz="2400" b="1" dirty="0">
                <a:solidFill>
                  <a:schemeClr val="lt1"/>
                </a:solidFill>
                <a:latin typeface="Roboto"/>
                <a:ea typeface="Roboto"/>
                <a:cs typeface="Roboto"/>
                <a:sym typeface="Roboto"/>
              </a:endParaRPr>
            </a:p>
          </p:txBody>
        </p:sp>
        <p:sp>
          <p:nvSpPr>
            <p:cNvPr id="10" name="Google Shape;213;p17">
              <a:extLst>
                <a:ext uri="{FF2B5EF4-FFF2-40B4-BE49-F238E27FC236}">
                  <a16:creationId xmlns:a16="http://schemas.microsoft.com/office/drawing/2014/main" id="{3E174884-85E9-ABBC-41C4-6837006FE693}"/>
                </a:ext>
              </a:extLst>
            </p:cNvPr>
            <p:cNvSpPr txBox="1"/>
            <p:nvPr/>
          </p:nvSpPr>
          <p:spPr>
            <a:xfrm>
              <a:off x="6815312" y="3906659"/>
              <a:ext cx="1756500" cy="38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dirty="0">
                  <a:solidFill>
                    <a:schemeClr val="lt1"/>
                  </a:solidFill>
                  <a:latin typeface="Roboto"/>
                  <a:ea typeface="Roboto"/>
                  <a:cs typeface="Roboto"/>
                  <a:sym typeface="Roboto"/>
                </a:rPr>
                <a:t>DayBook</a:t>
              </a:r>
              <a:endParaRPr sz="2400" dirty="0">
                <a:solidFill>
                  <a:schemeClr val="lt1"/>
                </a:solidFill>
                <a:latin typeface="Roboto"/>
                <a:ea typeface="Roboto"/>
                <a:cs typeface="Roboto"/>
                <a:sym typeface="Roboto"/>
              </a:endParaRPr>
            </a:p>
          </p:txBody>
        </p:sp>
      </p:grpSp>
      <p:grpSp>
        <p:nvGrpSpPr>
          <p:cNvPr id="11" name="Google Shape;214;p17">
            <a:extLst>
              <a:ext uri="{FF2B5EF4-FFF2-40B4-BE49-F238E27FC236}">
                <a16:creationId xmlns:a16="http://schemas.microsoft.com/office/drawing/2014/main" id="{15A11D30-DA43-2F48-9E4D-D617FD561297}"/>
              </a:ext>
            </a:extLst>
          </p:cNvPr>
          <p:cNvGrpSpPr/>
          <p:nvPr/>
        </p:nvGrpSpPr>
        <p:grpSpPr>
          <a:xfrm>
            <a:off x="619478" y="2115234"/>
            <a:ext cx="2437273" cy="1394555"/>
            <a:chOff x="465683" y="1419150"/>
            <a:chExt cx="2469468" cy="1259042"/>
          </a:xfrm>
        </p:grpSpPr>
        <p:sp>
          <p:nvSpPr>
            <p:cNvPr id="12" name="Google Shape;215;p17">
              <a:extLst>
                <a:ext uri="{FF2B5EF4-FFF2-40B4-BE49-F238E27FC236}">
                  <a16:creationId xmlns:a16="http://schemas.microsoft.com/office/drawing/2014/main" id="{1ACCF931-A1D8-48BF-7611-BFDA7B066243}"/>
                </a:ext>
              </a:extLst>
            </p:cNvPr>
            <p:cNvSpPr/>
            <p:nvPr/>
          </p:nvSpPr>
          <p:spPr>
            <a:xfrm>
              <a:off x="953332" y="1419150"/>
              <a:ext cx="1981819" cy="1259042"/>
            </a:xfrm>
            <a:custGeom>
              <a:avLst/>
              <a:gdLst/>
              <a:ahLst/>
              <a:cxnLst/>
              <a:rect l="l" t="t" r="r" b="b"/>
              <a:pathLst>
                <a:path w="12425" h="8781" extrusionOk="0">
                  <a:moveTo>
                    <a:pt x="0" y="1"/>
                  </a:moveTo>
                  <a:lnTo>
                    <a:pt x="0" y="8780"/>
                  </a:lnTo>
                  <a:lnTo>
                    <a:pt x="12073" y="8780"/>
                  </a:lnTo>
                  <a:cubicBezTo>
                    <a:pt x="12263" y="8780"/>
                    <a:pt x="12425" y="8618"/>
                    <a:pt x="12425" y="8428"/>
                  </a:cubicBezTo>
                  <a:lnTo>
                    <a:pt x="12425" y="379"/>
                  </a:lnTo>
                  <a:cubicBezTo>
                    <a:pt x="12425" y="163"/>
                    <a:pt x="12263" y="1"/>
                    <a:pt x="12073" y="1"/>
                  </a:cubicBezTo>
                  <a:close/>
                </a:path>
              </a:pathLst>
            </a:custGeom>
            <a:solidFill>
              <a:schemeClr val="accent1"/>
            </a:solidFill>
            <a:ln>
              <a:noFill/>
            </a:ln>
            <a:effectLst>
              <a:outerShdw blurRad="85725" dist="57150" dir="12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3" name="Google Shape;216;p17">
              <a:extLst>
                <a:ext uri="{FF2B5EF4-FFF2-40B4-BE49-F238E27FC236}">
                  <a16:creationId xmlns:a16="http://schemas.microsoft.com/office/drawing/2014/main" id="{B815E959-035E-B190-0A72-9C9F9E08DE11}"/>
                </a:ext>
              </a:extLst>
            </p:cNvPr>
            <p:cNvSpPr/>
            <p:nvPr/>
          </p:nvSpPr>
          <p:spPr>
            <a:xfrm>
              <a:off x="465683" y="1572212"/>
              <a:ext cx="530346" cy="952920"/>
            </a:xfrm>
            <a:custGeom>
              <a:avLst/>
              <a:gdLst/>
              <a:ahLst/>
              <a:cxnLst/>
              <a:rect l="l" t="t" r="r" b="b"/>
              <a:pathLst>
                <a:path w="3325" h="6646" extrusionOk="0">
                  <a:moveTo>
                    <a:pt x="3324" y="1"/>
                  </a:moveTo>
                  <a:cubicBezTo>
                    <a:pt x="1488" y="1"/>
                    <a:pt x="1" y="1487"/>
                    <a:pt x="1" y="3324"/>
                  </a:cubicBezTo>
                  <a:cubicBezTo>
                    <a:pt x="1" y="5161"/>
                    <a:pt x="1488" y="6645"/>
                    <a:pt x="3324" y="6645"/>
                  </a:cubicBezTo>
                  <a:lnTo>
                    <a:pt x="3324" y="1"/>
                  </a:lnTo>
                  <a:close/>
                </a:path>
              </a:pathLst>
            </a:custGeom>
            <a:solidFill>
              <a:schemeClr val="accent1"/>
            </a:solidFill>
            <a:ln>
              <a:noFill/>
            </a:ln>
            <a:effectLst>
              <a:outerShdw blurRad="71438" dist="47625" dir="12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4" name="Google Shape;217;p17">
              <a:extLst>
                <a:ext uri="{FF2B5EF4-FFF2-40B4-BE49-F238E27FC236}">
                  <a16:creationId xmlns:a16="http://schemas.microsoft.com/office/drawing/2014/main" id="{BB3232AA-6472-13D9-EC58-0BF17C68DF49}"/>
                </a:ext>
              </a:extLst>
            </p:cNvPr>
            <p:cNvSpPr txBox="1"/>
            <p:nvPr/>
          </p:nvSpPr>
          <p:spPr>
            <a:xfrm>
              <a:off x="602635" y="1855010"/>
              <a:ext cx="330000" cy="38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b="1">
                  <a:solidFill>
                    <a:schemeClr val="lt1"/>
                  </a:solidFill>
                  <a:latin typeface="Roboto"/>
                  <a:ea typeface="Roboto"/>
                  <a:cs typeface="Roboto"/>
                  <a:sym typeface="Roboto"/>
                </a:rPr>
                <a:t>1</a:t>
              </a:r>
              <a:endParaRPr sz="2400" b="1" dirty="0">
                <a:solidFill>
                  <a:schemeClr val="lt1"/>
                </a:solidFill>
                <a:latin typeface="Roboto"/>
                <a:ea typeface="Roboto"/>
                <a:cs typeface="Roboto"/>
                <a:sym typeface="Roboto"/>
              </a:endParaRPr>
            </a:p>
          </p:txBody>
        </p:sp>
        <p:sp>
          <p:nvSpPr>
            <p:cNvPr id="15" name="Google Shape;218;p17">
              <a:extLst>
                <a:ext uri="{FF2B5EF4-FFF2-40B4-BE49-F238E27FC236}">
                  <a16:creationId xmlns:a16="http://schemas.microsoft.com/office/drawing/2014/main" id="{29B6E68F-A98C-FE1A-8A7D-984DFFDCCFAA}"/>
                </a:ext>
              </a:extLst>
            </p:cNvPr>
            <p:cNvSpPr txBox="1"/>
            <p:nvPr/>
          </p:nvSpPr>
          <p:spPr>
            <a:xfrm>
              <a:off x="1016726" y="1855010"/>
              <a:ext cx="1843073" cy="38772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400" dirty="0">
                  <a:solidFill>
                    <a:schemeClr val="lt1"/>
                  </a:solidFill>
                  <a:latin typeface="Roboto"/>
                  <a:ea typeface="Roboto"/>
                  <a:cs typeface="Roboto"/>
                  <a:sym typeface="Roboto"/>
                </a:rPr>
                <a:t>Voucher Statistics</a:t>
              </a:r>
              <a:endParaRPr sz="2400" dirty="0">
                <a:solidFill>
                  <a:schemeClr val="lt1"/>
                </a:solidFill>
                <a:latin typeface="Roboto"/>
                <a:ea typeface="Roboto"/>
                <a:cs typeface="Roboto"/>
                <a:sym typeface="Roboto"/>
              </a:endParaRPr>
            </a:p>
          </p:txBody>
        </p:sp>
      </p:grpSp>
      <p:grpSp>
        <p:nvGrpSpPr>
          <p:cNvPr id="16" name="Google Shape;219;p17">
            <a:extLst>
              <a:ext uri="{FF2B5EF4-FFF2-40B4-BE49-F238E27FC236}">
                <a16:creationId xmlns:a16="http://schemas.microsoft.com/office/drawing/2014/main" id="{935EBD74-3813-1D1B-4089-50531D6960D2}"/>
              </a:ext>
            </a:extLst>
          </p:cNvPr>
          <p:cNvGrpSpPr/>
          <p:nvPr/>
        </p:nvGrpSpPr>
        <p:grpSpPr>
          <a:xfrm>
            <a:off x="3821253" y="2137886"/>
            <a:ext cx="3004091" cy="1371903"/>
            <a:chOff x="3305291" y="1419150"/>
            <a:chExt cx="2512171" cy="1259042"/>
          </a:xfrm>
        </p:grpSpPr>
        <p:sp>
          <p:nvSpPr>
            <p:cNvPr id="17" name="Google Shape;220;p17">
              <a:extLst>
                <a:ext uri="{FF2B5EF4-FFF2-40B4-BE49-F238E27FC236}">
                  <a16:creationId xmlns:a16="http://schemas.microsoft.com/office/drawing/2014/main" id="{ABF7707C-7FF6-79FA-3520-FC3F30527B55}"/>
                </a:ext>
              </a:extLst>
            </p:cNvPr>
            <p:cNvSpPr/>
            <p:nvPr/>
          </p:nvSpPr>
          <p:spPr>
            <a:xfrm>
              <a:off x="3831018" y="1419150"/>
              <a:ext cx="1986444" cy="1259042"/>
            </a:xfrm>
            <a:custGeom>
              <a:avLst/>
              <a:gdLst/>
              <a:ahLst/>
              <a:cxnLst/>
              <a:rect l="l" t="t" r="r" b="b"/>
              <a:pathLst>
                <a:path w="12454" h="8781" extrusionOk="0">
                  <a:moveTo>
                    <a:pt x="0" y="1"/>
                  </a:moveTo>
                  <a:lnTo>
                    <a:pt x="0" y="8780"/>
                  </a:lnTo>
                  <a:lnTo>
                    <a:pt x="12075" y="8780"/>
                  </a:lnTo>
                  <a:cubicBezTo>
                    <a:pt x="12291" y="8780"/>
                    <a:pt x="12453" y="8618"/>
                    <a:pt x="12453" y="8428"/>
                  </a:cubicBezTo>
                  <a:lnTo>
                    <a:pt x="12453" y="379"/>
                  </a:lnTo>
                  <a:cubicBezTo>
                    <a:pt x="12453" y="163"/>
                    <a:pt x="12291" y="1"/>
                    <a:pt x="12075" y="1"/>
                  </a:cubicBezTo>
                  <a:close/>
                </a:path>
              </a:pathLst>
            </a:custGeom>
            <a:solidFill>
              <a:schemeClr val="accent2"/>
            </a:solidFill>
            <a:ln>
              <a:noFill/>
            </a:ln>
            <a:effectLst>
              <a:outerShdw blurRad="85725" dist="57150" dir="13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8" name="Google Shape;221;p17">
              <a:extLst>
                <a:ext uri="{FF2B5EF4-FFF2-40B4-BE49-F238E27FC236}">
                  <a16:creationId xmlns:a16="http://schemas.microsoft.com/office/drawing/2014/main" id="{E4796E02-9A90-40A1-6A82-6C57D4B2DB97}"/>
                </a:ext>
              </a:extLst>
            </p:cNvPr>
            <p:cNvSpPr/>
            <p:nvPr/>
          </p:nvSpPr>
          <p:spPr>
            <a:xfrm>
              <a:off x="3305291" y="1572212"/>
              <a:ext cx="530346" cy="952920"/>
            </a:xfrm>
            <a:custGeom>
              <a:avLst/>
              <a:gdLst/>
              <a:ahLst/>
              <a:cxnLst/>
              <a:rect l="l" t="t" r="r" b="b"/>
              <a:pathLst>
                <a:path w="3325" h="6646" extrusionOk="0">
                  <a:moveTo>
                    <a:pt x="3324" y="1"/>
                  </a:moveTo>
                  <a:cubicBezTo>
                    <a:pt x="1488" y="1"/>
                    <a:pt x="1" y="1487"/>
                    <a:pt x="1" y="3324"/>
                  </a:cubicBezTo>
                  <a:cubicBezTo>
                    <a:pt x="1" y="5161"/>
                    <a:pt x="1488" y="6645"/>
                    <a:pt x="3324" y="6645"/>
                  </a:cubicBezTo>
                  <a:lnTo>
                    <a:pt x="3324" y="1"/>
                  </a:lnTo>
                  <a:close/>
                </a:path>
              </a:pathLst>
            </a:custGeom>
            <a:solidFill>
              <a:schemeClr val="accent2"/>
            </a:solidFill>
            <a:ln>
              <a:noFill/>
            </a:ln>
            <a:effectLst>
              <a:outerShdw blurRad="71438" dist="47625" dir="12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19" name="Google Shape;222;p17">
              <a:extLst>
                <a:ext uri="{FF2B5EF4-FFF2-40B4-BE49-F238E27FC236}">
                  <a16:creationId xmlns:a16="http://schemas.microsoft.com/office/drawing/2014/main" id="{9F40B040-2106-637C-5FFD-C41C3AD80437}"/>
                </a:ext>
              </a:extLst>
            </p:cNvPr>
            <p:cNvSpPr txBox="1"/>
            <p:nvPr/>
          </p:nvSpPr>
          <p:spPr>
            <a:xfrm>
              <a:off x="3410512" y="1855010"/>
              <a:ext cx="330000" cy="38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b="1">
                  <a:solidFill>
                    <a:schemeClr val="lt1"/>
                  </a:solidFill>
                  <a:latin typeface="Roboto"/>
                  <a:ea typeface="Roboto"/>
                  <a:cs typeface="Roboto"/>
                  <a:sym typeface="Roboto"/>
                </a:rPr>
                <a:t>2</a:t>
              </a:r>
              <a:endParaRPr sz="2400" b="1" dirty="0">
                <a:solidFill>
                  <a:schemeClr val="lt1"/>
                </a:solidFill>
                <a:latin typeface="Roboto"/>
                <a:ea typeface="Roboto"/>
                <a:cs typeface="Roboto"/>
                <a:sym typeface="Roboto"/>
              </a:endParaRPr>
            </a:p>
          </p:txBody>
        </p:sp>
        <p:sp>
          <p:nvSpPr>
            <p:cNvPr id="20" name="Google Shape;223;p17">
              <a:extLst>
                <a:ext uri="{FF2B5EF4-FFF2-40B4-BE49-F238E27FC236}">
                  <a16:creationId xmlns:a16="http://schemas.microsoft.com/office/drawing/2014/main" id="{495D1EFA-4F0A-3A8D-B471-EF30B0303F3F}"/>
                </a:ext>
              </a:extLst>
            </p:cNvPr>
            <p:cNvSpPr txBox="1"/>
            <p:nvPr/>
          </p:nvSpPr>
          <p:spPr>
            <a:xfrm>
              <a:off x="3972459" y="1855435"/>
              <a:ext cx="1756500" cy="38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400" dirty="0">
                  <a:solidFill>
                    <a:schemeClr val="lt1"/>
                  </a:solidFill>
                  <a:latin typeface="Roboto"/>
                  <a:ea typeface="Roboto"/>
                  <a:cs typeface="Roboto"/>
                  <a:sym typeface="Roboto"/>
                </a:rPr>
                <a:t>Outstandings</a:t>
              </a:r>
              <a:endParaRPr sz="2400" dirty="0">
                <a:solidFill>
                  <a:schemeClr val="lt1"/>
                </a:solidFill>
                <a:latin typeface="Roboto"/>
                <a:ea typeface="Roboto"/>
                <a:cs typeface="Roboto"/>
                <a:sym typeface="Roboto"/>
              </a:endParaRPr>
            </a:p>
          </p:txBody>
        </p:sp>
      </p:grpSp>
      <p:grpSp>
        <p:nvGrpSpPr>
          <p:cNvPr id="21" name="Google Shape;224;p17">
            <a:extLst>
              <a:ext uri="{FF2B5EF4-FFF2-40B4-BE49-F238E27FC236}">
                <a16:creationId xmlns:a16="http://schemas.microsoft.com/office/drawing/2014/main" id="{356BAADF-31F2-F687-B85A-7C2830958273}"/>
              </a:ext>
            </a:extLst>
          </p:cNvPr>
          <p:cNvGrpSpPr/>
          <p:nvPr/>
        </p:nvGrpSpPr>
        <p:grpSpPr>
          <a:xfrm>
            <a:off x="3968820" y="4219736"/>
            <a:ext cx="2479420" cy="1394396"/>
            <a:chOff x="3305291" y="3471825"/>
            <a:chExt cx="2512171" cy="1258898"/>
          </a:xfrm>
        </p:grpSpPr>
        <p:sp>
          <p:nvSpPr>
            <p:cNvPr id="22" name="Google Shape;225;p17">
              <a:extLst>
                <a:ext uri="{FF2B5EF4-FFF2-40B4-BE49-F238E27FC236}">
                  <a16:creationId xmlns:a16="http://schemas.microsoft.com/office/drawing/2014/main" id="{9B7FC176-5BF4-0153-3BA5-28A1D5E50C33}"/>
                </a:ext>
              </a:extLst>
            </p:cNvPr>
            <p:cNvSpPr/>
            <p:nvPr/>
          </p:nvSpPr>
          <p:spPr>
            <a:xfrm>
              <a:off x="3831018" y="3471825"/>
              <a:ext cx="1986444" cy="1258898"/>
            </a:xfrm>
            <a:custGeom>
              <a:avLst/>
              <a:gdLst/>
              <a:ahLst/>
              <a:cxnLst/>
              <a:rect l="l" t="t" r="r" b="b"/>
              <a:pathLst>
                <a:path w="12454" h="8780" extrusionOk="0">
                  <a:moveTo>
                    <a:pt x="0" y="0"/>
                  </a:moveTo>
                  <a:lnTo>
                    <a:pt x="0" y="8780"/>
                  </a:lnTo>
                  <a:lnTo>
                    <a:pt x="12075" y="8780"/>
                  </a:lnTo>
                  <a:cubicBezTo>
                    <a:pt x="12291" y="8780"/>
                    <a:pt x="12453" y="8618"/>
                    <a:pt x="12453" y="8428"/>
                  </a:cubicBezTo>
                  <a:lnTo>
                    <a:pt x="12453" y="378"/>
                  </a:lnTo>
                  <a:cubicBezTo>
                    <a:pt x="12453" y="162"/>
                    <a:pt x="12291" y="0"/>
                    <a:pt x="12075" y="0"/>
                  </a:cubicBezTo>
                  <a:close/>
                </a:path>
              </a:pathLst>
            </a:custGeom>
            <a:solidFill>
              <a:schemeClr val="accent5"/>
            </a:solidFill>
            <a:ln>
              <a:noFill/>
            </a:ln>
            <a:effectLst>
              <a:outerShdw blurRad="85725" dist="57150" dir="12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3" name="Google Shape;226;p17">
              <a:extLst>
                <a:ext uri="{FF2B5EF4-FFF2-40B4-BE49-F238E27FC236}">
                  <a16:creationId xmlns:a16="http://schemas.microsoft.com/office/drawing/2014/main" id="{D2B0F0A2-7FDC-A8DF-B91E-9AC96615DB3D}"/>
                </a:ext>
              </a:extLst>
            </p:cNvPr>
            <p:cNvSpPr/>
            <p:nvPr/>
          </p:nvSpPr>
          <p:spPr>
            <a:xfrm>
              <a:off x="3305291" y="3624815"/>
              <a:ext cx="530346" cy="952920"/>
            </a:xfrm>
            <a:custGeom>
              <a:avLst/>
              <a:gdLst/>
              <a:ahLst/>
              <a:cxnLst/>
              <a:rect l="l" t="t" r="r" b="b"/>
              <a:pathLst>
                <a:path w="3325" h="6646" extrusionOk="0">
                  <a:moveTo>
                    <a:pt x="3324" y="1"/>
                  </a:moveTo>
                  <a:cubicBezTo>
                    <a:pt x="1488" y="1"/>
                    <a:pt x="1" y="1487"/>
                    <a:pt x="1" y="3324"/>
                  </a:cubicBezTo>
                  <a:cubicBezTo>
                    <a:pt x="1" y="5161"/>
                    <a:pt x="1488" y="6645"/>
                    <a:pt x="3324" y="6645"/>
                  </a:cubicBezTo>
                  <a:lnTo>
                    <a:pt x="3324" y="1"/>
                  </a:lnTo>
                  <a:close/>
                </a:path>
              </a:pathLst>
            </a:custGeom>
            <a:solidFill>
              <a:schemeClr val="accent5"/>
            </a:solidFill>
            <a:ln>
              <a:noFill/>
            </a:ln>
            <a:effectLst>
              <a:outerShdw blurRad="71438" dist="47625" dir="13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4" name="Google Shape;227;p17">
              <a:extLst>
                <a:ext uri="{FF2B5EF4-FFF2-40B4-BE49-F238E27FC236}">
                  <a16:creationId xmlns:a16="http://schemas.microsoft.com/office/drawing/2014/main" id="{454BF388-90FA-D2E5-122C-103AC220DB89}"/>
                </a:ext>
              </a:extLst>
            </p:cNvPr>
            <p:cNvSpPr txBox="1"/>
            <p:nvPr/>
          </p:nvSpPr>
          <p:spPr>
            <a:xfrm>
              <a:off x="3410512" y="3907625"/>
              <a:ext cx="330000" cy="38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b="1">
                  <a:solidFill>
                    <a:schemeClr val="lt1"/>
                  </a:solidFill>
                  <a:latin typeface="Roboto"/>
                  <a:ea typeface="Roboto"/>
                  <a:cs typeface="Roboto"/>
                  <a:sym typeface="Roboto"/>
                </a:rPr>
                <a:t>5</a:t>
              </a:r>
              <a:endParaRPr sz="2400" b="1" dirty="0">
                <a:solidFill>
                  <a:schemeClr val="lt1"/>
                </a:solidFill>
                <a:latin typeface="Roboto"/>
                <a:ea typeface="Roboto"/>
                <a:cs typeface="Roboto"/>
                <a:sym typeface="Roboto"/>
              </a:endParaRPr>
            </a:p>
          </p:txBody>
        </p:sp>
        <p:sp>
          <p:nvSpPr>
            <p:cNvPr id="25" name="Google Shape;228;p17">
              <a:extLst>
                <a:ext uri="{FF2B5EF4-FFF2-40B4-BE49-F238E27FC236}">
                  <a16:creationId xmlns:a16="http://schemas.microsoft.com/office/drawing/2014/main" id="{84F6C7EA-E349-63BA-623E-34229640D827}"/>
                </a:ext>
              </a:extLst>
            </p:cNvPr>
            <p:cNvSpPr txBox="1"/>
            <p:nvPr/>
          </p:nvSpPr>
          <p:spPr>
            <a:xfrm>
              <a:off x="3926143" y="3906659"/>
              <a:ext cx="1756500" cy="38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dirty="0">
                  <a:solidFill>
                    <a:schemeClr val="lt1"/>
                  </a:solidFill>
                  <a:latin typeface="Roboto"/>
                  <a:ea typeface="Roboto"/>
                  <a:cs typeface="Roboto"/>
                  <a:sym typeface="Roboto"/>
                </a:rPr>
                <a:t>Registers</a:t>
              </a:r>
              <a:endParaRPr sz="2400" dirty="0">
                <a:solidFill>
                  <a:schemeClr val="lt1"/>
                </a:solidFill>
                <a:latin typeface="Roboto"/>
                <a:ea typeface="Roboto"/>
                <a:cs typeface="Roboto"/>
                <a:sym typeface="Roboto"/>
              </a:endParaRPr>
            </a:p>
          </p:txBody>
        </p:sp>
      </p:grpSp>
      <p:grpSp>
        <p:nvGrpSpPr>
          <p:cNvPr id="26" name="Google Shape;229;p17">
            <a:extLst>
              <a:ext uri="{FF2B5EF4-FFF2-40B4-BE49-F238E27FC236}">
                <a16:creationId xmlns:a16="http://schemas.microsoft.com/office/drawing/2014/main" id="{676F3994-F85D-4483-8759-2D60DD6A1A2C}"/>
              </a:ext>
            </a:extLst>
          </p:cNvPr>
          <p:cNvGrpSpPr/>
          <p:nvPr/>
        </p:nvGrpSpPr>
        <p:grpSpPr>
          <a:xfrm>
            <a:off x="633513" y="4219736"/>
            <a:ext cx="2447693" cy="1394396"/>
            <a:chOff x="457200" y="3471825"/>
            <a:chExt cx="2480025" cy="1258898"/>
          </a:xfrm>
        </p:grpSpPr>
        <p:sp>
          <p:nvSpPr>
            <p:cNvPr id="27" name="Google Shape;230;p17">
              <a:extLst>
                <a:ext uri="{FF2B5EF4-FFF2-40B4-BE49-F238E27FC236}">
                  <a16:creationId xmlns:a16="http://schemas.microsoft.com/office/drawing/2014/main" id="{F2B6F758-DE61-58C3-BDC5-AD7D9AED330D}"/>
                </a:ext>
              </a:extLst>
            </p:cNvPr>
            <p:cNvSpPr/>
            <p:nvPr/>
          </p:nvSpPr>
          <p:spPr>
            <a:xfrm>
              <a:off x="951259" y="3471825"/>
              <a:ext cx="1985966" cy="1258898"/>
            </a:xfrm>
            <a:custGeom>
              <a:avLst/>
              <a:gdLst/>
              <a:ahLst/>
              <a:cxnLst/>
              <a:rect l="l" t="t" r="r" b="b"/>
              <a:pathLst>
                <a:path w="12451" h="8780" extrusionOk="0">
                  <a:moveTo>
                    <a:pt x="0" y="0"/>
                  </a:moveTo>
                  <a:lnTo>
                    <a:pt x="0" y="8780"/>
                  </a:lnTo>
                  <a:lnTo>
                    <a:pt x="12101" y="8780"/>
                  </a:lnTo>
                  <a:cubicBezTo>
                    <a:pt x="12289" y="8780"/>
                    <a:pt x="12451" y="8618"/>
                    <a:pt x="12451" y="8428"/>
                  </a:cubicBezTo>
                  <a:lnTo>
                    <a:pt x="12451" y="378"/>
                  </a:lnTo>
                  <a:cubicBezTo>
                    <a:pt x="12451" y="162"/>
                    <a:pt x="12289" y="0"/>
                    <a:pt x="12101" y="0"/>
                  </a:cubicBezTo>
                  <a:close/>
                </a:path>
              </a:pathLst>
            </a:custGeom>
            <a:solidFill>
              <a:schemeClr val="accent4"/>
            </a:solidFill>
            <a:ln>
              <a:noFill/>
            </a:ln>
            <a:effectLst>
              <a:outerShdw blurRad="85725" dist="57150" dir="12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8" name="Google Shape;231;p17">
              <a:extLst>
                <a:ext uri="{FF2B5EF4-FFF2-40B4-BE49-F238E27FC236}">
                  <a16:creationId xmlns:a16="http://schemas.microsoft.com/office/drawing/2014/main" id="{0341D6BB-B743-DB8D-6F12-F294ADA392EC}"/>
                </a:ext>
              </a:extLst>
            </p:cNvPr>
            <p:cNvSpPr/>
            <p:nvPr/>
          </p:nvSpPr>
          <p:spPr>
            <a:xfrm>
              <a:off x="457200" y="3624815"/>
              <a:ext cx="530346" cy="952920"/>
            </a:xfrm>
            <a:custGeom>
              <a:avLst/>
              <a:gdLst/>
              <a:ahLst/>
              <a:cxnLst/>
              <a:rect l="l" t="t" r="r" b="b"/>
              <a:pathLst>
                <a:path w="3325" h="6646" extrusionOk="0">
                  <a:moveTo>
                    <a:pt x="3324" y="1"/>
                  </a:moveTo>
                  <a:cubicBezTo>
                    <a:pt x="1488" y="1"/>
                    <a:pt x="1" y="1487"/>
                    <a:pt x="1" y="3324"/>
                  </a:cubicBezTo>
                  <a:cubicBezTo>
                    <a:pt x="1" y="5161"/>
                    <a:pt x="1488" y="6645"/>
                    <a:pt x="3324" y="6645"/>
                  </a:cubicBezTo>
                  <a:lnTo>
                    <a:pt x="3324" y="1"/>
                  </a:lnTo>
                  <a:close/>
                </a:path>
              </a:pathLst>
            </a:custGeom>
            <a:solidFill>
              <a:schemeClr val="accent4"/>
            </a:solidFill>
            <a:ln>
              <a:noFill/>
            </a:ln>
            <a:effectLst>
              <a:outerShdw blurRad="71438" dist="57150" dir="114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29" name="Google Shape;232;p17">
              <a:extLst>
                <a:ext uri="{FF2B5EF4-FFF2-40B4-BE49-F238E27FC236}">
                  <a16:creationId xmlns:a16="http://schemas.microsoft.com/office/drawing/2014/main" id="{B9BAFCDF-0615-BDCC-4140-3BB3A7B76198}"/>
                </a:ext>
              </a:extLst>
            </p:cNvPr>
            <p:cNvSpPr txBox="1"/>
            <p:nvPr/>
          </p:nvSpPr>
          <p:spPr>
            <a:xfrm>
              <a:off x="602635" y="3907625"/>
              <a:ext cx="330000" cy="38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b="1">
                  <a:solidFill>
                    <a:schemeClr val="lt1"/>
                  </a:solidFill>
                  <a:latin typeface="Roboto"/>
                  <a:ea typeface="Roboto"/>
                  <a:cs typeface="Roboto"/>
                  <a:sym typeface="Roboto"/>
                </a:rPr>
                <a:t>4</a:t>
              </a:r>
              <a:endParaRPr sz="2400" b="1" dirty="0">
                <a:solidFill>
                  <a:schemeClr val="lt1"/>
                </a:solidFill>
                <a:latin typeface="Roboto"/>
                <a:ea typeface="Roboto"/>
                <a:cs typeface="Roboto"/>
                <a:sym typeface="Roboto"/>
              </a:endParaRPr>
            </a:p>
          </p:txBody>
        </p:sp>
        <p:sp>
          <p:nvSpPr>
            <p:cNvPr id="30" name="Google Shape;233;p17">
              <a:extLst>
                <a:ext uri="{FF2B5EF4-FFF2-40B4-BE49-F238E27FC236}">
                  <a16:creationId xmlns:a16="http://schemas.microsoft.com/office/drawing/2014/main" id="{56552C43-FDE0-88DA-2F27-1DAD383B245D}"/>
                </a:ext>
              </a:extLst>
            </p:cNvPr>
            <p:cNvSpPr txBox="1"/>
            <p:nvPr/>
          </p:nvSpPr>
          <p:spPr>
            <a:xfrm>
              <a:off x="1095971" y="3907625"/>
              <a:ext cx="1756500" cy="384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dirty="0">
                  <a:solidFill>
                    <a:schemeClr val="lt1"/>
                  </a:solidFill>
                  <a:latin typeface="Roboto"/>
                  <a:ea typeface="Roboto"/>
                  <a:cs typeface="Roboto"/>
                  <a:sym typeface="Roboto"/>
                </a:rPr>
                <a:t>Fund flow</a:t>
              </a:r>
              <a:endParaRPr sz="2400" dirty="0">
                <a:solidFill>
                  <a:schemeClr val="lt1"/>
                </a:solidFill>
                <a:latin typeface="Roboto"/>
                <a:ea typeface="Roboto"/>
                <a:cs typeface="Roboto"/>
                <a:sym typeface="Roboto"/>
              </a:endParaRPr>
            </a:p>
          </p:txBody>
        </p:sp>
      </p:grpSp>
      <p:grpSp>
        <p:nvGrpSpPr>
          <p:cNvPr id="31" name="Google Shape;234;p17">
            <a:extLst>
              <a:ext uri="{FF2B5EF4-FFF2-40B4-BE49-F238E27FC236}">
                <a16:creationId xmlns:a16="http://schemas.microsoft.com/office/drawing/2014/main" id="{734E2074-AD58-0FEA-F7C0-17A8C781E42D}"/>
              </a:ext>
            </a:extLst>
          </p:cNvPr>
          <p:cNvGrpSpPr/>
          <p:nvPr/>
        </p:nvGrpSpPr>
        <p:grpSpPr>
          <a:xfrm>
            <a:off x="7641773" y="2121496"/>
            <a:ext cx="2754084" cy="1371904"/>
            <a:chOff x="6183088" y="1419150"/>
            <a:chExt cx="2503696" cy="1259042"/>
          </a:xfrm>
        </p:grpSpPr>
        <p:sp>
          <p:nvSpPr>
            <p:cNvPr id="32" name="Google Shape;235;p17">
              <a:extLst>
                <a:ext uri="{FF2B5EF4-FFF2-40B4-BE49-F238E27FC236}">
                  <a16:creationId xmlns:a16="http://schemas.microsoft.com/office/drawing/2014/main" id="{E863483C-34D2-31A3-6A55-C1709C472EF8}"/>
                </a:ext>
              </a:extLst>
            </p:cNvPr>
            <p:cNvSpPr/>
            <p:nvPr/>
          </p:nvSpPr>
          <p:spPr>
            <a:xfrm>
              <a:off x="6700340" y="1419150"/>
              <a:ext cx="1986444" cy="1259042"/>
            </a:xfrm>
            <a:custGeom>
              <a:avLst/>
              <a:gdLst/>
              <a:ahLst/>
              <a:cxnLst/>
              <a:rect l="l" t="t" r="r" b="b"/>
              <a:pathLst>
                <a:path w="12454" h="8781" extrusionOk="0">
                  <a:moveTo>
                    <a:pt x="0" y="1"/>
                  </a:moveTo>
                  <a:lnTo>
                    <a:pt x="0" y="8780"/>
                  </a:lnTo>
                  <a:lnTo>
                    <a:pt x="12101" y="8780"/>
                  </a:lnTo>
                  <a:cubicBezTo>
                    <a:pt x="12291" y="8780"/>
                    <a:pt x="12453" y="8618"/>
                    <a:pt x="12453" y="8428"/>
                  </a:cubicBezTo>
                  <a:lnTo>
                    <a:pt x="12453" y="379"/>
                  </a:lnTo>
                  <a:cubicBezTo>
                    <a:pt x="12453" y="163"/>
                    <a:pt x="12291" y="1"/>
                    <a:pt x="12101" y="1"/>
                  </a:cubicBezTo>
                  <a:close/>
                </a:path>
              </a:pathLst>
            </a:custGeom>
            <a:solidFill>
              <a:schemeClr val="accent3"/>
            </a:solidFill>
            <a:ln>
              <a:noFill/>
            </a:ln>
            <a:effectLst>
              <a:outerShdw blurRad="85725" dist="57150" dir="13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3" name="Google Shape;236;p17">
              <a:extLst>
                <a:ext uri="{FF2B5EF4-FFF2-40B4-BE49-F238E27FC236}">
                  <a16:creationId xmlns:a16="http://schemas.microsoft.com/office/drawing/2014/main" id="{6101B673-9005-9CBF-6EC7-E83CCF200B64}"/>
                </a:ext>
              </a:extLst>
            </p:cNvPr>
            <p:cNvSpPr/>
            <p:nvPr/>
          </p:nvSpPr>
          <p:spPr>
            <a:xfrm>
              <a:off x="6183088" y="1572212"/>
              <a:ext cx="530346" cy="952920"/>
            </a:xfrm>
            <a:custGeom>
              <a:avLst/>
              <a:gdLst/>
              <a:ahLst/>
              <a:cxnLst/>
              <a:rect l="l" t="t" r="r" b="b"/>
              <a:pathLst>
                <a:path w="3325" h="6646" extrusionOk="0">
                  <a:moveTo>
                    <a:pt x="3324" y="1"/>
                  </a:moveTo>
                  <a:cubicBezTo>
                    <a:pt x="1488" y="1"/>
                    <a:pt x="1" y="1487"/>
                    <a:pt x="1" y="3324"/>
                  </a:cubicBezTo>
                  <a:cubicBezTo>
                    <a:pt x="1" y="5161"/>
                    <a:pt x="1488" y="6645"/>
                    <a:pt x="3324" y="6645"/>
                  </a:cubicBezTo>
                  <a:lnTo>
                    <a:pt x="3324" y="1"/>
                  </a:lnTo>
                  <a:close/>
                </a:path>
              </a:pathLst>
            </a:custGeom>
            <a:solidFill>
              <a:schemeClr val="accent3"/>
            </a:solidFill>
            <a:ln>
              <a:noFill/>
            </a:ln>
            <a:effectLst>
              <a:outerShdw blurRad="85725" dist="57150" dir="12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dirty="0"/>
            </a:p>
          </p:txBody>
        </p:sp>
        <p:sp>
          <p:nvSpPr>
            <p:cNvPr id="34" name="Google Shape;237;p17">
              <a:extLst>
                <a:ext uri="{FF2B5EF4-FFF2-40B4-BE49-F238E27FC236}">
                  <a16:creationId xmlns:a16="http://schemas.microsoft.com/office/drawing/2014/main" id="{E60D88A2-CD49-BAFB-D010-8F64EBAA6A64}"/>
                </a:ext>
              </a:extLst>
            </p:cNvPr>
            <p:cNvSpPr txBox="1"/>
            <p:nvPr/>
          </p:nvSpPr>
          <p:spPr>
            <a:xfrm>
              <a:off x="6313750" y="1855010"/>
              <a:ext cx="330000" cy="38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b="1">
                  <a:solidFill>
                    <a:schemeClr val="lt1"/>
                  </a:solidFill>
                  <a:latin typeface="Roboto"/>
                  <a:ea typeface="Roboto"/>
                  <a:cs typeface="Roboto"/>
                  <a:sym typeface="Roboto"/>
                </a:rPr>
                <a:t>3</a:t>
              </a:r>
              <a:endParaRPr sz="2400" b="1" dirty="0">
                <a:solidFill>
                  <a:schemeClr val="lt1"/>
                </a:solidFill>
                <a:latin typeface="Roboto"/>
                <a:ea typeface="Roboto"/>
                <a:cs typeface="Roboto"/>
                <a:sym typeface="Roboto"/>
              </a:endParaRPr>
            </a:p>
          </p:txBody>
        </p:sp>
        <p:sp>
          <p:nvSpPr>
            <p:cNvPr id="35" name="Google Shape;238;p17">
              <a:extLst>
                <a:ext uri="{FF2B5EF4-FFF2-40B4-BE49-F238E27FC236}">
                  <a16:creationId xmlns:a16="http://schemas.microsoft.com/office/drawing/2014/main" id="{326E6A5B-8C1B-99FC-8693-E4447E13C2E6}"/>
                </a:ext>
              </a:extLst>
            </p:cNvPr>
            <p:cNvSpPr txBox="1"/>
            <p:nvPr/>
          </p:nvSpPr>
          <p:spPr>
            <a:xfrm>
              <a:off x="6930284" y="1849369"/>
              <a:ext cx="1756500" cy="38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dirty="0">
                  <a:solidFill>
                    <a:schemeClr val="lt1"/>
                  </a:solidFill>
                  <a:latin typeface="Roboto"/>
                  <a:ea typeface="Roboto"/>
                  <a:cs typeface="Roboto"/>
                  <a:sym typeface="Roboto"/>
                </a:rPr>
                <a:t>CASH &amp; BANK book</a:t>
              </a:r>
              <a:endParaRPr sz="2400" dirty="0">
                <a:solidFill>
                  <a:schemeClr val="lt1"/>
                </a:solidFill>
                <a:latin typeface="Roboto"/>
                <a:ea typeface="Roboto"/>
                <a:cs typeface="Roboto"/>
                <a:sym typeface="Roboto"/>
              </a:endParaRPr>
            </a:p>
          </p:txBody>
        </p:sp>
      </p:grpSp>
      <p:sp>
        <p:nvSpPr>
          <p:cNvPr id="48" name="Double Bracket 47">
            <a:extLst>
              <a:ext uri="{FF2B5EF4-FFF2-40B4-BE49-F238E27FC236}">
                <a16:creationId xmlns:a16="http://schemas.microsoft.com/office/drawing/2014/main" id="{C7D1DD49-C688-B839-C499-0F9BAE4BEA5C}"/>
              </a:ext>
            </a:extLst>
          </p:cNvPr>
          <p:cNvSpPr/>
          <p:nvPr/>
        </p:nvSpPr>
        <p:spPr>
          <a:xfrm>
            <a:off x="8979051" y="6080379"/>
            <a:ext cx="2612572" cy="31568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i="1" dirty="0">
                <a:solidFill>
                  <a:schemeClr val="accent1"/>
                </a:solidFill>
              </a:rPr>
              <a:t>Product walkthrough</a:t>
            </a:r>
            <a:endParaRPr lang="en-IN" i="1" dirty="0">
              <a:solidFill>
                <a:schemeClr val="accent1"/>
              </a:solidFill>
            </a:endParaRPr>
          </a:p>
        </p:txBody>
      </p:sp>
    </p:spTree>
    <p:extLst>
      <p:ext uri="{BB962C8B-B14F-4D97-AF65-F5344CB8AC3E}">
        <p14:creationId xmlns:p14="http://schemas.microsoft.com/office/powerpoint/2010/main" val="1539320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EAC8B1-1128-0ACE-C05E-295C1B5A4B16}"/>
              </a:ext>
            </a:extLst>
          </p:cNvPr>
          <p:cNvSpPr>
            <a:spLocks noGrp="1"/>
          </p:cNvSpPr>
          <p:nvPr>
            <p:ph type="title"/>
          </p:nvPr>
        </p:nvSpPr>
        <p:spPr>
          <a:xfrm>
            <a:off x="615357" y="2826203"/>
            <a:ext cx="8392672" cy="923925"/>
          </a:xfrm>
        </p:spPr>
        <p:txBody>
          <a:bodyPr/>
          <a:lstStyle/>
          <a:p>
            <a:r>
              <a:rPr lang="en-IN" dirty="0"/>
              <a:t>Part II – Advanced </a:t>
            </a:r>
          </a:p>
        </p:txBody>
      </p:sp>
      <p:pic>
        <p:nvPicPr>
          <p:cNvPr id="4098" name="Picture 2" descr="Advanced Generic Flat icon">
            <a:extLst>
              <a:ext uri="{FF2B5EF4-FFF2-40B4-BE49-F238E27FC236}">
                <a16:creationId xmlns:a16="http://schemas.microsoft.com/office/drawing/2014/main" id="{7A8D829B-50B0-C24D-BC9E-80B39EE32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139" y="2326025"/>
            <a:ext cx="1924280" cy="192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259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680;p38">
            <a:extLst>
              <a:ext uri="{FF2B5EF4-FFF2-40B4-BE49-F238E27FC236}">
                <a16:creationId xmlns:a16="http://schemas.microsoft.com/office/drawing/2014/main" id="{78F66022-A8AA-5BCF-C6BF-2F9DDCC3E59E}"/>
              </a:ext>
            </a:extLst>
          </p:cNvPr>
          <p:cNvGrpSpPr/>
          <p:nvPr/>
        </p:nvGrpSpPr>
        <p:grpSpPr>
          <a:xfrm>
            <a:off x="4066589" y="2782925"/>
            <a:ext cx="3676905" cy="3415001"/>
            <a:chOff x="383475" y="238125"/>
            <a:chExt cx="6850950" cy="5236825"/>
          </a:xfrm>
        </p:grpSpPr>
        <p:sp>
          <p:nvSpPr>
            <p:cNvPr id="4" name="Google Shape;1681;p38">
              <a:extLst>
                <a:ext uri="{FF2B5EF4-FFF2-40B4-BE49-F238E27FC236}">
                  <a16:creationId xmlns:a16="http://schemas.microsoft.com/office/drawing/2014/main" id="{A5F8B1EC-3F55-7FD0-56B5-129733EC1641}"/>
                </a:ext>
              </a:extLst>
            </p:cNvPr>
            <p:cNvSpPr/>
            <p:nvPr/>
          </p:nvSpPr>
          <p:spPr>
            <a:xfrm>
              <a:off x="1119350" y="4740875"/>
              <a:ext cx="5405150" cy="734075"/>
            </a:xfrm>
            <a:custGeom>
              <a:avLst/>
              <a:gdLst/>
              <a:ahLst/>
              <a:cxnLst/>
              <a:rect l="l" t="t" r="r" b="b"/>
              <a:pathLst>
                <a:path w="216206" h="29363" extrusionOk="0">
                  <a:moveTo>
                    <a:pt x="14573" y="1"/>
                  </a:moveTo>
                  <a:cubicBezTo>
                    <a:pt x="6563" y="1"/>
                    <a:pt x="0" y="6564"/>
                    <a:pt x="0" y="14574"/>
                  </a:cubicBezTo>
                  <a:lnTo>
                    <a:pt x="0" y="14815"/>
                  </a:lnTo>
                  <a:cubicBezTo>
                    <a:pt x="0" y="22825"/>
                    <a:pt x="6563" y="29363"/>
                    <a:pt x="14573" y="29363"/>
                  </a:cubicBezTo>
                  <a:lnTo>
                    <a:pt x="216205" y="29363"/>
                  </a:lnTo>
                  <a:lnTo>
                    <a:pt x="21620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682;p38">
              <a:extLst>
                <a:ext uri="{FF2B5EF4-FFF2-40B4-BE49-F238E27FC236}">
                  <a16:creationId xmlns:a16="http://schemas.microsoft.com/office/drawing/2014/main" id="{69F0C6FA-2828-E1CC-B5B3-DFE1CC3FC6E6}"/>
                </a:ext>
              </a:extLst>
            </p:cNvPr>
            <p:cNvSpPr/>
            <p:nvPr/>
          </p:nvSpPr>
          <p:spPr>
            <a:xfrm>
              <a:off x="1760550" y="4921850"/>
              <a:ext cx="4763950" cy="117025"/>
            </a:xfrm>
            <a:custGeom>
              <a:avLst/>
              <a:gdLst/>
              <a:ahLst/>
              <a:cxnLst/>
              <a:rect l="l" t="t" r="r" b="b"/>
              <a:pathLst>
                <a:path w="190558" h="4681" extrusionOk="0">
                  <a:moveTo>
                    <a:pt x="190557" y="0"/>
                  </a:moveTo>
                  <a:cubicBezTo>
                    <a:pt x="187228" y="97"/>
                    <a:pt x="182595" y="241"/>
                    <a:pt x="177094" y="361"/>
                  </a:cubicBezTo>
                  <a:cubicBezTo>
                    <a:pt x="174222" y="434"/>
                    <a:pt x="182499" y="506"/>
                    <a:pt x="179217" y="531"/>
                  </a:cubicBezTo>
                  <a:cubicBezTo>
                    <a:pt x="175936" y="602"/>
                    <a:pt x="172485" y="651"/>
                    <a:pt x="168891" y="676"/>
                  </a:cubicBezTo>
                  <a:cubicBezTo>
                    <a:pt x="165320" y="699"/>
                    <a:pt x="161605" y="772"/>
                    <a:pt x="157841" y="772"/>
                  </a:cubicBezTo>
                  <a:cubicBezTo>
                    <a:pt x="154100" y="772"/>
                    <a:pt x="102734" y="795"/>
                    <a:pt x="98897" y="795"/>
                  </a:cubicBezTo>
                  <a:cubicBezTo>
                    <a:pt x="95085" y="795"/>
                    <a:pt x="91273" y="772"/>
                    <a:pt x="87509" y="772"/>
                  </a:cubicBezTo>
                  <a:cubicBezTo>
                    <a:pt x="83745" y="772"/>
                    <a:pt x="34502" y="699"/>
                    <a:pt x="30932" y="676"/>
                  </a:cubicBezTo>
                  <a:cubicBezTo>
                    <a:pt x="27336" y="651"/>
                    <a:pt x="23886" y="602"/>
                    <a:pt x="20605" y="554"/>
                  </a:cubicBezTo>
                  <a:cubicBezTo>
                    <a:pt x="17324" y="506"/>
                    <a:pt x="14210" y="434"/>
                    <a:pt x="11340" y="361"/>
                  </a:cubicBezTo>
                  <a:cubicBezTo>
                    <a:pt x="7914" y="290"/>
                    <a:pt x="4801" y="216"/>
                    <a:pt x="2172" y="145"/>
                  </a:cubicBezTo>
                  <a:cubicBezTo>
                    <a:pt x="1159" y="1448"/>
                    <a:pt x="410" y="2967"/>
                    <a:pt x="0" y="4607"/>
                  </a:cubicBezTo>
                  <a:cubicBezTo>
                    <a:pt x="3064" y="4511"/>
                    <a:pt x="6924" y="4391"/>
                    <a:pt x="11340" y="4318"/>
                  </a:cubicBezTo>
                  <a:cubicBezTo>
                    <a:pt x="14210" y="4246"/>
                    <a:pt x="17324" y="4173"/>
                    <a:pt x="20605" y="4125"/>
                  </a:cubicBezTo>
                  <a:cubicBezTo>
                    <a:pt x="23886" y="4077"/>
                    <a:pt x="27336" y="4028"/>
                    <a:pt x="30932" y="4005"/>
                  </a:cubicBezTo>
                  <a:cubicBezTo>
                    <a:pt x="34502" y="3957"/>
                    <a:pt x="83745" y="3909"/>
                    <a:pt x="87509" y="3909"/>
                  </a:cubicBezTo>
                  <a:cubicBezTo>
                    <a:pt x="91273" y="3909"/>
                    <a:pt x="95085" y="3884"/>
                    <a:pt x="98897" y="3884"/>
                  </a:cubicBezTo>
                  <a:cubicBezTo>
                    <a:pt x="102734" y="3884"/>
                    <a:pt x="154100" y="3909"/>
                    <a:pt x="157841" y="3909"/>
                  </a:cubicBezTo>
                  <a:cubicBezTo>
                    <a:pt x="161605" y="3909"/>
                    <a:pt x="165320" y="3980"/>
                    <a:pt x="168891" y="4005"/>
                  </a:cubicBezTo>
                  <a:cubicBezTo>
                    <a:pt x="172485" y="4028"/>
                    <a:pt x="175936" y="4077"/>
                    <a:pt x="179217" y="4125"/>
                  </a:cubicBezTo>
                  <a:cubicBezTo>
                    <a:pt x="182499" y="4173"/>
                    <a:pt x="174222" y="4246"/>
                    <a:pt x="177094" y="4318"/>
                  </a:cubicBezTo>
                  <a:cubicBezTo>
                    <a:pt x="182595" y="4439"/>
                    <a:pt x="187228" y="4559"/>
                    <a:pt x="190557" y="4681"/>
                  </a:cubicBezTo>
                  <a:lnTo>
                    <a:pt x="190557" y="0"/>
                  </a:lnTo>
                  <a:close/>
                </a:path>
              </a:pathLst>
            </a:custGeom>
            <a:solidFill>
              <a:srgbClr val="ECEEE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683;p38">
              <a:extLst>
                <a:ext uri="{FF2B5EF4-FFF2-40B4-BE49-F238E27FC236}">
                  <a16:creationId xmlns:a16="http://schemas.microsoft.com/office/drawing/2014/main" id="{7DBA41BA-572C-8781-960E-2CB9109C1581}"/>
                </a:ext>
              </a:extLst>
            </p:cNvPr>
            <p:cNvSpPr/>
            <p:nvPr/>
          </p:nvSpPr>
          <p:spPr>
            <a:xfrm>
              <a:off x="1829900" y="4810225"/>
              <a:ext cx="4694600" cy="100775"/>
            </a:xfrm>
            <a:custGeom>
              <a:avLst/>
              <a:gdLst/>
              <a:ahLst/>
              <a:cxnLst/>
              <a:rect l="l" t="t" r="r" b="b"/>
              <a:pathLst>
                <a:path w="187784" h="4031" extrusionOk="0">
                  <a:moveTo>
                    <a:pt x="8734" y="1"/>
                  </a:moveTo>
                  <a:cubicBezTo>
                    <a:pt x="5285" y="1"/>
                    <a:pt x="2172" y="1496"/>
                    <a:pt x="0" y="3861"/>
                  </a:cubicBezTo>
                  <a:cubicBezTo>
                    <a:pt x="2509" y="3790"/>
                    <a:pt x="5405" y="3716"/>
                    <a:pt x="8566" y="3668"/>
                  </a:cubicBezTo>
                  <a:cubicBezTo>
                    <a:pt x="11436" y="3596"/>
                    <a:pt x="14550" y="3523"/>
                    <a:pt x="17831" y="3475"/>
                  </a:cubicBezTo>
                  <a:cubicBezTo>
                    <a:pt x="21112" y="3427"/>
                    <a:pt x="24562" y="3378"/>
                    <a:pt x="28158" y="3355"/>
                  </a:cubicBezTo>
                  <a:cubicBezTo>
                    <a:pt x="31728" y="3330"/>
                    <a:pt x="80971" y="3259"/>
                    <a:pt x="84735" y="3259"/>
                  </a:cubicBezTo>
                  <a:cubicBezTo>
                    <a:pt x="88499" y="3259"/>
                    <a:pt x="92311" y="3234"/>
                    <a:pt x="96123" y="3234"/>
                  </a:cubicBezTo>
                  <a:cubicBezTo>
                    <a:pt x="99960" y="3234"/>
                    <a:pt x="151326" y="3259"/>
                    <a:pt x="155067" y="3259"/>
                  </a:cubicBezTo>
                  <a:cubicBezTo>
                    <a:pt x="158831" y="3259"/>
                    <a:pt x="162546" y="3330"/>
                    <a:pt x="166117" y="3355"/>
                  </a:cubicBezTo>
                  <a:cubicBezTo>
                    <a:pt x="169711" y="3378"/>
                    <a:pt x="173162" y="3427"/>
                    <a:pt x="176443" y="3475"/>
                  </a:cubicBezTo>
                  <a:cubicBezTo>
                    <a:pt x="179725" y="3523"/>
                    <a:pt x="171448" y="3596"/>
                    <a:pt x="174320" y="3668"/>
                  </a:cubicBezTo>
                  <a:cubicBezTo>
                    <a:pt x="179821" y="3790"/>
                    <a:pt x="184454" y="3909"/>
                    <a:pt x="187783" y="4031"/>
                  </a:cubicBezTo>
                  <a:lnTo>
                    <a:pt x="187783" y="1"/>
                  </a:lnTo>
                  <a:close/>
                </a:path>
              </a:pathLst>
            </a:custGeom>
            <a:solidFill>
              <a:srgbClr val="ECEEE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684;p38">
              <a:extLst>
                <a:ext uri="{FF2B5EF4-FFF2-40B4-BE49-F238E27FC236}">
                  <a16:creationId xmlns:a16="http://schemas.microsoft.com/office/drawing/2014/main" id="{231DF236-ACAE-F10D-0CB0-51E4AB58C450}"/>
                </a:ext>
              </a:extLst>
            </p:cNvPr>
            <p:cNvSpPr/>
            <p:nvPr/>
          </p:nvSpPr>
          <p:spPr>
            <a:xfrm>
              <a:off x="1829900" y="5305475"/>
              <a:ext cx="4694600" cy="100725"/>
            </a:xfrm>
            <a:custGeom>
              <a:avLst/>
              <a:gdLst/>
              <a:ahLst/>
              <a:cxnLst/>
              <a:rect l="l" t="t" r="r" b="b"/>
              <a:pathLst>
                <a:path w="187784" h="4029" extrusionOk="0">
                  <a:moveTo>
                    <a:pt x="187783" y="0"/>
                  </a:moveTo>
                  <a:cubicBezTo>
                    <a:pt x="184454" y="120"/>
                    <a:pt x="179821" y="241"/>
                    <a:pt x="174320" y="361"/>
                  </a:cubicBezTo>
                  <a:cubicBezTo>
                    <a:pt x="171448" y="434"/>
                    <a:pt x="179725" y="506"/>
                    <a:pt x="176443" y="554"/>
                  </a:cubicBezTo>
                  <a:cubicBezTo>
                    <a:pt x="173162" y="602"/>
                    <a:pt x="169711" y="650"/>
                    <a:pt x="166117" y="676"/>
                  </a:cubicBezTo>
                  <a:cubicBezTo>
                    <a:pt x="162546" y="699"/>
                    <a:pt x="158831" y="772"/>
                    <a:pt x="155067" y="772"/>
                  </a:cubicBezTo>
                  <a:cubicBezTo>
                    <a:pt x="151326" y="772"/>
                    <a:pt x="99960" y="795"/>
                    <a:pt x="96123" y="795"/>
                  </a:cubicBezTo>
                  <a:cubicBezTo>
                    <a:pt x="92311" y="795"/>
                    <a:pt x="88499" y="772"/>
                    <a:pt x="84735" y="772"/>
                  </a:cubicBezTo>
                  <a:cubicBezTo>
                    <a:pt x="80971" y="772"/>
                    <a:pt x="31728" y="699"/>
                    <a:pt x="28158" y="676"/>
                  </a:cubicBezTo>
                  <a:cubicBezTo>
                    <a:pt x="24562" y="650"/>
                    <a:pt x="21112" y="602"/>
                    <a:pt x="17831" y="554"/>
                  </a:cubicBezTo>
                  <a:cubicBezTo>
                    <a:pt x="14550" y="506"/>
                    <a:pt x="11436" y="434"/>
                    <a:pt x="8566" y="361"/>
                  </a:cubicBezTo>
                  <a:cubicBezTo>
                    <a:pt x="5381" y="313"/>
                    <a:pt x="2509" y="216"/>
                    <a:pt x="0" y="145"/>
                  </a:cubicBezTo>
                  <a:lnTo>
                    <a:pt x="0" y="145"/>
                  </a:lnTo>
                  <a:cubicBezTo>
                    <a:pt x="2172" y="2532"/>
                    <a:pt x="5285" y="4028"/>
                    <a:pt x="8734" y="4028"/>
                  </a:cubicBezTo>
                  <a:lnTo>
                    <a:pt x="187783" y="4028"/>
                  </a:lnTo>
                  <a:lnTo>
                    <a:pt x="187783" y="0"/>
                  </a:lnTo>
                  <a:close/>
                </a:path>
              </a:pathLst>
            </a:custGeom>
            <a:solidFill>
              <a:srgbClr val="ECEEE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685;p38">
              <a:extLst>
                <a:ext uri="{FF2B5EF4-FFF2-40B4-BE49-F238E27FC236}">
                  <a16:creationId xmlns:a16="http://schemas.microsoft.com/office/drawing/2014/main" id="{2DFBC2AE-DE4E-18E6-2FD3-8E678D256B91}"/>
                </a:ext>
              </a:extLst>
            </p:cNvPr>
            <p:cNvSpPr/>
            <p:nvPr/>
          </p:nvSpPr>
          <p:spPr>
            <a:xfrm>
              <a:off x="1752675" y="5049725"/>
              <a:ext cx="4771825" cy="117025"/>
            </a:xfrm>
            <a:custGeom>
              <a:avLst/>
              <a:gdLst/>
              <a:ahLst/>
              <a:cxnLst/>
              <a:rect l="l" t="t" r="r" b="b"/>
              <a:pathLst>
                <a:path w="190873" h="4681" extrusionOk="0">
                  <a:moveTo>
                    <a:pt x="190872" y="0"/>
                  </a:moveTo>
                  <a:cubicBezTo>
                    <a:pt x="187543" y="97"/>
                    <a:pt x="182910" y="241"/>
                    <a:pt x="177409" y="361"/>
                  </a:cubicBezTo>
                  <a:cubicBezTo>
                    <a:pt x="174537" y="434"/>
                    <a:pt x="182814" y="506"/>
                    <a:pt x="179532" y="531"/>
                  </a:cubicBezTo>
                  <a:cubicBezTo>
                    <a:pt x="176251" y="602"/>
                    <a:pt x="172800" y="651"/>
                    <a:pt x="169206" y="676"/>
                  </a:cubicBezTo>
                  <a:cubicBezTo>
                    <a:pt x="165635" y="699"/>
                    <a:pt x="161920" y="772"/>
                    <a:pt x="158156" y="772"/>
                  </a:cubicBezTo>
                  <a:cubicBezTo>
                    <a:pt x="154415" y="772"/>
                    <a:pt x="103049" y="795"/>
                    <a:pt x="99212" y="795"/>
                  </a:cubicBezTo>
                  <a:cubicBezTo>
                    <a:pt x="95400" y="795"/>
                    <a:pt x="91588" y="772"/>
                    <a:pt x="87824" y="772"/>
                  </a:cubicBezTo>
                  <a:cubicBezTo>
                    <a:pt x="84060" y="772"/>
                    <a:pt x="34817" y="699"/>
                    <a:pt x="31247" y="676"/>
                  </a:cubicBezTo>
                  <a:cubicBezTo>
                    <a:pt x="27651" y="651"/>
                    <a:pt x="24201" y="602"/>
                    <a:pt x="20920" y="554"/>
                  </a:cubicBezTo>
                  <a:cubicBezTo>
                    <a:pt x="17639" y="506"/>
                    <a:pt x="14525" y="434"/>
                    <a:pt x="11655" y="361"/>
                  </a:cubicBezTo>
                  <a:cubicBezTo>
                    <a:pt x="7191" y="264"/>
                    <a:pt x="3282" y="168"/>
                    <a:pt x="194" y="71"/>
                  </a:cubicBezTo>
                  <a:cubicBezTo>
                    <a:pt x="74" y="772"/>
                    <a:pt x="1" y="1496"/>
                    <a:pt x="1" y="2243"/>
                  </a:cubicBezTo>
                  <a:lnTo>
                    <a:pt x="1" y="2436"/>
                  </a:lnTo>
                  <a:cubicBezTo>
                    <a:pt x="1" y="3185"/>
                    <a:pt x="74" y="3909"/>
                    <a:pt x="194" y="4607"/>
                  </a:cubicBezTo>
                  <a:cubicBezTo>
                    <a:pt x="3282" y="4511"/>
                    <a:pt x="7191" y="4414"/>
                    <a:pt x="11655" y="4318"/>
                  </a:cubicBezTo>
                  <a:cubicBezTo>
                    <a:pt x="14525" y="4246"/>
                    <a:pt x="17639" y="4173"/>
                    <a:pt x="20920" y="4125"/>
                  </a:cubicBezTo>
                  <a:cubicBezTo>
                    <a:pt x="24201" y="4077"/>
                    <a:pt x="27651" y="4028"/>
                    <a:pt x="31247" y="4005"/>
                  </a:cubicBezTo>
                  <a:cubicBezTo>
                    <a:pt x="34817" y="3980"/>
                    <a:pt x="84060" y="3909"/>
                    <a:pt x="87824" y="3909"/>
                  </a:cubicBezTo>
                  <a:cubicBezTo>
                    <a:pt x="91588" y="3909"/>
                    <a:pt x="95400" y="3884"/>
                    <a:pt x="99212" y="3884"/>
                  </a:cubicBezTo>
                  <a:cubicBezTo>
                    <a:pt x="103049" y="3884"/>
                    <a:pt x="154415" y="3909"/>
                    <a:pt x="158156" y="3909"/>
                  </a:cubicBezTo>
                  <a:cubicBezTo>
                    <a:pt x="161920" y="3909"/>
                    <a:pt x="165635" y="3980"/>
                    <a:pt x="169206" y="4005"/>
                  </a:cubicBezTo>
                  <a:cubicBezTo>
                    <a:pt x="172800" y="4028"/>
                    <a:pt x="176251" y="4077"/>
                    <a:pt x="179532" y="4125"/>
                  </a:cubicBezTo>
                  <a:cubicBezTo>
                    <a:pt x="182814" y="4173"/>
                    <a:pt x="174537" y="4246"/>
                    <a:pt x="177409" y="4318"/>
                  </a:cubicBezTo>
                  <a:cubicBezTo>
                    <a:pt x="182910" y="4439"/>
                    <a:pt x="187543" y="4559"/>
                    <a:pt x="190872" y="4681"/>
                  </a:cubicBezTo>
                  <a:lnTo>
                    <a:pt x="190872" y="0"/>
                  </a:lnTo>
                  <a:close/>
                </a:path>
              </a:pathLst>
            </a:custGeom>
            <a:solidFill>
              <a:srgbClr val="ECEEE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686;p38">
              <a:extLst>
                <a:ext uri="{FF2B5EF4-FFF2-40B4-BE49-F238E27FC236}">
                  <a16:creationId xmlns:a16="http://schemas.microsoft.com/office/drawing/2014/main" id="{C48EA8E9-C9E2-5A05-3452-C42B32EF20E3}"/>
                </a:ext>
              </a:extLst>
            </p:cNvPr>
            <p:cNvSpPr/>
            <p:nvPr/>
          </p:nvSpPr>
          <p:spPr>
            <a:xfrm>
              <a:off x="1760550" y="5177600"/>
              <a:ext cx="4763950" cy="117025"/>
            </a:xfrm>
            <a:custGeom>
              <a:avLst/>
              <a:gdLst/>
              <a:ahLst/>
              <a:cxnLst/>
              <a:rect l="l" t="t" r="r" b="b"/>
              <a:pathLst>
                <a:path w="190558" h="4681" extrusionOk="0">
                  <a:moveTo>
                    <a:pt x="190557" y="0"/>
                  </a:moveTo>
                  <a:cubicBezTo>
                    <a:pt x="187228" y="120"/>
                    <a:pt x="182595" y="241"/>
                    <a:pt x="177094" y="361"/>
                  </a:cubicBezTo>
                  <a:cubicBezTo>
                    <a:pt x="174222" y="434"/>
                    <a:pt x="182499" y="506"/>
                    <a:pt x="179217" y="531"/>
                  </a:cubicBezTo>
                  <a:cubicBezTo>
                    <a:pt x="175936" y="602"/>
                    <a:pt x="172485" y="651"/>
                    <a:pt x="168891" y="676"/>
                  </a:cubicBezTo>
                  <a:cubicBezTo>
                    <a:pt x="165320" y="699"/>
                    <a:pt x="161605" y="772"/>
                    <a:pt x="157841" y="772"/>
                  </a:cubicBezTo>
                  <a:cubicBezTo>
                    <a:pt x="154100" y="772"/>
                    <a:pt x="102734" y="795"/>
                    <a:pt x="98897" y="795"/>
                  </a:cubicBezTo>
                  <a:cubicBezTo>
                    <a:pt x="95085" y="795"/>
                    <a:pt x="91273" y="772"/>
                    <a:pt x="87509" y="772"/>
                  </a:cubicBezTo>
                  <a:cubicBezTo>
                    <a:pt x="83745" y="772"/>
                    <a:pt x="34502" y="699"/>
                    <a:pt x="30932" y="676"/>
                  </a:cubicBezTo>
                  <a:cubicBezTo>
                    <a:pt x="27336" y="651"/>
                    <a:pt x="23886" y="602"/>
                    <a:pt x="20605" y="554"/>
                  </a:cubicBezTo>
                  <a:cubicBezTo>
                    <a:pt x="17324" y="506"/>
                    <a:pt x="14210" y="434"/>
                    <a:pt x="11340" y="361"/>
                  </a:cubicBezTo>
                  <a:cubicBezTo>
                    <a:pt x="6924" y="264"/>
                    <a:pt x="3064" y="168"/>
                    <a:pt x="0" y="71"/>
                  </a:cubicBezTo>
                  <a:lnTo>
                    <a:pt x="0" y="71"/>
                  </a:lnTo>
                  <a:cubicBezTo>
                    <a:pt x="410" y="1712"/>
                    <a:pt x="1159" y="3233"/>
                    <a:pt x="2172" y="4536"/>
                  </a:cubicBezTo>
                  <a:cubicBezTo>
                    <a:pt x="4801" y="4463"/>
                    <a:pt x="7914" y="4391"/>
                    <a:pt x="11340" y="4318"/>
                  </a:cubicBezTo>
                  <a:cubicBezTo>
                    <a:pt x="14210" y="4246"/>
                    <a:pt x="17324" y="4173"/>
                    <a:pt x="20605" y="4125"/>
                  </a:cubicBezTo>
                  <a:cubicBezTo>
                    <a:pt x="23886" y="4077"/>
                    <a:pt x="27336" y="4028"/>
                    <a:pt x="30932" y="4005"/>
                  </a:cubicBezTo>
                  <a:cubicBezTo>
                    <a:pt x="34502" y="3980"/>
                    <a:pt x="83745" y="3909"/>
                    <a:pt x="87509" y="3909"/>
                  </a:cubicBezTo>
                  <a:cubicBezTo>
                    <a:pt x="91273" y="3909"/>
                    <a:pt x="95085" y="3884"/>
                    <a:pt x="98897" y="3884"/>
                  </a:cubicBezTo>
                  <a:cubicBezTo>
                    <a:pt x="102734" y="3884"/>
                    <a:pt x="154100" y="3909"/>
                    <a:pt x="157841" y="3909"/>
                  </a:cubicBezTo>
                  <a:cubicBezTo>
                    <a:pt x="161605" y="3909"/>
                    <a:pt x="165320" y="3980"/>
                    <a:pt x="168891" y="4005"/>
                  </a:cubicBezTo>
                  <a:cubicBezTo>
                    <a:pt x="172485" y="4028"/>
                    <a:pt x="175936" y="4077"/>
                    <a:pt x="179217" y="4125"/>
                  </a:cubicBezTo>
                  <a:cubicBezTo>
                    <a:pt x="182499" y="4173"/>
                    <a:pt x="174222" y="4246"/>
                    <a:pt x="177094" y="4318"/>
                  </a:cubicBezTo>
                  <a:cubicBezTo>
                    <a:pt x="182595" y="4439"/>
                    <a:pt x="187228" y="4559"/>
                    <a:pt x="190557" y="4681"/>
                  </a:cubicBezTo>
                  <a:lnTo>
                    <a:pt x="190557" y="0"/>
                  </a:lnTo>
                  <a:close/>
                </a:path>
              </a:pathLst>
            </a:custGeom>
            <a:solidFill>
              <a:srgbClr val="ECEEEE"/>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687;p38">
              <a:extLst>
                <a:ext uri="{FF2B5EF4-FFF2-40B4-BE49-F238E27FC236}">
                  <a16:creationId xmlns:a16="http://schemas.microsoft.com/office/drawing/2014/main" id="{CCF9F75A-4A05-323E-4A32-72C9A6DE9BF2}"/>
                </a:ext>
              </a:extLst>
            </p:cNvPr>
            <p:cNvSpPr/>
            <p:nvPr/>
          </p:nvSpPr>
          <p:spPr>
            <a:xfrm>
              <a:off x="1814825" y="4891050"/>
              <a:ext cx="4709675" cy="50700"/>
            </a:xfrm>
            <a:custGeom>
              <a:avLst/>
              <a:gdLst/>
              <a:ahLst/>
              <a:cxnLst/>
              <a:rect l="l" t="t" r="r" b="b"/>
              <a:pathLst>
                <a:path w="188387" h="2028" extrusionOk="0">
                  <a:moveTo>
                    <a:pt x="96726" y="1"/>
                  </a:moveTo>
                  <a:cubicBezTo>
                    <a:pt x="92914" y="1"/>
                    <a:pt x="89102" y="26"/>
                    <a:pt x="85338" y="26"/>
                  </a:cubicBezTo>
                  <a:cubicBezTo>
                    <a:pt x="81574" y="26"/>
                    <a:pt x="32331" y="97"/>
                    <a:pt x="28761" y="122"/>
                  </a:cubicBezTo>
                  <a:cubicBezTo>
                    <a:pt x="25165" y="145"/>
                    <a:pt x="21715" y="194"/>
                    <a:pt x="18434" y="242"/>
                  </a:cubicBezTo>
                  <a:cubicBezTo>
                    <a:pt x="15153" y="290"/>
                    <a:pt x="12039" y="363"/>
                    <a:pt x="9169" y="435"/>
                  </a:cubicBezTo>
                  <a:cubicBezTo>
                    <a:pt x="6008" y="483"/>
                    <a:pt x="3112" y="557"/>
                    <a:pt x="603" y="628"/>
                  </a:cubicBezTo>
                  <a:cubicBezTo>
                    <a:pt x="387" y="869"/>
                    <a:pt x="194" y="1110"/>
                    <a:pt x="1" y="1377"/>
                  </a:cubicBezTo>
                  <a:cubicBezTo>
                    <a:pt x="2630" y="1448"/>
                    <a:pt x="5743" y="1522"/>
                    <a:pt x="9169" y="1593"/>
                  </a:cubicBezTo>
                  <a:cubicBezTo>
                    <a:pt x="12039" y="1666"/>
                    <a:pt x="15153" y="1738"/>
                    <a:pt x="18434" y="1786"/>
                  </a:cubicBezTo>
                  <a:cubicBezTo>
                    <a:pt x="21715" y="1834"/>
                    <a:pt x="25165" y="1883"/>
                    <a:pt x="28761" y="1908"/>
                  </a:cubicBezTo>
                  <a:cubicBezTo>
                    <a:pt x="32331" y="1931"/>
                    <a:pt x="81574" y="2004"/>
                    <a:pt x="85338" y="2004"/>
                  </a:cubicBezTo>
                  <a:cubicBezTo>
                    <a:pt x="89102" y="2004"/>
                    <a:pt x="92914" y="2027"/>
                    <a:pt x="96726" y="2027"/>
                  </a:cubicBezTo>
                  <a:cubicBezTo>
                    <a:pt x="100563" y="2027"/>
                    <a:pt x="151929" y="2004"/>
                    <a:pt x="155670" y="2004"/>
                  </a:cubicBezTo>
                  <a:cubicBezTo>
                    <a:pt x="159434" y="2004"/>
                    <a:pt x="163149" y="1931"/>
                    <a:pt x="166720" y="1908"/>
                  </a:cubicBezTo>
                  <a:cubicBezTo>
                    <a:pt x="170314" y="1883"/>
                    <a:pt x="173765" y="1834"/>
                    <a:pt x="177046" y="1763"/>
                  </a:cubicBezTo>
                  <a:cubicBezTo>
                    <a:pt x="180328" y="1738"/>
                    <a:pt x="172051" y="1666"/>
                    <a:pt x="174923" y="1593"/>
                  </a:cubicBezTo>
                  <a:cubicBezTo>
                    <a:pt x="180424" y="1473"/>
                    <a:pt x="185057" y="1329"/>
                    <a:pt x="188386" y="1232"/>
                  </a:cubicBezTo>
                  <a:lnTo>
                    <a:pt x="188386" y="798"/>
                  </a:lnTo>
                  <a:cubicBezTo>
                    <a:pt x="185057" y="676"/>
                    <a:pt x="180424" y="557"/>
                    <a:pt x="174923" y="435"/>
                  </a:cubicBezTo>
                  <a:cubicBezTo>
                    <a:pt x="172051" y="363"/>
                    <a:pt x="180328" y="290"/>
                    <a:pt x="177046" y="242"/>
                  </a:cubicBezTo>
                  <a:cubicBezTo>
                    <a:pt x="173765" y="194"/>
                    <a:pt x="170314" y="145"/>
                    <a:pt x="166720" y="122"/>
                  </a:cubicBezTo>
                  <a:cubicBezTo>
                    <a:pt x="163149" y="97"/>
                    <a:pt x="159434" y="26"/>
                    <a:pt x="155670" y="26"/>
                  </a:cubicBezTo>
                  <a:cubicBezTo>
                    <a:pt x="151929" y="26"/>
                    <a:pt x="100563" y="1"/>
                    <a:pt x="96726" y="1"/>
                  </a:cubicBez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688;p38">
              <a:extLst>
                <a:ext uri="{FF2B5EF4-FFF2-40B4-BE49-F238E27FC236}">
                  <a16:creationId xmlns:a16="http://schemas.microsoft.com/office/drawing/2014/main" id="{C9164DE3-9882-83A2-EDD0-B022588FEB75}"/>
                </a:ext>
              </a:extLst>
            </p:cNvPr>
            <p:cNvSpPr/>
            <p:nvPr/>
          </p:nvSpPr>
          <p:spPr>
            <a:xfrm>
              <a:off x="1757500" y="5018925"/>
              <a:ext cx="4767000" cy="50700"/>
            </a:xfrm>
            <a:custGeom>
              <a:avLst/>
              <a:gdLst/>
              <a:ahLst/>
              <a:cxnLst/>
              <a:rect l="l" t="t" r="r" b="b"/>
              <a:pathLst>
                <a:path w="190680" h="2028" extrusionOk="0">
                  <a:moveTo>
                    <a:pt x="99019" y="1"/>
                  </a:moveTo>
                  <a:cubicBezTo>
                    <a:pt x="95207" y="1"/>
                    <a:pt x="91395" y="26"/>
                    <a:pt x="87631" y="26"/>
                  </a:cubicBezTo>
                  <a:cubicBezTo>
                    <a:pt x="83867" y="26"/>
                    <a:pt x="34624" y="74"/>
                    <a:pt x="31054" y="122"/>
                  </a:cubicBezTo>
                  <a:cubicBezTo>
                    <a:pt x="27458" y="145"/>
                    <a:pt x="24008" y="194"/>
                    <a:pt x="20727" y="242"/>
                  </a:cubicBezTo>
                  <a:cubicBezTo>
                    <a:pt x="17446" y="290"/>
                    <a:pt x="14332" y="363"/>
                    <a:pt x="11462" y="435"/>
                  </a:cubicBezTo>
                  <a:cubicBezTo>
                    <a:pt x="7046" y="508"/>
                    <a:pt x="3186" y="628"/>
                    <a:pt x="122" y="724"/>
                  </a:cubicBezTo>
                  <a:cubicBezTo>
                    <a:pt x="74" y="917"/>
                    <a:pt x="49" y="1110"/>
                    <a:pt x="1" y="1303"/>
                  </a:cubicBezTo>
                  <a:cubicBezTo>
                    <a:pt x="3089" y="1400"/>
                    <a:pt x="6998" y="1496"/>
                    <a:pt x="11462" y="1593"/>
                  </a:cubicBezTo>
                  <a:cubicBezTo>
                    <a:pt x="14332" y="1666"/>
                    <a:pt x="17446" y="1738"/>
                    <a:pt x="20727" y="1786"/>
                  </a:cubicBezTo>
                  <a:cubicBezTo>
                    <a:pt x="24008" y="1834"/>
                    <a:pt x="27458" y="1883"/>
                    <a:pt x="31054" y="1908"/>
                  </a:cubicBezTo>
                  <a:cubicBezTo>
                    <a:pt x="34624" y="1931"/>
                    <a:pt x="83867" y="2004"/>
                    <a:pt x="87631" y="2004"/>
                  </a:cubicBezTo>
                  <a:cubicBezTo>
                    <a:pt x="91395" y="2004"/>
                    <a:pt x="95207" y="2027"/>
                    <a:pt x="99019" y="2027"/>
                  </a:cubicBezTo>
                  <a:cubicBezTo>
                    <a:pt x="102856" y="2027"/>
                    <a:pt x="154222" y="2004"/>
                    <a:pt x="157963" y="2004"/>
                  </a:cubicBezTo>
                  <a:cubicBezTo>
                    <a:pt x="161727" y="2004"/>
                    <a:pt x="165442" y="1931"/>
                    <a:pt x="169013" y="1908"/>
                  </a:cubicBezTo>
                  <a:cubicBezTo>
                    <a:pt x="172607" y="1883"/>
                    <a:pt x="176058" y="1834"/>
                    <a:pt x="179339" y="1763"/>
                  </a:cubicBezTo>
                  <a:cubicBezTo>
                    <a:pt x="182621" y="1738"/>
                    <a:pt x="174344" y="1666"/>
                    <a:pt x="177216" y="1593"/>
                  </a:cubicBezTo>
                  <a:cubicBezTo>
                    <a:pt x="182717" y="1473"/>
                    <a:pt x="187350" y="1329"/>
                    <a:pt x="190679" y="1232"/>
                  </a:cubicBezTo>
                  <a:lnTo>
                    <a:pt x="190679" y="798"/>
                  </a:lnTo>
                  <a:cubicBezTo>
                    <a:pt x="187350" y="676"/>
                    <a:pt x="182717" y="556"/>
                    <a:pt x="177216" y="435"/>
                  </a:cubicBezTo>
                  <a:cubicBezTo>
                    <a:pt x="174344" y="363"/>
                    <a:pt x="182621" y="290"/>
                    <a:pt x="179339" y="242"/>
                  </a:cubicBezTo>
                  <a:cubicBezTo>
                    <a:pt x="176058" y="194"/>
                    <a:pt x="172607" y="145"/>
                    <a:pt x="169013" y="122"/>
                  </a:cubicBezTo>
                  <a:cubicBezTo>
                    <a:pt x="165442" y="97"/>
                    <a:pt x="161727" y="26"/>
                    <a:pt x="157963" y="26"/>
                  </a:cubicBezTo>
                  <a:cubicBezTo>
                    <a:pt x="154222" y="26"/>
                    <a:pt x="102856" y="1"/>
                    <a:pt x="99019" y="1"/>
                  </a:cubicBez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689;p38">
              <a:extLst>
                <a:ext uri="{FF2B5EF4-FFF2-40B4-BE49-F238E27FC236}">
                  <a16:creationId xmlns:a16="http://schemas.microsoft.com/office/drawing/2014/main" id="{A114C754-BACF-2633-91C2-C74C5E192F9E}"/>
                </a:ext>
              </a:extLst>
            </p:cNvPr>
            <p:cNvSpPr/>
            <p:nvPr/>
          </p:nvSpPr>
          <p:spPr>
            <a:xfrm>
              <a:off x="1757500" y="5146800"/>
              <a:ext cx="4767000" cy="50700"/>
            </a:xfrm>
            <a:custGeom>
              <a:avLst/>
              <a:gdLst/>
              <a:ahLst/>
              <a:cxnLst/>
              <a:rect l="l" t="t" r="r" b="b"/>
              <a:pathLst>
                <a:path w="190680" h="2028" extrusionOk="0">
                  <a:moveTo>
                    <a:pt x="99019" y="1"/>
                  </a:moveTo>
                  <a:cubicBezTo>
                    <a:pt x="95207" y="1"/>
                    <a:pt x="91395" y="26"/>
                    <a:pt x="87631" y="26"/>
                  </a:cubicBezTo>
                  <a:cubicBezTo>
                    <a:pt x="83867" y="26"/>
                    <a:pt x="34624" y="97"/>
                    <a:pt x="31054" y="122"/>
                  </a:cubicBezTo>
                  <a:cubicBezTo>
                    <a:pt x="27458" y="145"/>
                    <a:pt x="24008" y="194"/>
                    <a:pt x="20727" y="242"/>
                  </a:cubicBezTo>
                  <a:cubicBezTo>
                    <a:pt x="17446" y="290"/>
                    <a:pt x="14332" y="363"/>
                    <a:pt x="11462" y="435"/>
                  </a:cubicBezTo>
                  <a:cubicBezTo>
                    <a:pt x="6998" y="531"/>
                    <a:pt x="3089" y="628"/>
                    <a:pt x="1" y="724"/>
                  </a:cubicBezTo>
                  <a:cubicBezTo>
                    <a:pt x="49" y="917"/>
                    <a:pt x="74" y="1110"/>
                    <a:pt x="122" y="1303"/>
                  </a:cubicBezTo>
                  <a:cubicBezTo>
                    <a:pt x="3186" y="1400"/>
                    <a:pt x="7046" y="1496"/>
                    <a:pt x="11462" y="1593"/>
                  </a:cubicBezTo>
                  <a:cubicBezTo>
                    <a:pt x="14332" y="1666"/>
                    <a:pt x="17446" y="1738"/>
                    <a:pt x="20727" y="1786"/>
                  </a:cubicBezTo>
                  <a:cubicBezTo>
                    <a:pt x="24008" y="1834"/>
                    <a:pt x="27458" y="1883"/>
                    <a:pt x="31054" y="1908"/>
                  </a:cubicBezTo>
                  <a:cubicBezTo>
                    <a:pt x="34624" y="1931"/>
                    <a:pt x="83867" y="2004"/>
                    <a:pt x="87631" y="2004"/>
                  </a:cubicBezTo>
                  <a:cubicBezTo>
                    <a:pt x="91395" y="2004"/>
                    <a:pt x="95207" y="2027"/>
                    <a:pt x="99019" y="2027"/>
                  </a:cubicBezTo>
                  <a:cubicBezTo>
                    <a:pt x="102856" y="2027"/>
                    <a:pt x="154222" y="2004"/>
                    <a:pt x="157963" y="2004"/>
                  </a:cubicBezTo>
                  <a:cubicBezTo>
                    <a:pt x="161727" y="2004"/>
                    <a:pt x="165442" y="1931"/>
                    <a:pt x="169013" y="1908"/>
                  </a:cubicBezTo>
                  <a:cubicBezTo>
                    <a:pt x="172607" y="1883"/>
                    <a:pt x="176058" y="1834"/>
                    <a:pt x="179339" y="1763"/>
                  </a:cubicBezTo>
                  <a:cubicBezTo>
                    <a:pt x="182621" y="1738"/>
                    <a:pt x="174344" y="1666"/>
                    <a:pt x="177216" y="1593"/>
                  </a:cubicBezTo>
                  <a:cubicBezTo>
                    <a:pt x="182717" y="1473"/>
                    <a:pt x="187350" y="1352"/>
                    <a:pt x="190679" y="1232"/>
                  </a:cubicBezTo>
                  <a:lnTo>
                    <a:pt x="190679" y="798"/>
                  </a:lnTo>
                  <a:cubicBezTo>
                    <a:pt x="187350" y="676"/>
                    <a:pt x="182717" y="556"/>
                    <a:pt x="177216" y="435"/>
                  </a:cubicBezTo>
                  <a:cubicBezTo>
                    <a:pt x="174344" y="363"/>
                    <a:pt x="182621" y="290"/>
                    <a:pt x="179339" y="242"/>
                  </a:cubicBezTo>
                  <a:cubicBezTo>
                    <a:pt x="176058" y="194"/>
                    <a:pt x="172607" y="145"/>
                    <a:pt x="169013" y="122"/>
                  </a:cubicBezTo>
                  <a:cubicBezTo>
                    <a:pt x="165442" y="97"/>
                    <a:pt x="161727" y="26"/>
                    <a:pt x="157963" y="26"/>
                  </a:cubicBezTo>
                  <a:cubicBezTo>
                    <a:pt x="154222" y="26"/>
                    <a:pt x="102856" y="1"/>
                    <a:pt x="99019" y="1"/>
                  </a:cubicBez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690;p38">
              <a:extLst>
                <a:ext uri="{FF2B5EF4-FFF2-40B4-BE49-F238E27FC236}">
                  <a16:creationId xmlns:a16="http://schemas.microsoft.com/office/drawing/2014/main" id="{2ED11FCD-D9D2-1D80-E450-060AA5CFFF90}"/>
                </a:ext>
              </a:extLst>
            </p:cNvPr>
            <p:cNvSpPr/>
            <p:nvPr/>
          </p:nvSpPr>
          <p:spPr>
            <a:xfrm>
              <a:off x="1814825" y="5274675"/>
              <a:ext cx="4709675" cy="50700"/>
            </a:xfrm>
            <a:custGeom>
              <a:avLst/>
              <a:gdLst/>
              <a:ahLst/>
              <a:cxnLst/>
              <a:rect l="l" t="t" r="r" b="b"/>
              <a:pathLst>
                <a:path w="188387" h="2028" extrusionOk="0">
                  <a:moveTo>
                    <a:pt x="96726" y="1"/>
                  </a:moveTo>
                  <a:cubicBezTo>
                    <a:pt x="92914" y="1"/>
                    <a:pt x="89102" y="26"/>
                    <a:pt x="85338" y="26"/>
                  </a:cubicBezTo>
                  <a:cubicBezTo>
                    <a:pt x="81574" y="26"/>
                    <a:pt x="32331" y="97"/>
                    <a:pt x="28761" y="122"/>
                  </a:cubicBezTo>
                  <a:cubicBezTo>
                    <a:pt x="25165" y="145"/>
                    <a:pt x="21715" y="194"/>
                    <a:pt x="18434" y="242"/>
                  </a:cubicBezTo>
                  <a:cubicBezTo>
                    <a:pt x="15153" y="290"/>
                    <a:pt x="12039" y="363"/>
                    <a:pt x="9169" y="435"/>
                  </a:cubicBezTo>
                  <a:cubicBezTo>
                    <a:pt x="5743" y="508"/>
                    <a:pt x="2630" y="580"/>
                    <a:pt x="1" y="653"/>
                  </a:cubicBezTo>
                  <a:cubicBezTo>
                    <a:pt x="194" y="917"/>
                    <a:pt x="387" y="1159"/>
                    <a:pt x="603" y="1377"/>
                  </a:cubicBezTo>
                  <a:cubicBezTo>
                    <a:pt x="3112" y="1448"/>
                    <a:pt x="5984" y="1545"/>
                    <a:pt x="9169" y="1593"/>
                  </a:cubicBezTo>
                  <a:cubicBezTo>
                    <a:pt x="12039" y="1666"/>
                    <a:pt x="15153" y="1738"/>
                    <a:pt x="18434" y="1786"/>
                  </a:cubicBezTo>
                  <a:cubicBezTo>
                    <a:pt x="21715" y="1834"/>
                    <a:pt x="25165" y="1882"/>
                    <a:pt x="28761" y="1908"/>
                  </a:cubicBezTo>
                  <a:cubicBezTo>
                    <a:pt x="32331" y="1931"/>
                    <a:pt x="81574" y="2004"/>
                    <a:pt x="85338" y="2004"/>
                  </a:cubicBezTo>
                  <a:cubicBezTo>
                    <a:pt x="89102" y="2004"/>
                    <a:pt x="92914" y="2027"/>
                    <a:pt x="96726" y="2027"/>
                  </a:cubicBezTo>
                  <a:cubicBezTo>
                    <a:pt x="100563" y="2027"/>
                    <a:pt x="151929" y="2004"/>
                    <a:pt x="155670" y="2004"/>
                  </a:cubicBezTo>
                  <a:cubicBezTo>
                    <a:pt x="159434" y="2004"/>
                    <a:pt x="163149" y="1931"/>
                    <a:pt x="166720" y="1908"/>
                  </a:cubicBezTo>
                  <a:cubicBezTo>
                    <a:pt x="170314" y="1882"/>
                    <a:pt x="173765" y="1834"/>
                    <a:pt x="177046" y="1786"/>
                  </a:cubicBezTo>
                  <a:cubicBezTo>
                    <a:pt x="180328" y="1738"/>
                    <a:pt x="172051" y="1666"/>
                    <a:pt x="174923" y="1593"/>
                  </a:cubicBezTo>
                  <a:cubicBezTo>
                    <a:pt x="180424" y="1473"/>
                    <a:pt x="185057" y="1352"/>
                    <a:pt x="188386" y="1232"/>
                  </a:cubicBezTo>
                  <a:lnTo>
                    <a:pt x="188386" y="798"/>
                  </a:lnTo>
                  <a:cubicBezTo>
                    <a:pt x="185057" y="676"/>
                    <a:pt x="180424" y="556"/>
                    <a:pt x="174923" y="435"/>
                  </a:cubicBezTo>
                  <a:cubicBezTo>
                    <a:pt x="172051" y="363"/>
                    <a:pt x="180328" y="290"/>
                    <a:pt x="177046" y="242"/>
                  </a:cubicBezTo>
                  <a:cubicBezTo>
                    <a:pt x="173765" y="194"/>
                    <a:pt x="170314" y="145"/>
                    <a:pt x="166720" y="122"/>
                  </a:cubicBezTo>
                  <a:cubicBezTo>
                    <a:pt x="163149" y="97"/>
                    <a:pt x="159434" y="26"/>
                    <a:pt x="155670" y="26"/>
                  </a:cubicBezTo>
                  <a:cubicBezTo>
                    <a:pt x="151929" y="26"/>
                    <a:pt x="100563" y="1"/>
                    <a:pt x="96726" y="1"/>
                  </a:cubicBez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691;p38">
              <a:extLst>
                <a:ext uri="{FF2B5EF4-FFF2-40B4-BE49-F238E27FC236}">
                  <a16:creationId xmlns:a16="http://schemas.microsoft.com/office/drawing/2014/main" id="{B5D454D9-29D6-AF4C-22A8-2EA47591987D}"/>
                </a:ext>
              </a:extLst>
            </p:cNvPr>
            <p:cNvSpPr/>
            <p:nvPr/>
          </p:nvSpPr>
          <p:spPr>
            <a:xfrm>
              <a:off x="1467975" y="3719100"/>
              <a:ext cx="4681925" cy="1021800"/>
            </a:xfrm>
            <a:custGeom>
              <a:avLst/>
              <a:gdLst/>
              <a:ahLst/>
              <a:cxnLst/>
              <a:rect l="l" t="t" r="r" b="b"/>
              <a:pathLst>
                <a:path w="187277" h="40872" extrusionOk="0">
                  <a:moveTo>
                    <a:pt x="1" y="0"/>
                  </a:moveTo>
                  <a:lnTo>
                    <a:pt x="1" y="40872"/>
                  </a:lnTo>
                  <a:lnTo>
                    <a:pt x="166986" y="40872"/>
                  </a:lnTo>
                  <a:cubicBezTo>
                    <a:pt x="178156" y="40872"/>
                    <a:pt x="187276" y="31752"/>
                    <a:pt x="187276" y="20605"/>
                  </a:cubicBezTo>
                  <a:lnTo>
                    <a:pt x="187276" y="20290"/>
                  </a:lnTo>
                  <a:cubicBezTo>
                    <a:pt x="187276" y="9144"/>
                    <a:pt x="178156" y="0"/>
                    <a:pt x="1669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692;p38">
              <a:extLst>
                <a:ext uri="{FF2B5EF4-FFF2-40B4-BE49-F238E27FC236}">
                  <a16:creationId xmlns:a16="http://schemas.microsoft.com/office/drawing/2014/main" id="{EE136EEE-A4D5-5168-7239-DF6249B34E98}"/>
                </a:ext>
              </a:extLst>
            </p:cNvPr>
            <p:cNvSpPr/>
            <p:nvPr/>
          </p:nvSpPr>
          <p:spPr>
            <a:xfrm>
              <a:off x="1469084" y="3814491"/>
              <a:ext cx="3692700" cy="139975"/>
            </a:xfrm>
            <a:custGeom>
              <a:avLst/>
              <a:gdLst/>
              <a:ahLst/>
              <a:cxnLst/>
              <a:rect l="l" t="t" r="r" b="b"/>
              <a:pathLst>
                <a:path w="147708" h="5599" extrusionOk="0">
                  <a:moveTo>
                    <a:pt x="1" y="1"/>
                  </a:moveTo>
                  <a:lnTo>
                    <a:pt x="1" y="5598"/>
                  </a:lnTo>
                  <a:cubicBezTo>
                    <a:pt x="4633" y="5453"/>
                    <a:pt x="11076" y="5260"/>
                    <a:pt x="18749" y="5091"/>
                  </a:cubicBezTo>
                  <a:cubicBezTo>
                    <a:pt x="22754" y="4994"/>
                    <a:pt x="27072" y="4898"/>
                    <a:pt x="31633" y="4849"/>
                  </a:cubicBezTo>
                  <a:cubicBezTo>
                    <a:pt x="36217" y="4778"/>
                    <a:pt x="41042" y="4681"/>
                    <a:pt x="46012" y="4656"/>
                  </a:cubicBezTo>
                  <a:cubicBezTo>
                    <a:pt x="51006" y="4608"/>
                    <a:pt x="56169" y="4537"/>
                    <a:pt x="61406" y="4537"/>
                  </a:cubicBezTo>
                  <a:cubicBezTo>
                    <a:pt x="66640" y="4512"/>
                    <a:pt x="71948" y="4488"/>
                    <a:pt x="77256" y="4488"/>
                  </a:cubicBezTo>
                  <a:cubicBezTo>
                    <a:pt x="82589" y="4488"/>
                    <a:pt x="87897" y="4512"/>
                    <a:pt x="93132" y="4537"/>
                  </a:cubicBezTo>
                  <a:cubicBezTo>
                    <a:pt x="98368" y="4537"/>
                    <a:pt x="103532" y="4608"/>
                    <a:pt x="108525" y="4656"/>
                  </a:cubicBezTo>
                  <a:cubicBezTo>
                    <a:pt x="113495" y="4681"/>
                    <a:pt x="118321" y="4778"/>
                    <a:pt x="122882" y="4849"/>
                  </a:cubicBezTo>
                  <a:cubicBezTo>
                    <a:pt x="127466" y="4898"/>
                    <a:pt x="131784" y="4994"/>
                    <a:pt x="135766" y="5091"/>
                  </a:cubicBezTo>
                  <a:cubicBezTo>
                    <a:pt x="140205" y="5187"/>
                    <a:pt x="144210" y="5284"/>
                    <a:pt x="147708" y="5380"/>
                  </a:cubicBezTo>
                  <a:cubicBezTo>
                    <a:pt x="144693" y="2076"/>
                    <a:pt x="140350" y="1"/>
                    <a:pt x="135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93;p38">
              <a:extLst>
                <a:ext uri="{FF2B5EF4-FFF2-40B4-BE49-F238E27FC236}">
                  <a16:creationId xmlns:a16="http://schemas.microsoft.com/office/drawing/2014/main" id="{CACF9BEA-9BEB-4B71-A96D-46184F8DBD6A}"/>
                </a:ext>
              </a:extLst>
            </p:cNvPr>
            <p:cNvSpPr/>
            <p:nvPr/>
          </p:nvSpPr>
          <p:spPr>
            <a:xfrm>
              <a:off x="1467975" y="4326475"/>
              <a:ext cx="3788625" cy="163500"/>
            </a:xfrm>
            <a:custGeom>
              <a:avLst/>
              <a:gdLst/>
              <a:ahLst/>
              <a:cxnLst/>
              <a:rect l="l" t="t" r="r" b="b"/>
              <a:pathLst>
                <a:path w="151545" h="6540" extrusionOk="0">
                  <a:moveTo>
                    <a:pt x="1" y="1"/>
                  </a:moveTo>
                  <a:lnTo>
                    <a:pt x="1" y="6540"/>
                  </a:lnTo>
                  <a:cubicBezTo>
                    <a:pt x="4633" y="6370"/>
                    <a:pt x="11076" y="6177"/>
                    <a:pt x="18749" y="6009"/>
                  </a:cubicBezTo>
                  <a:cubicBezTo>
                    <a:pt x="22754" y="5936"/>
                    <a:pt x="27072" y="5839"/>
                    <a:pt x="31633" y="5768"/>
                  </a:cubicBezTo>
                  <a:cubicBezTo>
                    <a:pt x="36217" y="5695"/>
                    <a:pt x="41042" y="5623"/>
                    <a:pt x="46012" y="5575"/>
                  </a:cubicBezTo>
                  <a:cubicBezTo>
                    <a:pt x="51006" y="5550"/>
                    <a:pt x="56169" y="5453"/>
                    <a:pt x="61406" y="5453"/>
                  </a:cubicBezTo>
                  <a:cubicBezTo>
                    <a:pt x="66640" y="5453"/>
                    <a:pt x="71948" y="5430"/>
                    <a:pt x="77256" y="5405"/>
                  </a:cubicBezTo>
                  <a:cubicBezTo>
                    <a:pt x="82589" y="5430"/>
                    <a:pt x="87897" y="5453"/>
                    <a:pt x="93132" y="5453"/>
                  </a:cubicBezTo>
                  <a:cubicBezTo>
                    <a:pt x="98368" y="5453"/>
                    <a:pt x="103532" y="5550"/>
                    <a:pt x="108525" y="5575"/>
                  </a:cubicBezTo>
                  <a:cubicBezTo>
                    <a:pt x="113495" y="5623"/>
                    <a:pt x="118321" y="5695"/>
                    <a:pt x="122882" y="5768"/>
                  </a:cubicBezTo>
                  <a:cubicBezTo>
                    <a:pt x="127466" y="5839"/>
                    <a:pt x="131784" y="5936"/>
                    <a:pt x="135766" y="6009"/>
                  </a:cubicBezTo>
                  <a:cubicBezTo>
                    <a:pt x="140566" y="6106"/>
                    <a:pt x="144861" y="6225"/>
                    <a:pt x="148553" y="6347"/>
                  </a:cubicBezTo>
                  <a:cubicBezTo>
                    <a:pt x="149952" y="4536"/>
                    <a:pt x="150989" y="2413"/>
                    <a:pt x="151545" y="122"/>
                  </a:cubicBezTo>
                  <a:lnTo>
                    <a:pt x="151545" y="122"/>
                  </a:lnTo>
                  <a:cubicBezTo>
                    <a:pt x="147298" y="242"/>
                    <a:pt x="141917" y="412"/>
                    <a:pt x="135766" y="531"/>
                  </a:cubicBezTo>
                  <a:cubicBezTo>
                    <a:pt x="131784" y="628"/>
                    <a:pt x="127466" y="701"/>
                    <a:pt x="122882" y="773"/>
                  </a:cubicBezTo>
                  <a:cubicBezTo>
                    <a:pt x="118321" y="846"/>
                    <a:pt x="113495" y="942"/>
                    <a:pt x="108525" y="966"/>
                  </a:cubicBezTo>
                  <a:cubicBezTo>
                    <a:pt x="103532" y="1014"/>
                    <a:pt x="98368" y="1087"/>
                    <a:pt x="93132" y="1087"/>
                  </a:cubicBezTo>
                  <a:cubicBezTo>
                    <a:pt x="87897" y="1110"/>
                    <a:pt x="82589" y="1110"/>
                    <a:pt x="77256" y="1135"/>
                  </a:cubicBezTo>
                  <a:cubicBezTo>
                    <a:pt x="71948" y="1110"/>
                    <a:pt x="66640" y="1110"/>
                    <a:pt x="61406" y="1087"/>
                  </a:cubicBezTo>
                  <a:cubicBezTo>
                    <a:pt x="56169" y="1087"/>
                    <a:pt x="51006" y="991"/>
                    <a:pt x="46012" y="966"/>
                  </a:cubicBezTo>
                  <a:cubicBezTo>
                    <a:pt x="41042" y="917"/>
                    <a:pt x="36217" y="846"/>
                    <a:pt x="31633" y="773"/>
                  </a:cubicBezTo>
                  <a:cubicBezTo>
                    <a:pt x="27072" y="701"/>
                    <a:pt x="22754" y="605"/>
                    <a:pt x="18749" y="531"/>
                  </a:cubicBezTo>
                  <a:cubicBezTo>
                    <a:pt x="11076" y="363"/>
                    <a:pt x="4633" y="170"/>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694;p38">
              <a:extLst>
                <a:ext uri="{FF2B5EF4-FFF2-40B4-BE49-F238E27FC236}">
                  <a16:creationId xmlns:a16="http://schemas.microsoft.com/office/drawing/2014/main" id="{3F5FF277-3E4D-1CFE-2282-48027DEB0C7E}"/>
                </a:ext>
              </a:extLst>
            </p:cNvPr>
            <p:cNvSpPr/>
            <p:nvPr/>
          </p:nvSpPr>
          <p:spPr>
            <a:xfrm>
              <a:off x="1467975" y="3970600"/>
              <a:ext cx="3788625" cy="162875"/>
            </a:xfrm>
            <a:custGeom>
              <a:avLst/>
              <a:gdLst/>
              <a:ahLst/>
              <a:cxnLst/>
              <a:rect l="l" t="t" r="r" b="b"/>
              <a:pathLst>
                <a:path w="151545" h="6515" extrusionOk="0">
                  <a:moveTo>
                    <a:pt x="1" y="0"/>
                  </a:moveTo>
                  <a:lnTo>
                    <a:pt x="1" y="6515"/>
                  </a:lnTo>
                  <a:cubicBezTo>
                    <a:pt x="4633" y="6370"/>
                    <a:pt x="11076" y="6177"/>
                    <a:pt x="18749" y="6009"/>
                  </a:cubicBezTo>
                  <a:cubicBezTo>
                    <a:pt x="22754" y="5913"/>
                    <a:pt x="27072" y="5816"/>
                    <a:pt x="31633" y="5768"/>
                  </a:cubicBezTo>
                  <a:cubicBezTo>
                    <a:pt x="36217" y="5694"/>
                    <a:pt x="41042" y="5598"/>
                    <a:pt x="46012" y="5575"/>
                  </a:cubicBezTo>
                  <a:cubicBezTo>
                    <a:pt x="51006" y="5527"/>
                    <a:pt x="56169" y="5453"/>
                    <a:pt x="61406" y="5453"/>
                  </a:cubicBezTo>
                  <a:cubicBezTo>
                    <a:pt x="66640" y="5430"/>
                    <a:pt x="71948" y="5405"/>
                    <a:pt x="77256" y="5405"/>
                  </a:cubicBezTo>
                  <a:cubicBezTo>
                    <a:pt x="82589" y="5405"/>
                    <a:pt x="87897" y="5430"/>
                    <a:pt x="93132" y="5453"/>
                  </a:cubicBezTo>
                  <a:cubicBezTo>
                    <a:pt x="98368" y="5453"/>
                    <a:pt x="103532" y="5527"/>
                    <a:pt x="108525" y="5575"/>
                  </a:cubicBezTo>
                  <a:cubicBezTo>
                    <a:pt x="113495" y="5598"/>
                    <a:pt x="118321" y="5694"/>
                    <a:pt x="122882" y="5768"/>
                  </a:cubicBezTo>
                  <a:cubicBezTo>
                    <a:pt x="127466" y="5816"/>
                    <a:pt x="131784" y="5913"/>
                    <a:pt x="135766" y="6009"/>
                  </a:cubicBezTo>
                  <a:cubicBezTo>
                    <a:pt x="141917" y="6129"/>
                    <a:pt x="147298" y="6299"/>
                    <a:pt x="151545" y="6418"/>
                  </a:cubicBezTo>
                  <a:cubicBezTo>
                    <a:pt x="150989" y="4127"/>
                    <a:pt x="149952" y="2004"/>
                    <a:pt x="148553" y="193"/>
                  </a:cubicBezTo>
                  <a:cubicBezTo>
                    <a:pt x="144861" y="315"/>
                    <a:pt x="140566" y="412"/>
                    <a:pt x="135766" y="531"/>
                  </a:cubicBezTo>
                  <a:cubicBezTo>
                    <a:pt x="131784" y="605"/>
                    <a:pt x="127466" y="701"/>
                    <a:pt x="122882" y="773"/>
                  </a:cubicBezTo>
                  <a:cubicBezTo>
                    <a:pt x="118321" y="846"/>
                    <a:pt x="113495" y="917"/>
                    <a:pt x="108525" y="966"/>
                  </a:cubicBezTo>
                  <a:cubicBezTo>
                    <a:pt x="103532" y="991"/>
                    <a:pt x="98368" y="1087"/>
                    <a:pt x="93132" y="1087"/>
                  </a:cubicBezTo>
                  <a:cubicBezTo>
                    <a:pt x="87897" y="1087"/>
                    <a:pt x="82589" y="1110"/>
                    <a:pt x="77256" y="1135"/>
                  </a:cubicBezTo>
                  <a:cubicBezTo>
                    <a:pt x="71948" y="1110"/>
                    <a:pt x="66640" y="1087"/>
                    <a:pt x="61406" y="1087"/>
                  </a:cubicBezTo>
                  <a:cubicBezTo>
                    <a:pt x="56169" y="1062"/>
                    <a:pt x="51006" y="991"/>
                    <a:pt x="46012" y="942"/>
                  </a:cubicBezTo>
                  <a:cubicBezTo>
                    <a:pt x="41042" y="917"/>
                    <a:pt x="36217" y="821"/>
                    <a:pt x="31633" y="773"/>
                  </a:cubicBezTo>
                  <a:cubicBezTo>
                    <a:pt x="27072" y="701"/>
                    <a:pt x="22754" y="605"/>
                    <a:pt x="18749" y="508"/>
                  </a:cubicBezTo>
                  <a:cubicBezTo>
                    <a:pt x="11076" y="363"/>
                    <a:pt x="4633" y="14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95;p38">
              <a:extLst>
                <a:ext uri="{FF2B5EF4-FFF2-40B4-BE49-F238E27FC236}">
                  <a16:creationId xmlns:a16="http://schemas.microsoft.com/office/drawing/2014/main" id="{4710D714-9241-3946-49C7-D412DE3ACE94}"/>
                </a:ext>
              </a:extLst>
            </p:cNvPr>
            <p:cNvSpPr/>
            <p:nvPr/>
          </p:nvSpPr>
          <p:spPr>
            <a:xfrm>
              <a:off x="1467975" y="4505025"/>
              <a:ext cx="3692700" cy="139950"/>
            </a:xfrm>
            <a:custGeom>
              <a:avLst/>
              <a:gdLst/>
              <a:ahLst/>
              <a:cxnLst/>
              <a:rect l="l" t="t" r="r" b="b"/>
              <a:pathLst>
                <a:path w="147708" h="5598" extrusionOk="0">
                  <a:moveTo>
                    <a:pt x="1" y="0"/>
                  </a:moveTo>
                  <a:lnTo>
                    <a:pt x="1" y="5598"/>
                  </a:lnTo>
                  <a:lnTo>
                    <a:pt x="135548" y="5598"/>
                  </a:lnTo>
                  <a:cubicBezTo>
                    <a:pt x="140350" y="5598"/>
                    <a:pt x="144693" y="3523"/>
                    <a:pt x="147708" y="218"/>
                  </a:cubicBezTo>
                  <a:lnTo>
                    <a:pt x="147708" y="218"/>
                  </a:lnTo>
                  <a:cubicBezTo>
                    <a:pt x="144210" y="315"/>
                    <a:pt x="140205" y="411"/>
                    <a:pt x="135766" y="508"/>
                  </a:cubicBezTo>
                  <a:cubicBezTo>
                    <a:pt x="131784" y="604"/>
                    <a:pt x="127466" y="701"/>
                    <a:pt x="122882" y="749"/>
                  </a:cubicBezTo>
                  <a:cubicBezTo>
                    <a:pt x="118321" y="821"/>
                    <a:pt x="113495" y="917"/>
                    <a:pt x="108525" y="942"/>
                  </a:cubicBezTo>
                  <a:cubicBezTo>
                    <a:pt x="103532" y="990"/>
                    <a:pt x="98368" y="1062"/>
                    <a:pt x="93132" y="1062"/>
                  </a:cubicBezTo>
                  <a:cubicBezTo>
                    <a:pt x="87897" y="1087"/>
                    <a:pt x="82589" y="1110"/>
                    <a:pt x="77256" y="1110"/>
                  </a:cubicBezTo>
                  <a:cubicBezTo>
                    <a:pt x="71948" y="1087"/>
                    <a:pt x="66640" y="1087"/>
                    <a:pt x="61406" y="1062"/>
                  </a:cubicBezTo>
                  <a:cubicBezTo>
                    <a:pt x="56169" y="1062"/>
                    <a:pt x="51006" y="990"/>
                    <a:pt x="46012" y="942"/>
                  </a:cubicBezTo>
                  <a:cubicBezTo>
                    <a:pt x="41042" y="917"/>
                    <a:pt x="36217" y="821"/>
                    <a:pt x="31633" y="749"/>
                  </a:cubicBezTo>
                  <a:cubicBezTo>
                    <a:pt x="27072" y="701"/>
                    <a:pt x="22754" y="604"/>
                    <a:pt x="18749" y="508"/>
                  </a:cubicBezTo>
                  <a:cubicBezTo>
                    <a:pt x="11076" y="338"/>
                    <a:pt x="4633" y="14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696;p38">
              <a:extLst>
                <a:ext uri="{FF2B5EF4-FFF2-40B4-BE49-F238E27FC236}">
                  <a16:creationId xmlns:a16="http://schemas.microsoft.com/office/drawing/2014/main" id="{7C9DC600-AE62-C8EC-BFB9-562F5E8871C1}"/>
                </a:ext>
              </a:extLst>
            </p:cNvPr>
            <p:cNvSpPr/>
            <p:nvPr/>
          </p:nvSpPr>
          <p:spPr>
            <a:xfrm>
              <a:off x="1467975" y="4148550"/>
              <a:ext cx="3800075" cy="163475"/>
            </a:xfrm>
            <a:custGeom>
              <a:avLst/>
              <a:gdLst/>
              <a:ahLst/>
              <a:cxnLst/>
              <a:rect l="l" t="t" r="r" b="b"/>
              <a:pathLst>
                <a:path w="152003" h="6539" extrusionOk="0">
                  <a:moveTo>
                    <a:pt x="1" y="1"/>
                  </a:moveTo>
                  <a:lnTo>
                    <a:pt x="1" y="6538"/>
                  </a:lnTo>
                  <a:cubicBezTo>
                    <a:pt x="4633" y="6371"/>
                    <a:pt x="11076" y="6178"/>
                    <a:pt x="18749" y="6008"/>
                  </a:cubicBezTo>
                  <a:cubicBezTo>
                    <a:pt x="22754" y="5936"/>
                    <a:pt x="27072" y="5840"/>
                    <a:pt x="31633" y="5766"/>
                  </a:cubicBezTo>
                  <a:cubicBezTo>
                    <a:pt x="36217" y="5695"/>
                    <a:pt x="41042" y="5622"/>
                    <a:pt x="46012" y="5573"/>
                  </a:cubicBezTo>
                  <a:cubicBezTo>
                    <a:pt x="51006" y="5550"/>
                    <a:pt x="56169" y="5454"/>
                    <a:pt x="61406" y="5454"/>
                  </a:cubicBezTo>
                  <a:cubicBezTo>
                    <a:pt x="66640" y="5429"/>
                    <a:pt x="71948" y="5429"/>
                    <a:pt x="77256" y="5405"/>
                  </a:cubicBezTo>
                  <a:cubicBezTo>
                    <a:pt x="82589" y="5429"/>
                    <a:pt x="87897" y="5429"/>
                    <a:pt x="93132" y="5454"/>
                  </a:cubicBezTo>
                  <a:cubicBezTo>
                    <a:pt x="98368" y="5454"/>
                    <a:pt x="103532" y="5525"/>
                    <a:pt x="108525" y="5573"/>
                  </a:cubicBezTo>
                  <a:cubicBezTo>
                    <a:pt x="113495" y="5598"/>
                    <a:pt x="118321" y="5695"/>
                    <a:pt x="122882" y="5766"/>
                  </a:cubicBezTo>
                  <a:cubicBezTo>
                    <a:pt x="127466" y="5815"/>
                    <a:pt x="131784" y="5911"/>
                    <a:pt x="135766" y="6008"/>
                  </a:cubicBezTo>
                  <a:cubicBezTo>
                    <a:pt x="142014" y="6152"/>
                    <a:pt x="147443" y="6297"/>
                    <a:pt x="151713" y="6442"/>
                  </a:cubicBezTo>
                  <a:cubicBezTo>
                    <a:pt x="151906" y="5454"/>
                    <a:pt x="152002" y="4440"/>
                    <a:pt x="152002" y="3402"/>
                  </a:cubicBezTo>
                  <a:lnTo>
                    <a:pt x="152002" y="3137"/>
                  </a:lnTo>
                  <a:cubicBezTo>
                    <a:pt x="152002" y="2099"/>
                    <a:pt x="151906" y="1086"/>
                    <a:pt x="151713" y="97"/>
                  </a:cubicBezTo>
                  <a:cubicBezTo>
                    <a:pt x="147443" y="242"/>
                    <a:pt x="142014" y="387"/>
                    <a:pt x="135766" y="532"/>
                  </a:cubicBezTo>
                  <a:cubicBezTo>
                    <a:pt x="131784" y="603"/>
                    <a:pt x="127466" y="700"/>
                    <a:pt x="122882" y="773"/>
                  </a:cubicBezTo>
                  <a:cubicBezTo>
                    <a:pt x="118321" y="844"/>
                    <a:pt x="113495" y="918"/>
                    <a:pt x="108525" y="966"/>
                  </a:cubicBezTo>
                  <a:cubicBezTo>
                    <a:pt x="103532" y="989"/>
                    <a:pt x="98368" y="1086"/>
                    <a:pt x="93132" y="1086"/>
                  </a:cubicBezTo>
                  <a:cubicBezTo>
                    <a:pt x="87897" y="1086"/>
                    <a:pt x="82589" y="1111"/>
                    <a:pt x="77256" y="1134"/>
                  </a:cubicBezTo>
                  <a:cubicBezTo>
                    <a:pt x="71948" y="1111"/>
                    <a:pt x="66640" y="1086"/>
                    <a:pt x="61406" y="1086"/>
                  </a:cubicBezTo>
                  <a:cubicBezTo>
                    <a:pt x="56169" y="1063"/>
                    <a:pt x="51006" y="989"/>
                    <a:pt x="46012" y="966"/>
                  </a:cubicBezTo>
                  <a:cubicBezTo>
                    <a:pt x="41042" y="918"/>
                    <a:pt x="36217" y="844"/>
                    <a:pt x="31633" y="773"/>
                  </a:cubicBezTo>
                  <a:cubicBezTo>
                    <a:pt x="27072" y="700"/>
                    <a:pt x="22754" y="603"/>
                    <a:pt x="18749" y="532"/>
                  </a:cubicBezTo>
                  <a:cubicBezTo>
                    <a:pt x="11076" y="362"/>
                    <a:pt x="4633" y="169"/>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697;p38">
              <a:extLst>
                <a:ext uri="{FF2B5EF4-FFF2-40B4-BE49-F238E27FC236}">
                  <a16:creationId xmlns:a16="http://schemas.microsoft.com/office/drawing/2014/main" id="{CE81E470-6768-D0B1-834F-EF85DFA582AD}"/>
                </a:ext>
              </a:extLst>
            </p:cNvPr>
            <p:cNvSpPr/>
            <p:nvPr/>
          </p:nvSpPr>
          <p:spPr>
            <a:xfrm>
              <a:off x="1467975" y="3927800"/>
              <a:ext cx="3713850" cy="71200"/>
            </a:xfrm>
            <a:custGeom>
              <a:avLst/>
              <a:gdLst/>
              <a:ahLst/>
              <a:cxnLst/>
              <a:rect l="l" t="t" r="r" b="b"/>
              <a:pathLst>
                <a:path w="148554" h="2848" extrusionOk="0">
                  <a:moveTo>
                    <a:pt x="77256" y="0"/>
                  </a:moveTo>
                  <a:cubicBezTo>
                    <a:pt x="71948" y="0"/>
                    <a:pt x="66640" y="24"/>
                    <a:pt x="61406" y="49"/>
                  </a:cubicBezTo>
                  <a:cubicBezTo>
                    <a:pt x="56169" y="49"/>
                    <a:pt x="51006" y="120"/>
                    <a:pt x="46012" y="168"/>
                  </a:cubicBezTo>
                  <a:cubicBezTo>
                    <a:pt x="41042" y="193"/>
                    <a:pt x="36217" y="290"/>
                    <a:pt x="31633" y="361"/>
                  </a:cubicBezTo>
                  <a:cubicBezTo>
                    <a:pt x="27072" y="410"/>
                    <a:pt x="22754" y="506"/>
                    <a:pt x="18749" y="603"/>
                  </a:cubicBezTo>
                  <a:cubicBezTo>
                    <a:pt x="11076" y="772"/>
                    <a:pt x="4633" y="965"/>
                    <a:pt x="1" y="1110"/>
                  </a:cubicBezTo>
                  <a:lnTo>
                    <a:pt x="1" y="1712"/>
                  </a:lnTo>
                  <a:cubicBezTo>
                    <a:pt x="4633" y="1857"/>
                    <a:pt x="11076" y="2075"/>
                    <a:pt x="18749" y="2220"/>
                  </a:cubicBezTo>
                  <a:cubicBezTo>
                    <a:pt x="22754" y="2317"/>
                    <a:pt x="27072" y="2413"/>
                    <a:pt x="31633" y="2485"/>
                  </a:cubicBezTo>
                  <a:cubicBezTo>
                    <a:pt x="36217" y="2533"/>
                    <a:pt x="41042" y="2629"/>
                    <a:pt x="46012" y="2654"/>
                  </a:cubicBezTo>
                  <a:cubicBezTo>
                    <a:pt x="51006" y="2703"/>
                    <a:pt x="56169" y="2774"/>
                    <a:pt x="61406" y="2799"/>
                  </a:cubicBezTo>
                  <a:cubicBezTo>
                    <a:pt x="66640" y="2799"/>
                    <a:pt x="71948" y="2822"/>
                    <a:pt x="77256" y="2847"/>
                  </a:cubicBezTo>
                  <a:cubicBezTo>
                    <a:pt x="82589" y="2822"/>
                    <a:pt x="87897" y="2799"/>
                    <a:pt x="93132" y="2799"/>
                  </a:cubicBezTo>
                  <a:cubicBezTo>
                    <a:pt x="98368" y="2799"/>
                    <a:pt x="103532" y="2703"/>
                    <a:pt x="108525" y="2678"/>
                  </a:cubicBezTo>
                  <a:cubicBezTo>
                    <a:pt x="113495" y="2629"/>
                    <a:pt x="118321" y="2558"/>
                    <a:pt x="122882" y="2485"/>
                  </a:cubicBezTo>
                  <a:cubicBezTo>
                    <a:pt x="127466" y="2413"/>
                    <a:pt x="131784" y="2317"/>
                    <a:pt x="135766" y="2243"/>
                  </a:cubicBezTo>
                  <a:cubicBezTo>
                    <a:pt x="140566" y="2124"/>
                    <a:pt x="144861" y="2027"/>
                    <a:pt x="148553" y="1905"/>
                  </a:cubicBezTo>
                  <a:cubicBezTo>
                    <a:pt x="148287" y="1568"/>
                    <a:pt x="147997" y="1230"/>
                    <a:pt x="147708" y="892"/>
                  </a:cubicBezTo>
                  <a:cubicBezTo>
                    <a:pt x="144210" y="796"/>
                    <a:pt x="140205" y="699"/>
                    <a:pt x="135766" y="603"/>
                  </a:cubicBezTo>
                  <a:cubicBezTo>
                    <a:pt x="131784" y="506"/>
                    <a:pt x="127466" y="410"/>
                    <a:pt x="122882" y="361"/>
                  </a:cubicBezTo>
                  <a:cubicBezTo>
                    <a:pt x="118321" y="290"/>
                    <a:pt x="113495" y="193"/>
                    <a:pt x="108525" y="168"/>
                  </a:cubicBezTo>
                  <a:cubicBezTo>
                    <a:pt x="103532" y="120"/>
                    <a:pt x="98368" y="49"/>
                    <a:pt x="93132" y="49"/>
                  </a:cubicBezTo>
                  <a:cubicBezTo>
                    <a:pt x="87897" y="24"/>
                    <a:pt x="82589" y="0"/>
                    <a:pt x="7725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698;p38">
              <a:extLst>
                <a:ext uri="{FF2B5EF4-FFF2-40B4-BE49-F238E27FC236}">
                  <a16:creationId xmlns:a16="http://schemas.microsoft.com/office/drawing/2014/main" id="{8C015B8E-E9E0-C995-92B4-BF9FAE90ADAE}"/>
                </a:ext>
              </a:extLst>
            </p:cNvPr>
            <p:cNvSpPr/>
            <p:nvPr/>
          </p:nvSpPr>
          <p:spPr>
            <a:xfrm>
              <a:off x="1467975" y="4105700"/>
              <a:ext cx="3792825" cy="71200"/>
            </a:xfrm>
            <a:custGeom>
              <a:avLst/>
              <a:gdLst/>
              <a:ahLst/>
              <a:cxnLst/>
              <a:rect l="l" t="t" r="r" b="b"/>
              <a:pathLst>
                <a:path w="151713" h="2848" extrusionOk="0">
                  <a:moveTo>
                    <a:pt x="77256" y="1"/>
                  </a:moveTo>
                  <a:cubicBezTo>
                    <a:pt x="71948" y="1"/>
                    <a:pt x="66640" y="26"/>
                    <a:pt x="61406" y="49"/>
                  </a:cubicBezTo>
                  <a:cubicBezTo>
                    <a:pt x="56169" y="49"/>
                    <a:pt x="51006" y="123"/>
                    <a:pt x="46012" y="171"/>
                  </a:cubicBezTo>
                  <a:cubicBezTo>
                    <a:pt x="41042" y="194"/>
                    <a:pt x="36217" y="290"/>
                    <a:pt x="31633" y="364"/>
                  </a:cubicBezTo>
                  <a:cubicBezTo>
                    <a:pt x="27072" y="412"/>
                    <a:pt x="22754" y="509"/>
                    <a:pt x="18749" y="605"/>
                  </a:cubicBezTo>
                  <a:cubicBezTo>
                    <a:pt x="11076" y="773"/>
                    <a:pt x="4633" y="966"/>
                    <a:pt x="1" y="1111"/>
                  </a:cubicBezTo>
                  <a:lnTo>
                    <a:pt x="1" y="1715"/>
                  </a:lnTo>
                  <a:cubicBezTo>
                    <a:pt x="4633" y="1883"/>
                    <a:pt x="11076" y="2076"/>
                    <a:pt x="18749" y="2246"/>
                  </a:cubicBezTo>
                  <a:cubicBezTo>
                    <a:pt x="22754" y="2317"/>
                    <a:pt x="27072" y="2414"/>
                    <a:pt x="31633" y="2487"/>
                  </a:cubicBezTo>
                  <a:cubicBezTo>
                    <a:pt x="36217" y="2558"/>
                    <a:pt x="41042" y="2632"/>
                    <a:pt x="46012" y="2680"/>
                  </a:cubicBezTo>
                  <a:cubicBezTo>
                    <a:pt x="51006" y="2703"/>
                    <a:pt x="56169" y="2777"/>
                    <a:pt x="61406" y="2800"/>
                  </a:cubicBezTo>
                  <a:cubicBezTo>
                    <a:pt x="66640" y="2800"/>
                    <a:pt x="71948" y="2825"/>
                    <a:pt x="77256" y="2848"/>
                  </a:cubicBezTo>
                  <a:cubicBezTo>
                    <a:pt x="82589" y="2825"/>
                    <a:pt x="87897" y="2800"/>
                    <a:pt x="93132" y="2800"/>
                  </a:cubicBezTo>
                  <a:cubicBezTo>
                    <a:pt x="98368" y="2800"/>
                    <a:pt x="103532" y="2703"/>
                    <a:pt x="108525" y="2680"/>
                  </a:cubicBezTo>
                  <a:cubicBezTo>
                    <a:pt x="113495" y="2632"/>
                    <a:pt x="118321" y="2558"/>
                    <a:pt x="122882" y="2487"/>
                  </a:cubicBezTo>
                  <a:cubicBezTo>
                    <a:pt x="127466" y="2414"/>
                    <a:pt x="131784" y="2317"/>
                    <a:pt x="135766" y="2246"/>
                  </a:cubicBezTo>
                  <a:cubicBezTo>
                    <a:pt x="142014" y="2101"/>
                    <a:pt x="147443" y="1956"/>
                    <a:pt x="151713" y="1811"/>
                  </a:cubicBezTo>
                  <a:cubicBezTo>
                    <a:pt x="151665" y="1545"/>
                    <a:pt x="151616" y="1281"/>
                    <a:pt x="151545" y="1014"/>
                  </a:cubicBezTo>
                  <a:cubicBezTo>
                    <a:pt x="147298" y="895"/>
                    <a:pt x="141917" y="725"/>
                    <a:pt x="135766" y="605"/>
                  </a:cubicBezTo>
                  <a:cubicBezTo>
                    <a:pt x="131784" y="509"/>
                    <a:pt x="127466" y="412"/>
                    <a:pt x="122882" y="364"/>
                  </a:cubicBezTo>
                  <a:cubicBezTo>
                    <a:pt x="118321" y="290"/>
                    <a:pt x="113495" y="194"/>
                    <a:pt x="108525" y="171"/>
                  </a:cubicBezTo>
                  <a:cubicBezTo>
                    <a:pt x="103532" y="123"/>
                    <a:pt x="98368" y="49"/>
                    <a:pt x="93132" y="49"/>
                  </a:cubicBezTo>
                  <a:cubicBezTo>
                    <a:pt x="87897" y="26"/>
                    <a:pt x="82589" y="1"/>
                    <a:pt x="7725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99;p38">
              <a:extLst>
                <a:ext uri="{FF2B5EF4-FFF2-40B4-BE49-F238E27FC236}">
                  <a16:creationId xmlns:a16="http://schemas.microsoft.com/office/drawing/2014/main" id="{6AFD0CF0-DAA0-3D43-36DA-DB6369F7A2D7}"/>
                </a:ext>
              </a:extLst>
            </p:cNvPr>
            <p:cNvSpPr/>
            <p:nvPr/>
          </p:nvSpPr>
          <p:spPr>
            <a:xfrm>
              <a:off x="1467975" y="4283675"/>
              <a:ext cx="3792825" cy="71200"/>
            </a:xfrm>
            <a:custGeom>
              <a:avLst/>
              <a:gdLst/>
              <a:ahLst/>
              <a:cxnLst/>
              <a:rect l="l" t="t" r="r" b="b"/>
              <a:pathLst>
                <a:path w="151713" h="2848" extrusionOk="0">
                  <a:moveTo>
                    <a:pt x="77256" y="0"/>
                  </a:moveTo>
                  <a:cubicBezTo>
                    <a:pt x="71948" y="24"/>
                    <a:pt x="66640" y="24"/>
                    <a:pt x="61406" y="49"/>
                  </a:cubicBezTo>
                  <a:cubicBezTo>
                    <a:pt x="56169" y="49"/>
                    <a:pt x="51006" y="145"/>
                    <a:pt x="46012" y="168"/>
                  </a:cubicBezTo>
                  <a:cubicBezTo>
                    <a:pt x="41042" y="217"/>
                    <a:pt x="36217" y="290"/>
                    <a:pt x="31633" y="361"/>
                  </a:cubicBezTo>
                  <a:cubicBezTo>
                    <a:pt x="27072" y="435"/>
                    <a:pt x="22754" y="531"/>
                    <a:pt x="18749" y="603"/>
                  </a:cubicBezTo>
                  <a:cubicBezTo>
                    <a:pt x="11076" y="773"/>
                    <a:pt x="4633" y="966"/>
                    <a:pt x="1" y="1133"/>
                  </a:cubicBezTo>
                  <a:lnTo>
                    <a:pt x="1" y="1713"/>
                  </a:lnTo>
                  <a:cubicBezTo>
                    <a:pt x="4633" y="1882"/>
                    <a:pt x="11076" y="2075"/>
                    <a:pt x="18749" y="2243"/>
                  </a:cubicBezTo>
                  <a:cubicBezTo>
                    <a:pt x="22754" y="2317"/>
                    <a:pt x="27072" y="2413"/>
                    <a:pt x="31633" y="2485"/>
                  </a:cubicBezTo>
                  <a:cubicBezTo>
                    <a:pt x="36217" y="2558"/>
                    <a:pt x="41042" y="2629"/>
                    <a:pt x="46012" y="2678"/>
                  </a:cubicBezTo>
                  <a:cubicBezTo>
                    <a:pt x="51006" y="2703"/>
                    <a:pt x="56169" y="2799"/>
                    <a:pt x="61406" y="2799"/>
                  </a:cubicBezTo>
                  <a:cubicBezTo>
                    <a:pt x="66640" y="2822"/>
                    <a:pt x="71948" y="2822"/>
                    <a:pt x="77256" y="2847"/>
                  </a:cubicBezTo>
                  <a:cubicBezTo>
                    <a:pt x="82589" y="2822"/>
                    <a:pt x="87897" y="2822"/>
                    <a:pt x="93132" y="2799"/>
                  </a:cubicBezTo>
                  <a:cubicBezTo>
                    <a:pt x="98368" y="2799"/>
                    <a:pt x="103532" y="2726"/>
                    <a:pt x="108525" y="2678"/>
                  </a:cubicBezTo>
                  <a:cubicBezTo>
                    <a:pt x="113495" y="2654"/>
                    <a:pt x="118321" y="2558"/>
                    <a:pt x="122882" y="2485"/>
                  </a:cubicBezTo>
                  <a:cubicBezTo>
                    <a:pt x="127466" y="2413"/>
                    <a:pt x="131784" y="2340"/>
                    <a:pt x="135766" y="2243"/>
                  </a:cubicBezTo>
                  <a:cubicBezTo>
                    <a:pt x="141917" y="2124"/>
                    <a:pt x="147298" y="1954"/>
                    <a:pt x="151545" y="1834"/>
                  </a:cubicBezTo>
                  <a:cubicBezTo>
                    <a:pt x="151616" y="1568"/>
                    <a:pt x="151665" y="1303"/>
                    <a:pt x="151713" y="1037"/>
                  </a:cubicBezTo>
                  <a:cubicBezTo>
                    <a:pt x="147443" y="892"/>
                    <a:pt x="142014" y="747"/>
                    <a:pt x="135766" y="603"/>
                  </a:cubicBezTo>
                  <a:cubicBezTo>
                    <a:pt x="131784" y="506"/>
                    <a:pt x="127466" y="410"/>
                    <a:pt x="122882" y="361"/>
                  </a:cubicBezTo>
                  <a:cubicBezTo>
                    <a:pt x="118321" y="290"/>
                    <a:pt x="113495" y="193"/>
                    <a:pt x="108525" y="168"/>
                  </a:cubicBezTo>
                  <a:cubicBezTo>
                    <a:pt x="103532" y="120"/>
                    <a:pt x="98368" y="49"/>
                    <a:pt x="93132" y="49"/>
                  </a:cubicBezTo>
                  <a:cubicBezTo>
                    <a:pt x="87897" y="24"/>
                    <a:pt x="82589" y="24"/>
                    <a:pt x="7725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700;p38">
              <a:extLst>
                <a:ext uri="{FF2B5EF4-FFF2-40B4-BE49-F238E27FC236}">
                  <a16:creationId xmlns:a16="http://schemas.microsoft.com/office/drawing/2014/main" id="{50A3EEEC-8904-3781-4A8D-31B3B3359C8A}"/>
                </a:ext>
              </a:extLst>
            </p:cNvPr>
            <p:cNvSpPr/>
            <p:nvPr/>
          </p:nvSpPr>
          <p:spPr>
            <a:xfrm>
              <a:off x="1467975" y="4461600"/>
              <a:ext cx="3713850" cy="71200"/>
            </a:xfrm>
            <a:custGeom>
              <a:avLst/>
              <a:gdLst/>
              <a:ahLst/>
              <a:cxnLst/>
              <a:rect l="l" t="t" r="r" b="b"/>
              <a:pathLst>
                <a:path w="148554" h="2848" extrusionOk="0">
                  <a:moveTo>
                    <a:pt x="77256" y="0"/>
                  </a:moveTo>
                  <a:cubicBezTo>
                    <a:pt x="71948" y="25"/>
                    <a:pt x="66640" y="48"/>
                    <a:pt x="61406" y="48"/>
                  </a:cubicBezTo>
                  <a:cubicBezTo>
                    <a:pt x="56169" y="48"/>
                    <a:pt x="51006" y="145"/>
                    <a:pt x="46012" y="170"/>
                  </a:cubicBezTo>
                  <a:cubicBezTo>
                    <a:pt x="41042" y="218"/>
                    <a:pt x="36217" y="290"/>
                    <a:pt x="31633" y="363"/>
                  </a:cubicBezTo>
                  <a:cubicBezTo>
                    <a:pt x="27072" y="434"/>
                    <a:pt x="22754" y="531"/>
                    <a:pt x="18749" y="604"/>
                  </a:cubicBezTo>
                  <a:cubicBezTo>
                    <a:pt x="11076" y="772"/>
                    <a:pt x="4633" y="965"/>
                    <a:pt x="1" y="1135"/>
                  </a:cubicBezTo>
                  <a:lnTo>
                    <a:pt x="1" y="1737"/>
                  </a:lnTo>
                  <a:cubicBezTo>
                    <a:pt x="4633" y="1882"/>
                    <a:pt x="11076" y="2075"/>
                    <a:pt x="18749" y="2245"/>
                  </a:cubicBezTo>
                  <a:cubicBezTo>
                    <a:pt x="22754" y="2341"/>
                    <a:pt x="27072" y="2438"/>
                    <a:pt x="31633" y="2486"/>
                  </a:cubicBezTo>
                  <a:cubicBezTo>
                    <a:pt x="36217" y="2558"/>
                    <a:pt x="41042" y="2654"/>
                    <a:pt x="46012" y="2679"/>
                  </a:cubicBezTo>
                  <a:cubicBezTo>
                    <a:pt x="51006" y="2727"/>
                    <a:pt x="56169" y="2799"/>
                    <a:pt x="61406" y="2799"/>
                  </a:cubicBezTo>
                  <a:cubicBezTo>
                    <a:pt x="66640" y="2824"/>
                    <a:pt x="71948" y="2824"/>
                    <a:pt x="77256" y="2847"/>
                  </a:cubicBezTo>
                  <a:cubicBezTo>
                    <a:pt x="82589" y="2847"/>
                    <a:pt x="87897" y="2824"/>
                    <a:pt x="93132" y="2799"/>
                  </a:cubicBezTo>
                  <a:cubicBezTo>
                    <a:pt x="98368" y="2799"/>
                    <a:pt x="103532" y="2727"/>
                    <a:pt x="108525" y="2679"/>
                  </a:cubicBezTo>
                  <a:cubicBezTo>
                    <a:pt x="113495" y="2654"/>
                    <a:pt x="118321" y="2558"/>
                    <a:pt x="122882" y="2486"/>
                  </a:cubicBezTo>
                  <a:cubicBezTo>
                    <a:pt x="127466" y="2438"/>
                    <a:pt x="131784" y="2341"/>
                    <a:pt x="135766" y="2245"/>
                  </a:cubicBezTo>
                  <a:cubicBezTo>
                    <a:pt x="140205" y="2148"/>
                    <a:pt x="144210" y="2052"/>
                    <a:pt x="147708" y="1955"/>
                  </a:cubicBezTo>
                  <a:cubicBezTo>
                    <a:pt x="147997" y="1618"/>
                    <a:pt x="148287" y="1280"/>
                    <a:pt x="148553" y="942"/>
                  </a:cubicBezTo>
                  <a:cubicBezTo>
                    <a:pt x="144861" y="820"/>
                    <a:pt x="140566" y="701"/>
                    <a:pt x="135766" y="604"/>
                  </a:cubicBezTo>
                  <a:cubicBezTo>
                    <a:pt x="131784" y="531"/>
                    <a:pt x="127466" y="434"/>
                    <a:pt x="122882" y="363"/>
                  </a:cubicBezTo>
                  <a:cubicBezTo>
                    <a:pt x="118321" y="290"/>
                    <a:pt x="113495" y="218"/>
                    <a:pt x="108525" y="170"/>
                  </a:cubicBezTo>
                  <a:cubicBezTo>
                    <a:pt x="103532" y="145"/>
                    <a:pt x="98368" y="48"/>
                    <a:pt x="93132" y="48"/>
                  </a:cubicBezTo>
                  <a:cubicBezTo>
                    <a:pt x="87897" y="48"/>
                    <a:pt x="82589" y="25"/>
                    <a:pt x="7725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702;p38">
              <a:extLst>
                <a:ext uri="{FF2B5EF4-FFF2-40B4-BE49-F238E27FC236}">
                  <a16:creationId xmlns:a16="http://schemas.microsoft.com/office/drawing/2014/main" id="{29330591-2858-96C7-20C0-BB3F50CF8826}"/>
                </a:ext>
              </a:extLst>
            </p:cNvPr>
            <p:cNvSpPr/>
            <p:nvPr/>
          </p:nvSpPr>
          <p:spPr>
            <a:xfrm>
              <a:off x="3808950" y="2579050"/>
              <a:ext cx="3351300" cy="1177475"/>
            </a:xfrm>
            <a:custGeom>
              <a:avLst/>
              <a:gdLst/>
              <a:ahLst/>
              <a:cxnLst/>
              <a:rect l="l" t="t" r="r" b="b"/>
              <a:pathLst>
                <a:path w="134052" h="47099" extrusionOk="0">
                  <a:moveTo>
                    <a:pt x="49388" y="0"/>
                  </a:moveTo>
                  <a:cubicBezTo>
                    <a:pt x="22358" y="0"/>
                    <a:pt x="1" y="18024"/>
                    <a:pt x="1" y="18024"/>
                  </a:cubicBezTo>
                  <a:lnTo>
                    <a:pt x="1" y="44155"/>
                  </a:lnTo>
                  <a:cubicBezTo>
                    <a:pt x="117" y="44156"/>
                    <a:pt x="233" y="44157"/>
                    <a:pt x="347" y="44157"/>
                  </a:cubicBezTo>
                  <a:cubicBezTo>
                    <a:pt x="11858" y="44157"/>
                    <a:pt x="14886" y="35903"/>
                    <a:pt x="14886" y="35903"/>
                  </a:cubicBezTo>
                  <a:lnTo>
                    <a:pt x="124545" y="47098"/>
                  </a:lnTo>
                  <a:lnTo>
                    <a:pt x="129757" y="33346"/>
                  </a:lnTo>
                  <a:lnTo>
                    <a:pt x="129757" y="33346"/>
                  </a:lnTo>
                  <a:cubicBezTo>
                    <a:pt x="128767" y="33465"/>
                    <a:pt x="127730" y="33562"/>
                    <a:pt x="126595" y="33610"/>
                  </a:cubicBezTo>
                  <a:cubicBezTo>
                    <a:pt x="125771" y="33655"/>
                    <a:pt x="124913" y="33679"/>
                    <a:pt x="124024" y="33679"/>
                  </a:cubicBezTo>
                  <a:cubicBezTo>
                    <a:pt x="122026" y="33679"/>
                    <a:pt x="119875" y="33557"/>
                    <a:pt x="117620" y="33272"/>
                  </a:cubicBezTo>
                  <a:cubicBezTo>
                    <a:pt x="114338" y="32863"/>
                    <a:pt x="110816" y="32188"/>
                    <a:pt x="107149" y="31271"/>
                  </a:cubicBezTo>
                  <a:cubicBezTo>
                    <a:pt x="103481" y="30354"/>
                    <a:pt x="99669" y="29219"/>
                    <a:pt x="95786" y="27964"/>
                  </a:cubicBezTo>
                  <a:cubicBezTo>
                    <a:pt x="91900" y="26687"/>
                    <a:pt x="87872" y="25384"/>
                    <a:pt x="83793" y="24081"/>
                  </a:cubicBezTo>
                  <a:cubicBezTo>
                    <a:pt x="79692" y="22778"/>
                    <a:pt x="75542" y="21523"/>
                    <a:pt x="71344" y="20437"/>
                  </a:cubicBezTo>
                  <a:cubicBezTo>
                    <a:pt x="69246" y="19906"/>
                    <a:pt x="67122" y="19400"/>
                    <a:pt x="65022" y="18941"/>
                  </a:cubicBezTo>
                  <a:cubicBezTo>
                    <a:pt x="63961" y="18748"/>
                    <a:pt x="62924" y="18532"/>
                    <a:pt x="61863" y="18313"/>
                  </a:cubicBezTo>
                  <a:cubicBezTo>
                    <a:pt x="60824" y="18146"/>
                    <a:pt x="59740" y="17953"/>
                    <a:pt x="58701" y="17783"/>
                  </a:cubicBezTo>
                  <a:cubicBezTo>
                    <a:pt x="57639" y="17663"/>
                    <a:pt x="56603" y="17541"/>
                    <a:pt x="55541" y="17422"/>
                  </a:cubicBezTo>
                  <a:cubicBezTo>
                    <a:pt x="55034" y="17348"/>
                    <a:pt x="54503" y="17277"/>
                    <a:pt x="53997" y="17204"/>
                  </a:cubicBezTo>
                  <a:lnTo>
                    <a:pt x="53225" y="17107"/>
                  </a:lnTo>
                  <a:lnTo>
                    <a:pt x="52428" y="17059"/>
                  </a:lnTo>
                  <a:cubicBezTo>
                    <a:pt x="51392" y="17011"/>
                    <a:pt x="50353" y="16962"/>
                    <a:pt x="49340" y="16891"/>
                  </a:cubicBezTo>
                  <a:cubicBezTo>
                    <a:pt x="48834" y="16866"/>
                    <a:pt x="48303" y="16843"/>
                    <a:pt x="47796" y="16818"/>
                  </a:cubicBezTo>
                  <a:cubicBezTo>
                    <a:pt x="47627" y="16810"/>
                    <a:pt x="47458" y="16807"/>
                    <a:pt x="47289" y="16807"/>
                  </a:cubicBezTo>
                  <a:cubicBezTo>
                    <a:pt x="46952" y="16807"/>
                    <a:pt x="46614" y="16818"/>
                    <a:pt x="46277" y="16818"/>
                  </a:cubicBezTo>
                  <a:cubicBezTo>
                    <a:pt x="44250" y="16843"/>
                    <a:pt x="42271" y="16794"/>
                    <a:pt x="40316" y="16987"/>
                  </a:cubicBezTo>
                  <a:cubicBezTo>
                    <a:pt x="39351" y="17059"/>
                    <a:pt x="38386" y="17107"/>
                    <a:pt x="37446" y="17180"/>
                  </a:cubicBezTo>
                  <a:cubicBezTo>
                    <a:pt x="36481" y="17277"/>
                    <a:pt x="35564" y="17422"/>
                    <a:pt x="34622" y="17518"/>
                  </a:cubicBezTo>
                  <a:cubicBezTo>
                    <a:pt x="33705" y="17663"/>
                    <a:pt x="32788" y="17734"/>
                    <a:pt x="31897" y="17904"/>
                  </a:cubicBezTo>
                  <a:cubicBezTo>
                    <a:pt x="31028" y="18049"/>
                    <a:pt x="30134" y="18217"/>
                    <a:pt x="29291" y="18362"/>
                  </a:cubicBezTo>
                  <a:cubicBezTo>
                    <a:pt x="28857" y="18435"/>
                    <a:pt x="28422" y="18532"/>
                    <a:pt x="27988" y="18603"/>
                  </a:cubicBezTo>
                  <a:cubicBezTo>
                    <a:pt x="27577" y="18699"/>
                    <a:pt x="27168" y="18796"/>
                    <a:pt x="26757" y="18869"/>
                  </a:cubicBezTo>
                  <a:cubicBezTo>
                    <a:pt x="25936" y="19062"/>
                    <a:pt x="25116" y="19255"/>
                    <a:pt x="24321" y="19423"/>
                  </a:cubicBezTo>
                  <a:cubicBezTo>
                    <a:pt x="22752" y="19809"/>
                    <a:pt x="21256" y="20292"/>
                    <a:pt x="19833" y="20655"/>
                  </a:cubicBezTo>
                  <a:cubicBezTo>
                    <a:pt x="18409" y="21137"/>
                    <a:pt x="17057" y="21523"/>
                    <a:pt x="15803" y="21981"/>
                  </a:cubicBezTo>
                  <a:cubicBezTo>
                    <a:pt x="13319" y="22849"/>
                    <a:pt x="11170" y="23718"/>
                    <a:pt x="9433" y="24515"/>
                  </a:cubicBezTo>
                  <a:cubicBezTo>
                    <a:pt x="7696" y="25287"/>
                    <a:pt x="6345" y="25938"/>
                    <a:pt x="5453" y="26420"/>
                  </a:cubicBezTo>
                  <a:cubicBezTo>
                    <a:pt x="4536" y="26903"/>
                    <a:pt x="4077" y="27169"/>
                    <a:pt x="4077" y="27169"/>
                  </a:cubicBezTo>
                  <a:cubicBezTo>
                    <a:pt x="4077" y="27169"/>
                    <a:pt x="4511" y="26854"/>
                    <a:pt x="5380" y="26324"/>
                  </a:cubicBezTo>
                  <a:cubicBezTo>
                    <a:pt x="5839" y="26059"/>
                    <a:pt x="6370" y="25721"/>
                    <a:pt x="7021" y="25359"/>
                  </a:cubicBezTo>
                  <a:cubicBezTo>
                    <a:pt x="7648" y="24998"/>
                    <a:pt x="8397" y="24587"/>
                    <a:pt x="9265" y="24152"/>
                  </a:cubicBezTo>
                  <a:cubicBezTo>
                    <a:pt x="10954" y="23260"/>
                    <a:pt x="13077" y="22295"/>
                    <a:pt x="15538" y="21257"/>
                  </a:cubicBezTo>
                  <a:cubicBezTo>
                    <a:pt x="16768" y="20726"/>
                    <a:pt x="18119" y="20269"/>
                    <a:pt x="19518" y="19713"/>
                  </a:cubicBezTo>
                  <a:cubicBezTo>
                    <a:pt x="20943" y="19255"/>
                    <a:pt x="22439" y="18748"/>
                    <a:pt x="24031" y="18290"/>
                  </a:cubicBezTo>
                  <a:cubicBezTo>
                    <a:pt x="24826" y="18072"/>
                    <a:pt x="25624" y="17856"/>
                    <a:pt x="26467" y="17638"/>
                  </a:cubicBezTo>
                  <a:cubicBezTo>
                    <a:pt x="26878" y="17518"/>
                    <a:pt x="27287" y="17422"/>
                    <a:pt x="27699" y="17300"/>
                  </a:cubicBezTo>
                  <a:cubicBezTo>
                    <a:pt x="28133" y="17204"/>
                    <a:pt x="28567" y="17107"/>
                    <a:pt x="29001" y="17036"/>
                  </a:cubicBezTo>
                  <a:cubicBezTo>
                    <a:pt x="29870" y="16843"/>
                    <a:pt x="30762" y="16650"/>
                    <a:pt x="31655" y="16457"/>
                  </a:cubicBezTo>
                  <a:cubicBezTo>
                    <a:pt x="32547" y="16264"/>
                    <a:pt x="33489" y="16167"/>
                    <a:pt x="34406" y="15997"/>
                  </a:cubicBezTo>
                  <a:cubicBezTo>
                    <a:pt x="35346" y="15852"/>
                    <a:pt x="36288" y="15708"/>
                    <a:pt x="37253" y="15588"/>
                  </a:cubicBezTo>
                  <a:cubicBezTo>
                    <a:pt x="38218" y="15492"/>
                    <a:pt x="39206" y="15395"/>
                    <a:pt x="40196" y="15299"/>
                  </a:cubicBezTo>
                  <a:cubicBezTo>
                    <a:pt x="42175" y="15057"/>
                    <a:pt x="44202" y="15080"/>
                    <a:pt x="46277" y="15009"/>
                  </a:cubicBezTo>
                  <a:cubicBezTo>
                    <a:pt x="46782" y="14984"/>
                    <a:pt x="47313" y="14961"/>
                    <a:pt x="47844" y="14961"/>
                  </a:cubicBezTo>
                  <a:cubicBezTo>
                    <a:pt x="48351" y="14984"/>
                    <a:pt x="48882" y="15009"/>
                    <a:pt x="49413" y="15032"/>
                  </a:cubicBezTo>
                  <a:cubicBezTo>
                    <a:pt x="50450" y="15080"/>
                    <a:pt x="51511" y="15105"/>
                    <a:pt x="52573" y="15154"/>
                  </a:cubicBezTo>
                  <a:cubicBezTo>
                    <a:pt x="54696" y="15299"/>
                    <a:pt x="56844" y="15588"/>
                    <a:pt x="58991" y="15829"/>
                  </a:cubicBezTo>
                  <a:cubicBezTo>
                    <a:pt x="60100" y="15974"/>
                    <a:pt x="61139" y="16167"/>
                    <a:pt x="62201" y="16335"/>
                  </a:cubicBezTo>
                  <a:cubicBezTo>
                    <a:pt x="63285" y="16553"/>
                    <a:pt x="64347" y="16769"/>
                    <a:pt x="65434" y="16962"/>
                  </a:cubicBezTo>
                  <a:cubicBezTo>
                    <a:pt x="67580" y="17422"/>
                    <a:pt x="69728" y="17904"/>
                    <a:pt x="71851" y="18458"/>
                  </a:cubicBezTo>
                  <a:cubicBezTo>
                    <a:pt x="76098" y="19568"/>
                    <a:pt x="80296" y="20848"/>
                    <a:pt x="84398" y="22174"/>
                  </a:cubicBezTo>
                  <a:cubicBezTo>
                    <a:pt x="88499" y="23502"/>
                    <a:pt x="92479" y="24924"/>
                    <a:pt x="96340" y="26227"/>
                  </a:cubicBezTo>
                  <a:cubicBezTo>
                    <a:pt x="100225" y="27530"/>
                    <a:pt x="103964" y="28762"/>
                    <a:pt x="107560" y="29775"/>
                  </a:cubicBezTo>
                  <a:cubicBezTo>
                    <a:pt x="111131" y="30788"/>
                    <a:pt x="114557" y="31583"/>
                    <a:pt x="117765" y="32091"/>
                  </a:cubicBezTo>
                  <a:cubicBezTo>
                    <a:pt x="120974" y="32597"/>
                    <a:pt x="123941" y="32838"/>
                    <a:pt x="126595" y="32838"/>
                  </a:cubicBezTo>
                  <a:cubicBezTo>
                    <a:pt x="127801" y="32838"/>
                    <a:pt x="128936" y="32815"/>
                    <a:pt x="129998" y="32742"/>
                  </a:cubicBezTo>
                  <a:lnTo>
                    <a:pt x="132000" y="27434"/>
                  </a:lnTo>
                  <a:cubicBezTo>
                    <a:pt x="131108" y="27434"/>
                    <a:pt x="130166" y="27410"/>
                    <a:pt x="129178" y="27337"/>
                  </a:cubicBezTo>
                  <a:cubicBezTo>
                    <a:pt x="126427" y="27192"/>
                    <a:pt x="123314" y="26831"/>
                    <a:pt x="119984" y="26156"/>
                  </a:cubicBezTo>
                  <a:cubicBezTo>
                    <a:pt x="113277" y="24901"/>
                    <a:pt x="105653" y="22633"/>
                    <a:pt x="97642" y="19931"/>
                  </a:cubicBezTo>
                  <a:cubicBezTo>
                    <a:pt x="93637" y="18555"/>
                    <a:pt x="89513" y="17155"/>
                    <a:pt x="85314" y="15708"/>
                  </a:cubicBezTo>
                  <a:cubicBezTo>
                    <a:pt x="81116" y="14285"/>
                    <a:pt x="76845" y="12886"/>
                    <a:pt x="72527" y="11631"/>
                  </a:cubicBezTo>
                  <a:cubicBezTo>
                    <a:pt x="68232" y="10377"/>
                    <a:pt x="63889" y="9290"/>
                    <a:pt x="59570" y="8543"/>
                  </a:cubicBezTo>
                  <a:cubicBezTo>
                    <a:pt x="59039" y="8446"/>
                    <a:pt x="58508" y="8350"/>
                    <a:pt x="57954" y="8253"/>
                  </a:cubicBezTo>
                  <a:cubicBezTo>
                    <a:pt x="57423" y="8180"/>
                    <a:pt x="56867" y="8109"/>
                    <a:pt x="56337" y="8035"/>
                  </a:cubicBezTo>
                  <a:lnTo>
                    <a:pt x="55516" y="7916"/>
                  </a:lnTo>
                  <a:lnTo>
                    <a:pt x="55300" y="7890"/>
                  </a:lnTo>
                  <a:cubicBezTo>
                    <a:pt x="55275" y="7890"/>
                    <a:pt x="55179" y="7890"/>
                    <a:pt x="55130" y="7867"/>
                  </a:cubicBezTo>
                  <a:lnTo>
                    <a:pt x="54721" y="7842"/>
                  </a:lnTo>
                  <a:cubicBezTo>
                    <a:pt x="54190" y="7794"/>
                    <a:pt x="53659" y="7746"/>
                    <a:pt x="53104" y="7723"/>
                  </a:cubicBezTo>
                  <a:cubicBezTo>
                    <a:pt x="52042" y="7626"/>
                    <a:pt x="50980" y="7553"/>
                    <a:pt x="49919" y="7456"/>
                  </a:cubicBezTo>
                  <a:lnTo>
                    <a:pt x="45215" y="7456"/>
                  </a:lnTo>
                  <a:cubicBezTo>
                    <a:pt x="44707" y="7456"/>
                    <a:pt x="44202" y="7504"/>
                    <a:pt x="43671" y="7553"/>
                  </a:cubicBezTo>
                  <a:cubicBezTo>
                    <a:pt x="42657" y="7626"/>
                    <a:pt x="41644" y="7674"/>
                    <a:pt x="40631" y="7746"/>
                  </a:cubicBezTo>
                  <a:cubicBezTo>
                    <a:pt x="40148" y="7771"/>
                    <a:pt x="39641" y="7842"/>
                    <a:pt x="39158" y="7916"/>
                  </a:cubicBezTo>
                  <a:cubicBezTo>
                    <a:pt x="38652" y="7987"/>
                    <a:pt x="38170" y="8060"/>
                    <a:pt x="37687" y="8132"/>
                  </a:cubicBezTo>
                  <a:cubicBezTo>
                    <a:pt x="36722" y="8277"/>
                    <a:pt x="35732" y="8350"/>
                    <a:pt x="34792" y="8543"/>
                  </a:cubicBezTo>
                  <a:cubicBezTo>
                    <a:pt x="32933" y="8952"/>
                    <a:pt x="31076" y="9242"/>
                    <a:pt x="29339" y="9749"/>
                  </a:cubicBezTo>
                  <a:cubicBezTo>
                    <a:pt x="28471" y="9991"/>
                    <a:pt x="27602" y="10207"/>
                    <a:pt x="26757" y="10425"/>
                  </a:cubicBezTo>
                  <a:cubicBezTo>
                    <a:pt x="25936" y="10689"/>
                    <a:pt x="25116" y="10956"/>
                    <a:pt x="24321" y="11197"/>
                  </a:cubicBezTo>
                  <a:cubicBezTo>
                    <a:pt x="21111" y="12210"/>
                    <a:pt x="18241" y="13368"/>
                    <a:pt x="15731" y="14453"/>
                  </a:cubicBezTo>
                  <a:cubicBezTo>
                    <a:pt x="13245" y="15563"/>
                    <a:pt x="11099" y="16625"/>
                    <a:pt x="9385" y="17590"/>
                  </a:cubicBezTo>
                  <a:cubicBezTo>
                    <a:pt x="7648" y="18532"/>
                    <a:pt x="6322" y="19327"/>
                    <a:pt x="5428" y="19883"/>
                  </a:cubicBezTo>
                  <a:cubicBezTo>
                    <a:pt x="4536" y="20462"/>
                    <a:pt x="4077" y="20774"/>
                    <a:pt x="4077" y="20774"/>
                  </a:cubicBezTo>
                  <a:cubicBezTo>
                    <a:pt x="4077" y="20774"/>
                    <a:pt x="4511" y="20413"/>
                    <a:pt x="5357" y="19809"/>
                  </a:cubicBezTo>
                  <a:cubicBezTo>
                    <a:pt x="5791" y="19497"/>
                    <a:pt x="6322" y="19111"/>
                    <a:pt x="6949" y="18676"/>
                  </a:cubicBezTo>
                  <a:cubicBezTo>
                    <a:pt x="7287" y="18458"/>
                    <a:pt x="7625" y="18242"/>
                    <a:pt x="7986" y="17976"/>
                  </a:cubicBezTo>
                  <a:cubicBezTo>
                    <a:pt x="8349" y="17759"/>
                    <a:pt x="8758" y="17493"/>
                    <a:pt x="9169" y="17252"/>
                  </a:cubicBezTo>
                  <a:cubicBezTo>
                    <a:pt x="10858" y="16190"/>
                    <a:pt x="12956" y="15032"/>
                    <a:pt x="15394" y="13754"/>
                  </a:cubicBezTo>
                  <a:cubicBezTo>
                    <a:pt x="17878" y="12548"/>
                    <a:pt x="20702" y="11220"/>
                    <a:pt x="23935" y="10087"/>
                  </a:cubicBezTo>
                  <a:cubicBezTo>
                    <a:pt x="24730" y="9797"/>
                    <a:pt x="25550" y="9508"/>
                    <a:pt x="26396" y="9218"/>
                  </a:cubicBezTo>
                  <a:cubicBezTo>
                    <a:pt x="27239" y="8952"/>
                    <a:pt x="28108" y="8688"/>
                    <a:pt x="28976" y="8421"/>
                  </a:cubicBezTo>
                  <a:cubicBezTo>
                    <a:pt x="29411" y="8302"/>
                    <a:pt x="29870" y="8157"/>
                    <a:pt x="30304" y="8035"/>
                  </a:cubicBezTo>
                  <a:cubicBezTo>
                    <a:pt x="30762" y="7890"/>
                    <a:pt x="31221" y="7819"/>
                    <a:pt x="31679" y="7697"/>
                  </a:cubicBezTo>
                  <a:lnTo>
                    <a:pt x="34502" y="7047"/>
                  </a:lnTo>
                  <a:cubicBezTo>
                    <a:pt x="35468" y="6829"/>
                    <a:pt x="36456" y="6709"/>
                    <a:pt x="37446" y="6539"/>
                  </a:cubicBezTo>
                  <a:cubicBezTo>
                    <a:pt x="37929" y="6443"/>
                    <a:pt x="38434" y="6371"/>
                    <a:pt x="38942" y="6275"/>
                  </a:cubicBezTo>
                  <a:cubicBezTo>
                    <a:pt x="39448" y="6202"/>
                    <a:pt x="39955" y="6105"/>
                    <a:pt x="40461" y="6082"/>
                  </a:cubicBezTo>
                  <a:cubicBezTo>
                    <a:pt x="41474" y="5985"/>
                    <a:pt x="42513" y="5889"/>
                    <a:pt x="43574" y="5792"/>
                  </a:cubicBezTo>
                  <a:cubicBezTo>
                    <a:pt x="44080" y="5744"/>
                    <a:pt x="44611" y="5671"/>
                    <a:pt x="45142" y="5671"/>
                  </a:cubicBezTo>
                  <a:cubicBezTo>
                    <a:pt x="45672" y="5648"/>
                    <a:pt x="46203" y="5648"/>
                    <a:pt x="46734" y="5648"/>
                  </a:cubicBezTo>
                  <a:cubicBezTo>
                    <a:pt x="47821" y="5623"/>
                    <a:pt x="48905" y="5623"/>
                    <a:pt x="49992" y="5599"/>
                  </a:cubicBezTo>
                  <a:cubicBezTo>
                    <a:pt x="51077" y="5671"/>
                    <a:pt x="52164" y="5744"/>
                    <a:pt x="53273" y="5792"/>
                  </a:cubicBezTo>
                  <a:cubicBezTo>
                    <a:pt x="53827" y="5841"/>
                    <a:pt x="54383" y="5864"/>
                    <a:pt x="54914" y="5912"/>
                  </a:cubicBezTo>
                  <a:lnTo>
                    <a:pt x="55348" y="5937"/>
                  </a:lnTo>
                  <a:cubicBezTo>
                    <a:pt x="55420" y="5937"/>
                    <a:pt x="55468" y="5937"/>
                    <a:pt x="55565" y="5960"/>
                  </a:cubicBezTo>
                  <a:lnTo>
                    <a:pt x="55758" y="5985"/>
                  </a:lnTo>
                  <a:lnTo>
                    <a:pt x="56578" y="6082"/>
                  </a:lnTo>
                  <a:cubicBezTo>
                    <a:pt x="57134" y="6153"/>
                    <a:pt x="57688" y="6227"/>
                    <a:pt x="58219" y="6298"/>
                  </a:cubicBezTo>
                  <a:cubicBezTo>
                    <a:pt x="58774" y="6395"/>
                    <a:pt x="59328" y="6491"/>
                    <a:pt x="59884" y="6564"/>
                  </a:cubicBezTo>
                  <a:cubicBezTo>
                    <a:pt x="64347" y="7311"/>
                    <a:pt x="68763" y="8398"/>
                    <a:pt x="73106" y="9653"/>
                  </a:cubicBezTo>
                  <a:cubicBezTo>
                    <a:pt x="77472" y="10931"/>
                    <a:pt x="81767" y="12378"/>
                    <a:pt x="85965" y="13826"/>
                  </a:cubicBezTo>
                  <a:cubicBezTo>
                    <a:pt x="90163" y="15273"/>
                    <a:pt x="94265" y="16794"/>
                    <a:pt x="98247" y="18217"/>
                  </a:cubicBezTo>
                  <a:cubicBezTo>
                    <a:pt x="102227" y="19616"/>
                    <a:pt x="106064" y="20944"/>
                    <a:pt x="109754" y="22102"/>
                  </a:cubicBezTo>
                  <a:cubicBezTo>
                    <a:pt x="113422" y="23260"/>
                    <a:pt x="116944" y="24249"/>
                    <a:pt x="120226" y="24998"/>
                  </a:cubicBezTo>
                  <a:cubicBezTo>
                    <a:pt x="124761" y="26059"/>
                    <a:pt x="128840" y="26638"/>
                    <a:pt x="132241" y="26831"/>
                  </a:cubicBezTo>
                  <a:lnTo>
                    <a:pt x="134051" y="22077"/>
                  </a:lnTo>
                  <a:lnTo>
                    <a:pt x="134051" y="22077"/>
                  </a:lnTo>
                  <a:cubicBezTo>
                    <a:pt x="133908" y="22081"/>
                    <a:pt x="133764" y="22083"/>
                    <a:pt x="133617" y="22083"/>
                  </a:cubicBezTo>
                  <a:cubicBezTo>
                    <a:pt x="119641" y="22083"/>
                    <a:pt x="88348" y="5141"/>
                    <a:pt x="57977" y="629"/>
                  </a:cubicBezTo>
                  <a:cubicBezTo>
                    <a:pt x="55077" y="196"/>
                    <a:pt x="52207" y="0"/>
                    <a:pt x="49388" y="0"/>
                  </a:cubicBezTo>
                  <a:close/>
                </a:path>
              </a:pathLst>
            </a:custGeom>
            <a:solidFill>
              <a:srgbClr val="EC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703;p38">
              <a:extLst>
                <a:ext uri="{FF2B5EF4-FFF2-40B4-BE49-F238E27FC236}">
                  <a16:creationId xmlns:a16="http://schemas.microsoft.com/office/drawing/2014/main" id="{B547F9DC-1A7E-0F9A-607E-40E124841F7F}"/>
                </a:ext>
              </a:extLst>
            </p:cNvPr>
            <p:cNvSpPr/>
            <p:nvPr/>
          </p:nvSpPr>
          <p:spPr>
            <a:xfrm>
              <a:off x="3910875" y="2719025"/>
              <a:ext cx="3204100" cy="545875"/>
            </a:xfrm>
            <a:custGeom>
              <a:avLst/>
              <a:gdLst/>
              <a:ahLst/>
              <a:cxnLst/>
              <a:rect l="l" t="t" r="r" b="b"/>
              <a:pathLst>
                <a:path w="128164" h="21835" extrusionOk="0">
                  <a:moveTo>
                    <a:pt x="45915" y="0"/>
                  </a:moveTo>
                  <a:cubicBezTo>
                    <a:pt x="44828" y="24"/>
                    <a:pt x="43744" y="24"/>
                    <a:pt x="42657" y="49"/>
                  </a:cubicBezTo>
                  <a:cubicBezTo>
                    <a:pt x="42126" y="49"/>
                    <a:pt x="41595" y="49"/>
                    <a:pt x="41065" y="72"/>
                  </a:cubicBezTo>
                  <a:cubicBezTo>
                    <a:pt x="40534" y="72"/>
                    <a:pt x="40003" y="145"/>
                    <a:pt x="39497" y="193"/>
                  </a:cubicBezTo>
                  <a:cubicBezTo>
                    <a:pt x="38436" y="290"/>
                    <a:pt x="37397" y="386"/>
                    <a:pt x="36384" y="483"/>
                  </a:cubicBezTo>
                  <a:cubicBezTo>
                    <a:pt x="35878" y="506"/>
                    <a:pt x="35371" y="603"/>
                    <a:pt x="34865" y="676"/>
                  </a:cubicBezTo>
                  <a:cubicBezTo>
                    <a:pt x="34357" y="772"/>
                    <a:pt x="33852" y="844"/>
                    <a:pt x="33369" y="940"/>
                  </a:cubicBezTo>
                  <a:cubicBezTo>
                    <a:pt x="32379" y="1110"/>
                    <a:pt x="31391" y="1230"/>
                    <a:pt x="30425" y="1448"/>
                  </a:cubicBezTo>
                  <a:lnTo>
                    <a:pt x="27602" y="2098"/>
                  </a:lnTo>
                  <a:cubicBezTo>
                    <a:pt x="27144" y="2220"/>
                    <a:pt x="26685" y="2291"/>
                    <a:pt x="26227" y="2436"/>
                  </a:cubicBezTo>
                  <a:cubicBezTo>
                    <a:pt x="25793" y="2558"/>
                    <a:pt x="25334" y="2703"/>
                    <a:pt x="24899" y="2822"/>
                  </a:cubicBezTo>
                  <a:cubicBezTo>
                    <a:pt x="24031" y="3089"/>
                    <a:pt x="23162" y="3353"/>
                    <a:pt x="22319" y="3619"/>
                  </a:cubicBezTo>
                  <a:cubicBezTo>
                    <a:pt x="21473" y="3909"/>
                    <a:pt x="20653" y="4198"/>
                    <a:pt x="19858" y="4488"/>
                  </a:cubicBezTo>
                  <a:cubicBezTo>
                    <a:pt x="16625" y="5621"/>
                    <a:pt x="13801" y="6949"/>
                    <a:pt x="11317" y="8155"/>
                  </a:cubicBezTo>
                  <a:cubicBezTo>
                    <a:pt x="8879" y="9433"/>
                    <a:pt x="6781" y="10591"/>
                    <a:pt x="5092" y="11653"/>
                  </a:cubicBezTo>
                  <a:cubicBezTo>
                    <a:pt x="4681" y="11894"/>
                    <a:pt x="4272" y="12160"/>
                    <a:pt x="3909" y="12377"/>
                  </a:cubicBezTo>
                  <a:cubicBezTo>
                    <a:pt x="3548" y="12643"/>
                    <a:pt x="3210" y="12859"/>
                    <a:pt x="2872" y="13077"/>
                  </a:cubicBezTo>
                  <a:cubicBezTo>
                    <a:pt x="2245" y="13512"/>
                    <a:pt x="1714" y="13898"/>
                    <a:pt x="1280" y="14210"/>
                  </a:cubicBezTo>
                  <a:cubicBezTo>
                    <a:pt x="434" y="14814"/>
                    <a:pt x="0" y="15175"/>
                    <a:pt x="0" y="15175"/>
                  </a:cubicBezTo>
                  <a:cubicBezTo>
                    <a:pt x="0" y="15175"/>
                    <a:pt x="459" y="14863"/>
                    <a:pt x="1351" y="14284"/>
                  </a:cubicBezTo>
                  <a:cubicBezTo>
                    <a:pt x="2245" y="13728"/>
                    <a:pt x="3571" y="12933"/>
                    <a:pt x="5308" y="11991"/>
                  </a:cubicBezTo>
                  <a:cubicBezTo>
                    <a:pt x="7022" y="11026"/>
                    <a:pt x="9168" y="9964"/>
                    <a:pt x="11654" y="8854"/>
                  </a:cubicBezTo>
                  <a:cubicBezTo>
                    <a:pt x="14164" y="7769"/>
                    <a:pt x="17034" y="6611"/>
                    <a:pt x="20244" y="5598"/>
                  </a:cubicBezTo>
                  <a:cubicBezTo>
                    <a:pt x="21039" y="5357"/>
                    <a:pt x="21859" y="5090"/>
                    <a:pt x="22680" y="4826"/>
                  </a:cubicBezTo>
                  <a:cubicBezTo>
                    <a:pt x="23525" y="4608"/>
                    <a:pt x="24394" y="4392"/>
                    <a:pt x="25262" y="4150"/>
                  </a:cubicBezTo>
                  <a:cubicBezTo>
                    <a:pt x="26999" y="3643"/>
                    <a:pt x="28856" y="3353"/>
                    <a:pt x="30715" y="2944"/>
                  </a:cubicBezTo>
                  <a:cubicBezTo>
                    <a:pt x="31655" y="2751"/>
                    <a:pt x="32645" y="2678"/>
                    <a:pt x="33610" y="2533"/>
                  </a:cubicBezTo>
                  <a:cubicBezTo>
                    <a:pt x="34093" y="2461"/>
                    <a:pt x="34575" y="2388"/>
                    <a:pt x="35081" y="2317"/>
                  </a:cubicBezTo>
                  <a:cubicBezTo>
                    <a:pt x="35564" y="2243"/>
                    <a:pt x="36071" y="2172"/>
                    <a:pt x="36554" y="2147"/>
                  </a:cubicBezTo>
                  <a:cubicBezTo>
                    <a:pt x="37567" y="2075"/>
                    <a:pt x="38580" y="2027"/>
                    <a:pt x="39594" y="1954"/>
                  </a:cubicBezTo>
                  <a:cubicBezTo>
                    <a:pt x="40125" y="1905"/>
                    <a:pt x="40630" y="1857"/>
                    <a:pt x="41138" y="1857"/>
                  </a:cubicBezTo>
                  <a:lnTo>
                    <a:pt x="45842" y="1857"/>
                  </a:lnTo>
                  <a:cubicBezTo>
                    <a:pt x="46903" y="1954"/>
                    <a:pt x="47965" y="2027"/>
                    <a:pt x="49027" y="2124"/>
                  </a:cubicBezTo>
                  <a:cubicBezTo>
                    <a:pt x="49582" y="2147"/>
                    <a:pt x="50113" y="2195"/>
                    <a:pt x="50644" y="2243"/>
                  </a:cubicBezTo>
                  <a:lnTo>
                    <a:pt x="51053" y="2268"/>
                  </a:lnTo>
                  <a:cubicBezTo>
                    <a:pt x="51102" y="2291"/>
                    <a:pt x="51198" y="2291"/>
                    <a:pt x="51223" y="2291"/>
                  </a:cubicBezTo>
                  <a:lnTo>
                    <a:pt x="51439" y="2317"/>
                  </a:lnTo>
                  <a:lnTo>
                    <a:pt x="52260" y="2436"/>
                  </a:lnTo>
                  <a:cubicBezTo>
                    <a:pt x="52790" y="2510"/>
                    <a:pt x="53346" y="2581"/>
                    <a:pt x="53877" y="2654"/>
                  </a:cubicBezTo>
                  <a:cubicBezTo>
                    <a:pt x="54431" y="2751"/>
                    <a:pt x="54962" y="2847"/>
                    <a:pt x="55493" y="2944"/>
                  </a:cubicBezTo>
                  <a:cubicBezTo>
                    <a:pt x="59812" y="3691"/>
                    <a:pt x="64155" y="4778"/>
                    <a:pt x="68450" y="6032"/>
                  </a:cubicBezTo>
                  <a:cubicBezTo>
                    <a:pt x="72768" y="7287"/>
                    <a:pt x="77039" y="8686"/>
                    <a:pt x="81237" y="10109"/>
                  </a:cubicBezTo>
                  <a:cubicBezTo>
                    <a:pt x="85436" y="11556"/>
                    <a:pt x="89560" y="12956"/>
                    <a:pt x="93565" y="14332"/>
                  </a:cubicBezTo>
                  <a:cubicBezTo>
                    <a:pt x="101576" y="17034"/>
                    <a:pt x="109200" y="19302"/>
                    <a:pt x="115907" y="20557"/>
                  </a:cubicBezTo>
                  <a:cubicBezTo>
                    <a:pt x="119237" y="21232"/>
                    <a:pt x="122350" y="21593"/>
                    <a:pt x="125101" y="21738"/>
                  </a:cubicBezTo>
                  <a:cubicBezTo>
                    <a:pt x="126089" y="21811"/>
                    <a:pt x="127031" y="21835"/>
                    <a:pt x="127923" y="21835"/>
                  </a:cubicBezTo>
                  <a:lnTo>
                    <a:pt x="128164" y="21232"/>
                  </a:lnTo>
                  <a:cubicBezTo>
                    <a:pt x="124763" y="21039"/>
                    <a:pt x="120684" y="20460"/>
                    <a:pt x="116149" y="19399"/>
                  </a:cubicBezTo>
                  <a:cubicBezTo>
                    <a:pt x="112867" y="18650"/>
                    <a:pt x="109345" y="17661"/>
                    <a:pt x="105677" y="16503"/>
                  </a:cubicBezTo>
                  <a:cubicBezTo>
                    <a:pt x="101987" y="15345"/>
                    <a:pt x="98150" y="14017"/>
                    <a:pt x="94170" y="12618"/>
                  </a:cubicBezTo>
                  <a:cubicBezTo>
                    <a:pt x="90188" y="11195"/>
                    <a:pt x="86086" y="9674"/>
                    <a:pt x="81888" y="8227"/>
                  </a:cubicBezTo>
                  <a:cubicBezTo>
                    <a:pt x="77690" y="6779"/>
                    <a:pt x="73395" y="5332"/>
                    <a:pt x="69029" y="4054"/>
                  </a:cubicBezTo>
                  <a:cubicBezTo>
                    <a:pt x="64686" y="2799"/>
                    <a:pt x="60270" y="1712"/>
                    <a:pt x="55807" y="965"/>
                  </a:cubicBezTo>
                  <a:cubicBezTo>
                    <a:pt x="55251" y="892"/>
                    <a:pt x="54697" y="796"/>
                    <a:pt x="54142" y="699"/>
                  </a:cubicBezTo>
                  <a:cubicBezTo>
                    <a:pt x="53611" y="628"/>
                    <a:pt x="53057" y="554"/>
                    <a:pt x="52501" y="483"/>
                  </a:cubicBezTo>
                  <a:lnTo>
                    <a:pt x="51681" y="386"/>
                  </a:lnTo>
                  <a:lnTo>
                    <a:pt x="51488" y="361"/>
                  </a:lnTo>
                  <a:cubicBezTo>
                    <a:pt x="51391" y="338"/>
                    <a:pt x="51343" y="338"/>
                    <a:pt x="51271" y="338"/>
                  </a:cubicBezTo>
                  <a:lnTo>
                    <a:pt x="50837" y="313"/>
                  </a:lnTo>
                  <a:cubicBezTo>
                    <a:pt x="50306" y="265"/>
                    <a:pt x="49750" y="242"/>
                    <a:pt x="49196" y="193"/>
                  </a:cubicBezTo>
                  <a:cubicBezTo>
                    <a:pt x="48087" y="145"/>
                    <a:pt x="47000" y="72"/>
                    <a:pt x="45915" y="0"/>
                  </a:cubicBezTo>
                  <a:close/>
                </a:path>
              </a:pathLst>
            </a:custGeom>
            <a:solidFill>
              <a:srgbClr val="DBDB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704;p38">
              <a:extLst>
                <a:ext uri="{FF2B5EF4-FFF2-40B4-BE49-F238E27FC236}">
                  <a16:creationId xmlns:a16="http://schemas.microsoft.com/office/drawing/2014/main" id="{30C11073-E7BC-2971-9CE8-C4A84D3B06B2}"/>
                </a:ext>
              </a:extLst>
            </p:cNvPr>
            <p:cNvSpPr/>
            <p:nvPr/>
          </p:nvSpPr>
          <p:spPr>
            <a:xfrm>
              <a:off x="3910875" y="2953050"/>
              <a:ext cx="3148025" cy="467975"/>
            </a:xfrm>
            <a:custGeom>
              <a:avLst/>
              <a:gdLst/>
              <a:ahLst/>
              <a:cxnLst/>
              <a:rect l="l" t="t" r="r" b="b"/>
              <a:pathLst>
                <a:path w="125921" h="18719" extrusionOk="0">
                  <a:moveTo>
                    <a:pt x="43767" y="1"/>
                  </a:moveTo>
                  <a:cubicBezTo>
                    <a:pt x="43236" y="1"/>
                    <a:pt x="42705" y="24"/>
                    <a:pt x="42200" y="49"/>
                  </a:cubicBezTo>
                  <a:cubicBezTo>
                    <a:pt x="40125" y="120"/>
                    <a:pt x="38098" y="97"/>
                    <a:pt x="36119" y="339"/>
                  </a:cubicBezTo>
                  <a:cubicBezTo>
                    <a:pt x="35129" y="435"/>
                    <a:pt x="34141" y="532"/>
                    <a:pt x="33176" y="628"/>
                  </a:cubicBezTo>
                  <a:cubicBezTo>
                    <a:pt x="32211" y="748"/>
                    <a:pt x="31269" y="892"/>
                    <a:pt x="30329" y="1037"/>
                  </a:cubicBezTo>
                  <a:cubicBezTo>
                    <a:pt x="29412" y="1207"/>
                    <a:pt x="28470" y="1304"/>
                    <a:pt x="27578" y="1497"/>
                  </a:cubicBezTo>
                  <a:cubicBezTo>
                    <a:pt x="26685" y="1690"/>
                    <a:pt x="25793" y="1883"/>
                    <a:pt x="24924" y="2076"/>
                  </a:cubicBezTo>
                  <a:cubicBezTo>
                    <a:pt x="24490" y="2147"/>
                    <a:pt x="24056" y="2244"/>
                    <a:pt x="23622" y="2340"/>
                  </a:cubicBezTo>
                  <a:cubicBezTo>
                    <a:pt x="23210" y="2462"/>
                    <a:pt x="22801" y="2558"/>
                    <a:pt x="22390" y="2678"/>
                  </a:cubicBezTo>
                  <a:cubicBezTo>
                    <a:pt x="21547" y="2896"/>
                    <a:pt x="20749" y="3112"/>
                    <a:pt x="19954" y="3330"/>
                  </a:cubicBezTo>
                  <a:cubicBezTo>
                    <a:pt x="18362" y="3788"/>
                    <a:pt x="16866" y="4295"/>
                    <a:pt x="15441" y="4753"/>
                  </a:cubicBezTo>
                  <a:cubicBezTo>
                    <a:pt x="14042" y="5309"/>
                    <a:pt x="12691" y="5766"/>
                    <a:pt x="11461" y="6297"/>
                  </a:cubicBezTo>
                  <a:cubicBezTo>
                    <a:pt x="9000" y="7335"/>
                    <a:pt x="6877" y="8300"/>
                    <a:pt x="5188" y="9192"/>
                  </a:cubicBezTo>
                  <a:cubicBezTo>
                    <a:pt x="4320" y="9627"/>
                    <a:pt x="3571" y="10038"/>
                    <a:pt x="2944" y="10399"/>
                  </a:cubicBezTo>
                  <a:cubicBezTo>
                    <a:pt x="2293" y="10761"/>
                    <a:pt x="1762" y="11099"/>
                    <a:pt x="1303" y="11364"/>
                  </a:cubicBezTo>
                  <a:cubicBezTo>
                    <a:pt x="434" y="11894"/>
                    <a:pt x="0" y="12209"/>
                    <a:pt x="0" y="12209"/>
                  </a:cubicBezTo>
                  <a:cubicBezTo>
                    <a:pt x="0" y="12209"/>
                    <a:pt x="459" y="11943"/>
                    <a:pt x="1376" y="11460"/>
                  </a:cubicBezTo>
                  <a:cubicBezTo>
                    <a:pt x="2268" y="10978"/>
                    <a:pt x="3619" y="10327"/>
                    <a:pt x="5356" y="9555"/>
                  </a:cubicBezTo>
                  <a:cubicBezTo>
                    <a:pt x="7093" y="8758"/>
                    <a:pt x="9242" y="7889"/>
                    <a:pt x="11726" y="7021"/>
                  </a:cubicBezTo>
                  <a:cubicBezTo>
                    <a:pt x="12980" y="6563"/>
                    <a:pt x="14332" y="6177"/>
                    <a:pt x="15756" y="5695"/>
                  </a:cubicBezTo>
                  <a:cubicBezTo>
                    <a:pt x="17179" y="5332"/>
                    <a:pt x="18675" y="4849"/>
                    <a:pt x="20244" y="4463"/>
                  </a:cubicBezTo>
                  <a:cubicBezTo>
                    <a:pt x="21039" y="4295"/>
                    <a:pt x="21859" y="4102"/>
                    <a:pt x="22680" y="3909"/>
                  </a:cubicBezTo>
                  <a:cubicBezTo>
                    <a:pt x="23091" y="3836"/>
                    <a:pt x="23500" y="3739"/>
                    <a:pt x="23911" y="3643"/>
                  </a:cubicBezTo>
                  <a:cubicBezTo>
                    <a:pt x="24345" y="3572"/>
                    <a:pt x="24780" y="3475"/>
                    <a:pt x="25214" y="3402"/>
                  </a:cubicBezTo>
                  <a:cubicBezTo>
                    <a:pt x="26057" y="3257"/>
                    <a:pt x="26951" y="3089"/>
                    <a:pt x="27820" y="2944"/>
                  </a:cubicBezTo>
                  <a:cubicBezTo>
                    <a:pt x="28711" y="2774"/>
                    <a:pt x="29628" y="2703"/>
                    <a:pt x="30545" y="2558"/>
                  </a:cubicBezTo>
                  <a:cubicBezTo>
                    <a:pt x="31487" y="2462"/>
                    <a:pt x="32404" y="2317"/>
                    <a:pt x="33369" y="2220"/>
                  </a:cubicBezTo>
                  <a:cubicBezTo>
                    <a:pt x="34309" y="2147"/>
                    <a:pt x="35274" y="2099"/>
                    <a:pt x="36239" y="2027"/>
                  </a:cubicBezTo>
                  <a:cubicBezTo>
                    <a:pt x="38194" y="1834"/>
                    <a:pt x="40173" y="1883"/>
                    <a:pt x="42200" y="1858"/>
                  </a:cubicBezTo>
                  <a:cubicBezTo>
                    <a:pt x="42537" y="1858"/>
                    <a:pt x="42875" y="1847"/>
                    <a:pt x="43212" y="1847"/>
                  </a:cubicBezTo>
                  <a:cubicBezTo>
                    <a:pt x="43381" y="1847"/>
                    <a:pt x="43550" y="1850"/>
                    <a:pt x="43719" y="1858"/>
                  </a:cubicBezTo>
                  <a:cubicBezTo>
                    <a:pt x="44226" y="1883"/>
                    <a:pt x="44757" y="1906"/>
                    <a:pt x="45263" y="1931"/>
                  </a:cubicBezTo>
                  <a:cubicBezTo>
                    <a:pt x="46276" y="2002"/>
                    <a:pt x="47315" y="2051"/>
                    <a:pt x="48351" y="2099"/>
                  </a:cubicBezTo>
                  <a:lnTo>
                    <a:pt x="49148" y="2147"/>
                  </a:lnTo>
                  <a:lnTo>
                    <a:pt x="49920" y="2244"/>
                  </a:lnTo>
                  <a:cubicBezTo>
                    <a:pt x="50426" y="2317"/>
                    <a:pt x="50957" y="2388"/>
                    <a:pt x="51464" y="2462"/>
                  </a:cubicBezTo>
                  <a:cubicBezTo>
                    <a:pt x="52526" y="2581"/>
                    <a:pt x="53562" y="2703"/>
                    <a:pt x="54624" y="2823"/>
                  </a:cubicBezTo>
                  <a:cubicBezTo>
                    <a:pt x="55663" y="2993"/>
                    <a:pt x="56747" y="3186"/>
                    <a:pt x="57786" y="3353"/>
                  </a:cubicBezTo>
                  <a:cubicBezTo>
                    <a:pt x="58847" y="3572"/>
                    <a:pt x="59884" y="3788"/>
                    <a:pt x="60945" y="3981"/>
                  </a:cubicBezTo>
                  <a:cubicBezTo>
                    <a:pt x="63045" y="4440"/>
                    <a:pt x="65169" y="4946"/>
                    <a:pt x="67267" y="5477"/>
                  </a:cubicBezTo>
                  <a:cubicBezTo>
                    <a:pt x="71465" y="6563"/>
                    <a:pt x="75615" y="7818"/>
                    <a:pt x="79716" y="9121"/>
                  </a:cubicBezTo>
                  <a:cubicBezTo>
                    <a:pt x="83795" y="10424"/>
                    <a:pt x="87823" y="11727"/>
                    <a:pt x="91709" y="13004"/>
                  </a:cubicBezTo>
                  <a:cubicBezTo>
                    <a:pt x="95592" y="14259"/>
                    <a:pt x="99404" y="15394"/>
                    <a:pt x="103072" y="16311"/>
                  </a:cubicBezTo>
                  <a:cubicBezTo>
                    <a:pt x="106739" y="17228"/>
                    <a:pt x="110261" y="17903"/>
                    <a:pt x="113543" y="18312"/>
                  </a:cubicBezTo>
                  <a:cubicBezTo>
                    <a:pt x="115798" y="18597"/>
                    <a:pt x="117949" y="18719"/>
                    <a:pt x="119947" y="18719"/>
                  </a:cubicBezTo>
                  <a:cubicBezTo>
                    <a:pt x="120836" y="18719"/>
                    <a:pt x="121694" y="18695"/>
                    <a:pt x="122518" y="18650"/>
                  </a:cubicBezTo>
                  <a:cubicBezTo>
                    <a:pt x="123653" y="18602"/>
                    <a:pt x="124690" y="18505"/>
                    <a:pt x="125680" y="18386"/>
                  </a:cubicBezTo>
                  <a:lnTo>
                    <a:pt x="125921" y="17782"/>
                  </a:lnTo>
                  <a:lnTo>
                    <a:pt x="125921" y="17782"/>
                  </a:lnTo>
                  <a:cubicBezTo>
                    <a:pt x="124859" y="17855"/>
                    <a:pt x="123724" y="17878"/>
                    <a:pt x="122518" y="17878"/>
                  </a:cubicBezTo>
                  <a:cubicBezTo>
                    <a:pt x="119864" y="17878"/>
                    <a:pt x="116897" y="17637"/>
                    <a:pt x="113688" y="17131"/>
                  </a:cubicBezTo>
                  <a:cubicBezTo>
                    <a:pt x="110480" y="16623"/>
                    <a:pt x="107054" y="15828"/>
                    <a:pt x="103483" y="14815"/>
                  </a:cubicBezTo>
                  <a:cubicBezTo>
                    <a:pt x="99887" y="13802"/>
                    <a:pt x="96148" y="12570"/>
                    <a:pt x="92263" y="11267"/>
                  </a:cubicBezTo>
                  <a:cubicBezTo>
                    <a:pt x="88402" y="9964"/>
                    <a:pt x="84422" y="8542"/>
                    <a:pt x="80321" y="7214"/>
                  </a:cubicBezTo>
                  <a:cubicBezTo>
                    <a:pt x="76219" y="5888"/>
                    <a:pt x="72021" y="4608"/>
                    <a:pt x="67774" y="3498"/>
                  </a:cubicBezTo>
                  <a:cubicBezTo>
                    <a:pt x="65651" y="2944"/>
                    <a:pt x="63503" y="2462"/>
                    <a:pt x="61357" y="2002"/>
                  </a:cubicBezTo>
                  <a:cubicBezTo>
                    <a:pt x="60270" y="1809"/>
                    <a:pt x="59208" y="1593"/>
                    <a:pt x="58124" y="1375"/>
                  </a:cubicBezTo>
                  <a:cubicBezTo>
                    <a:pt x="57062" y="1207"/>
                    <a:pt x="56023" y="1014"/>
                    <a:pt x="54914" y="869"/>
                  </a:cubicBezTo>
                  <a:cubicBezTo>
                    <a:pt x="52767" y="628"/>
                    <a:pt x="50619" y="339"/>
                    <a:pt x="48496" y="194"/>
                  </a:cubicBezTo>
                  <a:cubicBezTo>
                    <a:pt x="47434" y="145"/>
                    <a:pt x="46373" y="120"/>
                    <a:pt x="45336" y="72"/>
                  </a:cubicBezTo>
                  <a:cubicBezTo>
                    <a:pt x="44805" y="49"/>
                    <a:pt x="44274" y="24"/>
                    <a:pt x="43767" y="1"/>
                  </a:cubicBezTo>
                  <a:close/>
                </a:path>
              </a:pathLst>
            </a:custGeom>
            <a:solidFill>
              <a:srgbClr val="DBDB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705;p38">
              <a:extLst>
                <a:ext uri="{FF2B5EF4-FFF2-40B4-BE49-F238E27FC236}">
                  <a16:creationId xmlns:a16="http://schemas.microsoft.com/office/drawing/2014/main" id="{51980251-FA43-D52C-0126-FFFDF6BCB72E}"/>
                </a:ext>
              </a:extLst>
            </p:cNvPr>
            <p:cNvSpPr/>
            <p:nvPr/>
          </p:nvSpPr>
          <p:spPr>
            <a:xfrm>
              <a:off x="3910875" y="3183950"/>
              <a:ext cx="2262575" cy="286650"/>
            </a:xfrm>
            <a:custGeom>
              <a:avLst/>
              <a:gdLst/>
              <a:ahLst/>
              <a:cxnLst/>
              <a:rect l="l" t="t" r="r" b="b"/>
              <a:pathLst>
                <a:path w="90503" h="11466" extrusionOk="0">
                  <a:moveTo>
                    <a:pt x="40756" y="1"/>
                  </a:moveTo>
                  <a:cubicBezTo>
                    <a:pt x="40091" y="1"/>
                    <a:pt x="39441" y="80"/>
                    <a:pt x="38773" y="101"/>
                  </a:cubicBezTo>
                  <a:cubicBezTo>
                    <a:pt x="38050" y="149"/>
                    <a:pt x="37326" y="174"/>
                    <a:pt x="36602" y="223"/>
                  </a:cubicBezTo>
                  <a:cubicBezTo>
                    <a:pt x="33730" y="487"/>
                    <a:pt x="30908" y="873"/>
                    <a:pt x="28229" y="1381"/>
                  </a:cubicBezTo>
                  <a:cubicBezTo>
                    <a:pt x="25527" y="1863"/>
                    <a:pt x="22946" y="2442"/>
                    <a:pt x="20508" y="3045"/>
                  </a:cubicBezTo>
                  <a:cubicBezTo>
                    <a:pt x="18072" y="3624"/>
                    <a:pt x="15804" y="4276"/>
                    <a:pt x="13704" y="4903"/>
                  </a:cubicBezTo>
                  <a:cubicBezTo>
                    <a:pt x="11606" y="5531"/>
                    <a:pt x="9699" y="6158"/>
                    <a:pt x="8035" y="6737"/>
                  </a:cubicBezTo>
                  <a:cubicBezTo>
                    <a:pt x="6346" y="7291"/>
                    <a:pt x="4899" y="7822"/>
                    <a:pt x="3716" y="8281"/>
                  </a:cubicBezTo>
                  <a:cubicBezTo>
                    <a:pt x="1328" y="9173"/>
                    <a:pt x="0" y="9752"/>
                    <a:pt x="0" y="9752"/>
                  </a:cubicBezTo>
                  <a:cubicBezTo>
                    <a:pt x="0" y="9752"/>
                    <a:pt x="1376" y="9343"/>
                    <a:pt x="3837" y="8667"/>
                  </a:cubicBezTo>
                  <a:cubicBezTo>
                    <a:pt x="5067" y="8329"/>
                    <a:pt x="6539" y="7943"/>
                    <a:pt x="8252" y="7484"/>
                  </a:cubicBezTo>
                  <a:cubicBezTo>
                    <a:pt x="9966" y="7026"/>
                    <a:pt x="11896" y="6544"/>
                    <a:pt x="14019" y="6061"/>
                  </a:cubicBezTo>
                  <a:cubicBezTo>
                    <a:pt x="15055" y="5795"/>
                    <a:pt x="16165" y="5554"/>
                    <a:pt x="17300" y="5289"/>
                  </a:cubicBezTo>
                  <a:cubicBezTo>
                    <a:pt x="18458" y="5048"/>
                    <a:pt x="19616" y="4782"/>
                    <a:pt x="20846" y="4540"/>
                  </a:cubicBezTo>
                  <a:cubicBezTo>
                    <a:pt x="22052" y="4276"/>
                    <a:pt x="23307" y="4058"/>
                    <a:pt x="24587" y="3817"/>
                  </a:cubicBezTo>
                  <a:cubicBezTo>
                    <a:pt x="25864" y="3575"/>
                    <a:pt x="27192" y="3382"/>
                    <a:pt x="28518" y="3166"/>
                  </a:cubicBezTo>
                  <a:cubicBezTo>
                    <a:pt x="29846" y="2925"/>
                    <a:pt x="31221" y="2803"/>
                    <a:pt x="32572" y="2610"/>
                  </a:cubicBezTo>
                  <a:cubicBezTo>
                    <a:pt x="33971" y="2442"/>
                    <a:pt x="35347" y="2346"/>
                    <a:pt x="36770" y="2201"/>
                  </a:cubicBezTo>
                  <a:cubicBezTo>
                    <a:pt x="37471" y="2176"/>
                    <a:pt x="38169" y="2128"/>
                    <a:pt x="38870" y="2105"/>
                  </a:cubicBezTo>
                  <a:cubicBezTo>
                    <a:pt x="39495" y="2083"/>
                    <a:pt x="40102" y="2027"/>
                    <a:pt x="40707" y="2027"/>
                  </a:cubicBezTo>
                  <a:cubicBezTo>
                    <a:pt x="40802" y="2027"/>
                    <a:pt x="40898" y="2028"/>
                    <a:pt x="40993" y="2031"/>
                  </a:cubicBezTo>
                  <a:cubicBezTo>
                    <a:pt x="41717" y="2056"/>
                    <a:pt x="42416" y="2056"/>
                    <a:pt x="43116" y="2079"/>
                  </a:cubicBezTo>
                  <a:lnTo>
                    <a:pt x="43670" y="2079"/>
                  </a:lnTo>
                  <a:lnTo>
                    <a:pt x="44178" y="2105"/>
                  </a:lnTo>
                  <a:lnTo>
                    <a:pt x="45263" y="2201"/>
                  </a:lnTo>
                  <a:cubicBezTo>
                    <a:pt x="45987" y="2249"/>
                    <a:pt x="46710" y="2272"/>
                    <a:pt x="47434" y="2369"/>
                  </a:cubicBezTo>
                  <a:cubicBezTo>
                    <a:pt x="48135" y="2442"/>
                    <a:pt x="48834" y="2514"/>
                    <a:pt x="49534" y="2610"/>
                  </a:cubicBezTo>
                  <a:cubicBezTo>
                    <a:pt x="50957" y="2732"/>
                    <a:pt x="52356" y="2996"/>
                    <a:pt x="53756" y="3189"/>
                  </a:cubicBezTo>
                  <a:cubicBezTo>
                    <a:pt x="55155" y="3407"/>
                    <a:pt x="56554" y="3672"/>
                    <a:pt x="57930" y="3890"/>
                  </a:cubicBezTo>
                  <a:cubicBezTo>
                    <a:pt x="59282" y="4154"/>
                    <a:pt x="60633" y="4421"/>
                    <a:pt x="61984" y="4662"/>
                  </a:cubicBezTo>
                  <a:cubicBezTo>
                    <a:pt x="64613" y="5216"/>
                    <a:pt x="67195" y="5747"/>
                    <a:pt x="69608" y="6303"/>
                  </a:cubicBezTo>
                  <a:cubicBezTo>
                    <a:pt x="72044" y="6882"/>
                    <a:pt x="74337" y="7413"/>
                    <a:pt x="76435" y="7918"/>
                  </a:cubicBezTo>
                  <a:cubicBezTo>
                    <a:pt x="80658" y="8932"/>
                    <a:pt x="84181" y="9825"/>
                    <a:pt x="86642" y="10476"/>
                  </a:cubicBezTo>
                  <a:cubicBezTo>
                    <a:pt x="89103" y="11103"/>
                    <a:pt x="90502" y="11466"/>
                    <a:pt x="90502" y="11466"/>
                  </a:cubicBezTo>
                  <a:cubicBezTo>
                    <a:pt x="90502" y="11466"/>
                    <a:pt x="85098" y="9318"/>
                    <a:pt x="76750" y="6760"/>
                  </a:cubicBezTo>
                  <a:cubicBezTo>
                    <a:pt x="74675" y="6133"/>
                    <a:pt x="72407" y="5457"/>
                    <a:pt x="69994" y="4807"/>
                  </a:cubicBezTo>
                  <a:cubicBezTo>
                    <a:pt x="68788" y="4492"/>
                    <a:pt x="67533" y="4154"/>
                    <a:pt x="66279" y="3817"/>
                  </a:cubicBezTo>
                  <a:cubicBezTo>
                    <a:pt x="64999" y="3504"/>
                    <a:pt x="63696" y="3189"/>
                    <a:pt x="62345" y="2877"/>
                  </a:cubicBezTo>
                  <a:cubicBezTo>
                    <a:pt x="59691" y="2298"/>
                    <a:pt x="56917" y="1693"/>
                    <a:pt x="54093" y="1236"/>
                  </a:cubicBezTo>
                  <a:cubicBezTo>
                    <a:pt x="52646" y="1018"/>
                    <a:pt x="51246" y="753"/>
                    <a:pt x="49775" y="584"/>
                  </a:cubicBezTo>
                  <a:cubicBezTo>
                    <a:pt x="49052" y="512"/>
                    <a:pt x="48303" y="416"/>
                    <a:pt x="47579" y="319"/>
                  </a:cubicBezTo>
                  <a:cubicBezTo>
                    <a:pt x="46855" y="246"/>
                    <a:pt x="46131" y="198"/>
                    <a:pt x="45407" y="149"/>
                  </a:cubicBezTo>
                  <a:lnTo>
                    <a:pt x="44323" y="78"/>
                  </a:lnTo>
                  <a:lnTo>
                    <a:pt x="43744" y="30"/>
                  </a:lnTo>
                  <a:lnTo>
                    <a:pt x="43188" y="30"/>
                  </a:lnTo>
                  <a:cubicBezTo>
                    <a:pt x="42464" y="30"/>
                    <a:pt x="41717" y="30"/>
                    <a:pt x="40993" y="4"/>
                  </a:cubicBezTo>
                  <a:cubicBezTo>
                    <a:pt x="40914" y="2"/>
                    <a:pt x="40835" y="1"/>
                    <a:pt x="40756" y="1"/>
                  </a:cubicBezTo>
                  <a:close/>
                </a:path>
              </a:pathLst>
            </a:custGeom>
            <a:solidFill>
              <a:srgbClr val="DBDB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706;p38">
              <a:extLst>
                <a:ext uri="{FF2B5EF4-FFF2-40B4-BE49-F238E27FC236}">
                  <a16:creationId xmlns:a16="http://schemas.microsoft.com/office/drawing/2014/main" id="{8BDE39E4-FBEA-988B-5B55-9ECC5349C598}"/>
                </a:ext>
              </a:extLst>
            </p:cNvPr>
            <p:cNvSpPr/>
            <p:nvPr/>
          </p:nvSpPr>
          <p:spPr>
            <a:xfrm>
              <a:off x="458250" y="2579050"/>
              <a:ext cx="3350725" cy="1103950"/>
            </a:xfrm>
            <a:custGeom>
              <a:avLst/>
              <a:gdLst/>
              <a:ahLst/>
              <a:cxnLst/>
              <a:rect l="l" t="t" r="r" b="b"/>
              <a:pathLst>
                <a:path w="134029" h="44158" extrusionOk="0">
                  <a:moveTo>
                    <a:pt x="84639" y="0"/>
                  </a:moveTo>
                  <a:cubicBezTo>
                    <a:pt x="81820" y="0"/>
                    <a:pt x="78950" y="196"/>
                    <a:pt x="76050" y="629"/>
                  </a:cubicBezTo>
                  <a:cubicBezTo>
                    <a:pt x="45679" y="5141"/>
                    <a:pt x="14388" y="22083"/>
                    <a:pt x="435" y="22083"/>
                  </a:cubicBezTo>
                  <a:cubicBezTo>
                    <a:pt x="288" y="22083"/>
                    <a:pt x="143" y="22081"/>
                    <a:pt x="1" y="22077"/>
                  </a:cubicBezTo>
                  <a:lnTo>
                    <a:pt x="1" y="22077"/>
                  </a:lnTo>
                  <a:lnTo>
                    <a:pt x="2027" y="26831"/>
                  </a:lnTo>
                  <a:cubicBezTo>
                    <a:pt x="5382" y="26613"/>
                    <a:pt x="9387" y="26034"/>
                    <a:pt x="13827" y="24998"/>
                  </a:cubicBezTo>
                  <a:cubicBezTo>
                    <a:pt x="17083" y="24249"/>
                    <a:pt x="20605" y="23260"/>
                    <a:pt x="24298" y="22102"/>
                  </a:cubicBezTo>
                  <a:cubicBezTo>
                    <a:pt x="27965" y="20944"/>
                    <a:pt x="31826" y="19616"/>
                    <a:pt x="35806" y="18217"/>
                  </a:cubicBezTo>
                  <a:cubicBezTo>
                    <a:pt x="39788" y="16794"/>
                    <a:pt x="43864" y="15273"/>
                    <a:pt x="48087" y="13826"/>
                  </a:cubicBezTo>
                  <a:cubicBezTo>
                    <a:pt x="52285" y="12378"/>
                    <a:pt x="56580" y="10931"/>
                    <a:pt x="60923" y="9653"/>
                  </a:cubicBezTo>
                  <a:cubicBezTo>
                    <a:pt x="65289" y="8398"/>
                    <a:pt x="69705" y="7311"/>
                    <a:pt x="74145" y="6564"/>
                  </a:cubicBezTo>
                  <a:cubicBezTo>
                    <a:pt x="74699" y="6491"/>
                    <a:pt x="75255" y="6395"/>
                    <a:pt x="75809" y="6298"/>
                  </a:cubicBezTo>
                  <a:cubicBezTo>
                    <a:pt x="76364" y="6227"/>
                    <a:pt x="76895" y="6153"/>
                    <a:pt x="77449" y="6082"/>
                  </a:cubicBezTo>
                  <a:lnTo>
                    <a:pt x="78270" y="5985"/>
                  </a:lnTo>
                  <a:lnTo>
                    <a:pt x="78463" y="5960"/>
                  </a:lnTo>
                  <a:cubicBezTo>
                    <a:pt x="78559" y="5937"/>
                    <a:pt x="78607" y="5937"/>
                    <a:pt x="78681" y="5937"/>
                  </a:cubicBezTo>
                  <a:lnTo>
                    <a:pt x="79115" y="5912"/>
                  </a:lnTo>
                  <a:cubicBezTo>
                    <a:pt x="79669" y="5864"/>
                    <a:pt x="80225" y="5841"/>
                    <a:pt x="80756" y="5792"/>
                  </a:cubicBezTo>
                  <a:cubicBezTo>
                    <a:pt x="81865" y="5744"/>
                    <a:pt x="82950" y="5671"/>
                    <a:pt x="84037" y="5599"/>
                  </a:cubicBezTo>
                  <a:cubicBezTo>
                    <a:pt x="85147" y="5623"/>
                    <a:pt x="86208" y="5623"/>
                    <a:pt x="87293" y="5648"/>
                  </a:cubicBezTo>
                  <a:cubicBezTo>
                    <a:pt x="87824" y="5648"/>
                    <a:pt x="88355" y="5648"/>
                    <a:pt x="88885" y="5671"/>
                  </a:cubicBezTo>
                  <a:cubicBezTo>
                    <a:pt x="89416" y="5671"/>
                    <a:pt x="89947" y="5744"/>
                    <a:pt x="90478" y="5792"/>
                  </a:cubicBezTo>
                  <a:cubicBezTo>
                    <a:pt x="91516" y="5889"/>
                    <a:pt x="92553" y="5985"/>
                    <a:pt x="93566" y="6082"/>
                  </a:cubicBezTo>
                  <a:cubicBezTo>
                    <a:pt x="94097" y="6105"/>
                    <a:pt x="94605" y="6202"/>
                    <a:pt x="95087" y="6275"/>
                  </a:cubicBezTo>
                  <a:cubicBezTo>
                    <a:pt x="95593" y="6371"/>
                    <a:pt x="96101" y="6443"/>
                    <a:pt x="96583" y="6539"/>
                  </a:cubicBezTo>
                  <a:cubicBezTo>
                    <a:pt x="97571" y="6709"/>
                    <a:pt x="98561" y="6829"/>
                    <a:pt x="99527" y="7047"/>
                  </a:cubicBezTo>
                  <a:lnTo>
                    <a:pt x="102348" y="7697"/>
                  </a:lnTo>
                  <a:cubicBezTo>
                    <a:pt x="102808" y="7819"/>
                    <a:pt x="103265" y="7890"/>
                    <a:pt x="103725" y="8035"/>
                  </a:cubicBezTo>
                  <a:cubicBezTo>
                    <a:pt x="104159" y="8157"/>
                    <a:pt x="104616" y="8302"/>
                    <a:pt x="105051" y="8421"/>
                  </a:cubicBezTo>
                  <a:cubicBezTo>
                    <a:pt x="105944" y="8688"/>
                    <a:pt x="106788" y="8952"/>
                    <a:pt x="107656" y="9218"/>
                  </a:cubicBezTo>
                  <a:cubicBezTo>
                    <a:pt x="108477" y="9508"/>
                    <a:pt x="109297" y="9797"/>
                    <a:pt x="110094" y="10087"/>
                  </a:cubicBezTo>
                  <a:cubicBezTo>
                    <a:pt x="113327" y="11220"/>
                    <a:pt x="116149" y="12548"/>
                    <a:pt x="118635" y="13754"/>
                  </a:cubicBezTo>
                  <a:cubicBezTo>
                    <a:pt x="121071" y="15032"/>
                    <a:pt x="123194" y="16190"/>
                    <a:pt x="124860" y="17252"/>
                  </a:cubicBezTo>
                  <a:cubicBezTo>
                    <a:pt x="125269" y="17493"/>
                    <a:pt x="125680" y="17759"/>
                    <a:pt x="126041" y="17976"/>
                  </a:cubicBezTo>
                  <a:cubicBezTo>
                    <a:pt x="126404" y="18242"/>
                    <a:pt x="126765" y="18458"/>
                    <a:pt x="127080" y="18676"/>
                  </a:cubicBezTo>
                  <a:cubicBezTo>
                    <a:pt x="127707" y="19111"/>
                    <a:pt x="128238" y="19497"/>
                    <a:pt x="128672" y="19809"/>
                  </a:cubicBezTo>
                  <a:cubicBezTo>
                    <a:pt x="129516" y="20413"/>
                    <a:pt x="129950" y="20774"/>
                    <a:pt x="129950" y="20774"/>
                  </a:cubicBezTo>
                  <a:cubicBezTo>
                    <a:pt x="129950" y="20774"/>
                    <a:pt x="129493" y="20462"/>
                    <a:pt x="128599" y="19883"/>
                  </a:cubicBezTo>
                  <a:cubicBezTo>
                    <a:pt x="127707" y="19327"/>
                    <a:pt x="126379" y="18532"/>
                    <a:pt x="124667" y="17590"/>
                  </a:cubicBezTo>
                  <a:cubicBezTo>
                    <a:pt x="122930" y="16625"/>
                    <a:pt x="120782" y="15563"/>
                    <a:pt x="118298" y="14453"/>
                  </a:cubicBezTo>
                  <a:cubicBezTo>
                    <a:pt x="115788" y="13368"/>
                    <a:pt x="112916" y="12210"/>
                    <a:pt x="109731" y="11197"/>
                  </a:cubicBezTo>
                  <a:cubicBezTo>
                    <a:pt x="108911" y="10956"/>
                    <a:pt x="108116" y="10689"/>
                    <a:pt x="107270" y="10425"/>
                  </a:cubicBezTo>
                  <a:cubicBezTo>
                    <a:pt x="106427" y="10207"/>
                    <a:pt x="105558" y="9991"/>
                    <a:pt x="104690" y="9749"/>
                  </a:cubicBezTo>
                  <a:cubicBezTo>
                    <a:pt x="102953" y="9242"/>
                    <a:pt x="101119" y="8952"/>
                    <a:pt x="99237" y="8543"/>
                  </a:cubicBezTo>
                  <a:cubicBezTo>
                    <a:pt x="98295" y="8350"/>
                    <a:pt x="97330" y="8277"/>
                    <a:pt x="96342" y="8132"/>
                  </a:cubicBezTo>
                  <a:lnTo>
                    <a:pt x="94894" y="7916"/>
                  </a:lnTo>
                  <a:cubicBezTo>
                    <a:pt x="94387" y="7842"/>
                    <a:pt x="93904" y="7771"/>
                    <a:pt x="93398" y="7746"/>
                  </a:cubicBezTo>
                  <a:cubicBezTo>
                    <a:pt x="92385" y="7674"/>
                    <a:pt x="91372" y="7626"/>
                    <a:pt x="90358" y="7553"/>
                  </a:cubicBezTo>
                  <a:cubicBezTo>
                    <a:pt x="89851" y="7504"/>
                    <a:pt x="89320" y="7456"/>
                    <a:pt x="88814" y="7456"/>
                  </a:cubicBezTo>
                  <a:lnTo>
                    <a:pt x="84108" y="7456"/>
                  </a:lnTo>
                  <a:cubicBezTo>
                    <a:pt x="83047" y="7553"/>
                    <a:pt x="81985" y="7626"/>
                    <a:pt x="80924" y="7723"/>
                  </a:cubicBezTo>
                  <a:cubicBezTo>
                    <a:pt x="80393" y="7746"/>
                    <a:pt x="79839" y="7794"/>
                    <a:pt x="79308" y="7842"/>
                  </a:cubicBezTo>
                  <a:lnTo>
                    <a:pt x="78922" y="7867"/>
                  </a:lnTo>
                  <a:cubicBezTo>
                    <a:pt x="78849" y="7890"/>
                    <a:pt x="78752" y="7890"/>
                    <a:pt x="78729" y="7890"/>
                  </a:cubicBezTo>
                  <a:lnTo>
                    <a:pt x="78511" y="7916"/>
                  </a:lnTo>
                  <a:lnTo>
                    <a:pt x="77716" y="8035"/>
                  </a:lnTo>
                  <a:cubicBezTo>
                    <a:pt x="77160" y="8109"/>
                    <a:pt x="76606" y="8180"/>
                    <a:pt x="76075" y="8253"/>
                  </a:cubicBezTo>
                  <a:cubicBezTo>
                    <a:pt x="75544" y="8350"/>
                    <a:pt x="74988" y="8446"/>
                    <a:pt x="74457" y="8543"/>
                  </a:cubicBezTo>
                  <a:cubicBezTo>
                    <a:pt x="70140" y="9290"/>
                    <a:pt x="65797" y="10377"/>
                    <a:pt x="61502" y="11631"/>
                  </a:cubicBezTo>
                  <a:cubicBezTo>
                    <a:pt x="57182" y="12886"/>
                    <a:pt x="52913" y="14285"/>
                    <a:pt x="48715" y="15708"/>
                  </a:cubicBezTo>
                  <a:cubicBezTo>
                    <a:pt x="44516" y="17155"/>
                    <a:pt x="40390" y="18555"/>
                    <a:pt x="36385" y="19931"/>
                  </a:cubicBezTo>
                  <a:cubicBezTo>
                    <a:pt x="28374" y="22633"/>
                    <a:pt x="20750" y="24901"/>
                    <a:pt x="14068" y="26156"/>
                  </a:cubicBezTo>
                  <a:cubicBezTo>
                    <a:pt x="10713" y="26831"/>
                    <a:pt x="7602" y="27192"/>
                    <a:pt x="4851" y="27337"/>
                  </a:cubicBezTo>
                  <a:cubicBezTo>
                    <a:pt x="3958" y="27385"/>
                    <a:pt x="3114" y="27434"/>
                    <a:pt x="2294" y="27434"/>
                  </a:cubicBezTo>
                  <a:lnTo>
                    <a:pt x="4585" y="32767"/>
                  </a:lnTo>
                  <a:cubicBezTo>
                    <a:pt x="5502" y="32815"/>
                    <a:pt x="6444" y="32838"/>
                    <a:pt x="7457" y="32838"/>
                  </a:cubicBezTo>
                  <a:cubicBezTo>
                    <a:pt x="10086" y="32838"/>
                    <a:pt x="13055" y="32597"/>
                    <a:pt x="16263" y="32091"/>
                  </a:cubicBezTo>
                  <a:cubicBezTo>
                    <a:pt x="19472" y="31583"/>
                    <a:pt x="22898" y="30788"/>
                    <a:pt x="26492" y="29775"/>
                  </a:cubicBezTo>
                  <a:cubicBezTo>
                    <a:pt x="30063" y="28762"/>
                    <a:pt x="33804" y="27530"/>
                    <a:pt x="37688" y="26227"/>
                  </a:cubicBezTo>
                  <a:cubicBezTo>
                    <a:pt x="41548" y="24924"/>
                    <a:pt x="45530" y="23502"/>
                    <a:pt x="49631" y="22174"/>
                  </a:cubicBezTo>
                  <a:cubicBezTo>
                    <a:pt x="53733" y="20848"/>
                    <a:pt x="57931" y="19568"/>
                    <a:pt x="62178" y="18458"/>
                  </a:cubicBezTo>
                  <a:cubicBezTo>
                    <a:pt x="64301" y="17904"/>
                    <a:pt x="66447" y="17422"/>
                    <a:pt x="68595" y="16962"/>
                  </a:cubicBezTo>
                  <a:cubicBezTo>
                    <a:pt x="69680" y="16769"/>
                    <a:pt x="70742" y="16553"/>
                    <a:pt x="71829" y="16335"/>
                  </a:cubicBezTo>
                  <a:cubicBezTo>
                    <a:pt x="72913" y="16167"/>
                    <a:pt x="73952" y="15974"/>
                    <a:pt x="75036" y="15829"/>
                  </a:cubicBezTo>
                  <a:cubicBezTo>
                    <a:pt x="77208" y="15588"/>
                    <a:pt x="79331" y="15299"/>
                    <a:pt x="81454" y="15154"/>
                  </a:cubicBezTo>
                  <a:cubicBezTo>
                    <a:pt x="82516" y="15105"/>
                    <a:pt x="83578" y="15080"/>
                    <a:pt x="84639" y="15032"/>
                  </a:cubicBezTo>
                  <a:cubicBezTo>
                    <a:pt x="85147" y="15009"/>
                    <a:pt x="85678" y="14984"/>
                    <a:pt x="86208" y="14961"/>
                  </a:cubicBezTo>
                  <a:cubicBezTo>
                    <a:pt x="86714" y="14961"/>
                    <a:pt x="87245" y="14984"/>
                    <a:pt x="87752" y="15009"/>
                  </a:cubicBezTo>
                  <a:cubicBezTo>
                    <a:pt x="89827" y="15080"/>
                    <a:pt x="91854" y="15057"/>
                    <a:pt x="93833" y="15299"/>
                  </a:cubicBezTo>
                  <a:cubicBezTo>
                    <a:pt x="94821" y="15395"/>
                    <a:pt x="95811" y="15492"/>
                    <a:pt x="96776" y="15588"/>
                  </a:cubicBezTo>
                  <a:cubicBezTo>
                    <a:pt x="97741" y="15708"/>
                    <a:pt x="98681" y="15852"/>
                    <a:pt x="99623" y="15997"/>
                  </a:cubicBezTo>
                  <a:cubicBezTo>
                    <a:pt x="100540" y="16167"/>
                    <a:pt x="101480" y="16264"/>
                    <a:pt x="102374" y="16457"/>
                  </a:cubicBezTo>
                  <a:cubicBezTo>
                    <a:pt x="103265" y="16650"/>
                    <a:pt x="104159" y="16843"/>
                    <a:pt x="105028" y="17036"/>
                  </a:cubicBezTo>
                  <a:cubicBezTo>
                    <a:pt x="105462" y="17107"/>
                    <a:pt x="105896" y="17204"/>
                    <a:pt x="106330" y="17300"/>
                  </a:cubicBezTo>
                  <a:cubicBezTo>
                    <a:pt x="106740" y="17422"/>
                    <a:pt x="107174" y="17518"/>
                    <a:pt x="107585" y="17638"/>
                  </a:cubicBezTo>
                  <a:cubicBezTo>
                    <a:pt x="108405" y="17856"/>
                    <a:pt x="109226" y="18072"/>
                    <a:pt x="110021" y="18290"/>
                  </a:cubicBezTo>
                  <a:cubicBezTo>
                    <a:pt x="111590" y="18748"/>
                    <a:pt x="113086" y="19255"/>
                    <a:pt x="114509" y="19713"/>
                  </a:cubicBezTo>
                  <a:cubicBezTo>
                    <a:pt x="115908" y="20269"/>
                    <a:pt x="117259" y="20726"/>
                    <a:pt x="118491" y="21257"/>
                  </a:cubicBezTo>
                  <a:cubicBezTo>
                    <a:pt x="120952" y="22295"/>
                    <a:pt x="123075" y="23260"/>
                    <a:pt x="124764" y="24152"/>
                  </a:cubicBezTo>
                  <a:cubicBezTo>
                    <a:pt x="125632" y="24587"/>
                    <a:pt x="126379" y="24998"/>
                    <a:pt x="127007" y="25359"/>
                  </a:cubicBezTo>
                  <a:cubicBezTo>
                    <a:pt x="127659" y="25721"/>
                    <a:pt x="128213" y="26059"/>
                    <a:pt x="128647" y="26324"/>
                  </a:cubicBezTo>
                  <a:cubicBezTo>
                    <a:pt x="129516" y="26854"/>
                    <a:pt x="129950" y="27169"/>
                    <a:pt x="129950" y="27169"/>
                  </a:cubicBezTo>
                  <a:cubicBezTo>
                    <a:pt x="129950" y="27169"/>
                    <a:pt x="129493" y="26903"/>
                    <a:pt x="128576" y="26420"/>
                  </a:cubicBezTo>
                  <a:cubicBezTo>
                    <a:pt x="127682" y="25938"/>
                    <a:pt x="126331" y="25287"/>
                    <a:pt x="124594" y="24515"/>
                  </a:cubicBezTo>
                  <a:cubicBezTo>
                    <a:pt x="122857" y="23718"/>
                    <a:pt x="120710" y="22849"/>
                    <a:pt x="118224" y="21981"/>
                  </a:cubicBezTo>
                  <a:cubicBezTo>
                    <a:pt x="116970" y="21523"/>
                    <a:pt x="115618" y="21137"/>
                    <a:pt x="114219" y="20655"/>
                  </a:cubicBezTo>
                  <a:cubicBezTo>
                    <a:pt x="112771" y="20292"/>
                    <a:pt x="111301" y="19809"/>
                    <a:pt x="109708" y="19423"/>
                  </a:cubicBezTo>
                  <a:cubicBezTo>
                    <a:pt x="108911" y="19255"/>
                    <a:pt x="108116" y="19062"/>
                    <a:pt x="107270" y="18869"/>
                  </a:cubicBezTo>
                  <a:cubicBezTo>
                    <a:pt x="106861" y="18796"/>
                    <a:pt x="106450" y="18699"/>
                    <a:pt x="106041" y="18603"/>
                  </a:cubicBezTo>
                  <a:cubicBezTo>
                    <a:pt x="105607" y="18532"/>
                    <a:pt x="105172" y="18435"/>
                    <a:pt x="104761" y="18362"/>
                  </a:cubicBezTo>
                  <a:cubicBezTo>
                    <a:pt x="103893" y="18217"/>
                    <a:pt x="103024" y="18049"/>
                    <a:pt x="102132" y="17904"/>
                  </a:cubicBezTo>
                  <a:cubicBezTo>
                    <a:pt x="101239" y="17734"/>
                    <a:pt x="100322" y="17663"/>
                    <a:pt x="99405" y="17518"/>
                  </a:cubicBezTo>
                  <a:cubicBezTo>
                    <a:pt x="98488" y="17422"/>
                    <a:pt x="97548" y="17277"/>
                    <a:pt x="96606" y="17180"/>
                  </a:cubicBezTo>
                  <a:cubicBezTo>
                    <a:pt x="95641" y="17107"/>
                    <a:pt x="94676" y="17059"/>
                    <a:pt x="93711" y="16987"/>
                  </a:cubicBezTo>
                  <a:cubicBezTo>
                    <a:pt x="91781" y="16794"/>
                    <a:pt x="89779" y="16843"/>
                    <a:pt x="87752" y="16818"/>
                  </a:cubicBezTo>
                  <a:cubicBezTo>
                    <a:pt x="87414" y="16818"/>
                    <a:pt x="87076" y="16807"/>
                    <a:pt x="86739" y="16807"/>
                  </a:cubicBezTo>
                  <a:cubicBezTo>
                    <a:pt x="86570" y="16807"/>
                    <a:pt x="86401" y="16810"/>
                    <a:pt x="86231" y="16818"/>
                  </a:cubicBezTo>
                  <a:cubicBezTo>
                    <a:pt x="85726" y="16843"/>
                    <a:pt x="85218" y="16866"/>
                    <a:pt x="84687" y="16891"/>
                  </a:cubicBezTo>
                  <a:cubicBezTo>
                    <a:pt x="83674" y="16962"/>
                    <a:pt x="82638" y="17011"/>
                    <a:pt x="81599" y="17059"/>
                  </a:cubicBezTo>
                  <a:lnTo>
                    <a:pt x="80827" y="17107"/>
                  </a:lnTo>
                  <a:lnTo>
                    <a:pt x="80032" y="17204"/>
                  </a:lnTo>
                  <a:cubicBezTo>
                    <a:pt x="79524" y="17277"/>
                    <a:pt x="78993" y="17348"/>
                    <a:pt x="78488" y="17422"/>
                  </a:cubicBezTo>
                  <a:cubicBezTo>
                    <a:pt x="77426" y="17541"/>
                    <a:pt x="76388" y="17663"/>
                    <a:pt x="75326" y="17783"/>
                  </a:cubicBezTo>
                  <a:cubicBezTo>
                    <a:pt x="74313" y="17953"/>
                    <a:pt x="73228" y="18146"/>
                    <a:pt x="72166" y="18313"/>
                  </a:cubicBezTo>
                  <a:cubicBezTo>
                    <a:pt x="71105" y="18532"/>
                    <a:pt x="70066" y="18748"/>
                    <a:pt x="69005" y="18941"/>
                  </a:cubicBezTo>
                  <a:cubicBezTo>
                    <a:pt x="66907" y="19400"/>
                    <a:pt x="64783" y="19906"/>
                    <a:pt x="62683" y="20437"/>
                  </a:cubicBezTo>
                  <a:cubicBezTo>
                    <a:pt x="58485" y="21523"/>
                    <a:pt x="54335" y="22778"/>
                    <a:pt x="50259" y="24081"/>
                  </a:cubicBezTo>
                  <a:cubicBezTo>
                    <a:pt x="46157" y="25384"/>
                    <a:pt x="42152" y="26687"/>
                    <a:pt x="38243" y="27964"/>
                  </a:cubicBezTo>
                  <a:cubicBezTo>
                    <a:pt x="34358" y="29219"/>
                    <a:pt x="30546" y="30354"/>
                    <a:pt x="26879" y="31271"/>
                  </a:cubicBezTo>
                  <a:cubicBezTo>
                    <a:pt x="23211" y="32188"/>
                    <a:pt x="19714" y="32863"/>
                    <a:pt x="16432" y="33272"/>
                  </a:cubicBezTo>
                  <a:cubicBezTo>
                    <a:pt x="14161" y="33557"/>
                    <a:pt x="12005" y="33679"/>
                    <a:pt x="10005" y="33679"/>
                  </a:cubicBezTo>
                  <a:cubicBezTo>
                    <a:pt x="9115" y="33679"/>
                    <a:pt x="8256" y="33655"/>
                    <a:pt x="7432" y="33610"/>
                  </a:cubicBezTo>
                  <a:cubicBezTo>
                    <a:pt x="6540" y="33562"/>
                    <a:pt x="5695" y="33490"/>
                    <a:pt x="4874" y="33417"/>
                  </a:cubicBezTo>
                  <a:lnTo>
                    <a:pt x="4874" y="33417"/>
                  </a:lnTo>
                  <a:lnTo>
                    <a:pt x="9484" y="44155"/>
                  </a:lnTo>
                  <a:lnTo>
                    <a:pt x="119141" y="35903"/>
                  </a:lnTo>
                  <a:cubicBezTo>
                    <a:pt x="119141" y="35903"/>
                    <a:pt x="122169" y="44157"/>
                    <a:pt x="133682" y="44157"/>
                  </a:cubicBezTo>
                  <a:cubicBezTo>
                    <a:pt x="133796" y="44157"/>
                    <a:pt x="133912" y="44156"/>
                    <a:pt x="134029" y="44155"/>
                  </a:cubicBezTo>
                  <a:lnTo>
                    <a:pt x="134029" y="18024"/>
                  </a:lnTo>
                  <a:cubicBezTo>
                    <a:pt x="134029" y="18024"/>
                    <a:pt x="111671" y="0"/>
                    <a:pt x="84639" y="0"/>
                  </a:cubicBezTo>
                  <a:close/>
                </a:path>
              </a:pathLst>
            </a:custGeom>
            <a:solidFill>
              <a:srgbClr val="EC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707;p38">
              <a:extLst>
                <a:ext uri="{FF2B5EF4-FFF2-40B4-BE49-F238E27FC236}">
                  <a16:creationId xmlns:a16="http://schemas.microsoft.com/office/drawing/2014/main" id="{401C8FA6-DA0F-4A53-EF99-6BFB0B3FBFA8}"/>
                </a:ext>
              </a:extLst>
            </p:cNvPr>
            <p:cNvSpPr/>
            <p:nvPr/>
          </p:nvSpPr>
          <p:spPr>
            <a:xfrm>
              <a:off x="508925" y="2719025"/>
              <a:ext cx="3198100" cy="545875"/>
            </a:xfrm>
            <a:custGeom>
              <a:avLst/>
              <a:gdLst/>
              <a:ahLst/>
              <a:cxnLst/>
              <a:rect l="l" t="t" r="r" b="b"/>
              <a:pathLst>
                <a:path w="127924" h="21835" extrusionOk="0">
                  <a:moveTo>
                    <a:pt x="82010" y="0"/>
                  </a:moveTo>
                  <a:cubicBezTo>
                    <a:pt x="80923" y="72"/>
                    <a:pt x="79838" y="145"/>
                    <a:pt x="78729" y="193"/>
                  </a:cubicBezTo>
                  <a:cubicBezTo>
                    <a:pt x="78198" y="242"/>
                    <a:pt x="77642" y="265"/>
                    <a:pt x="77088" y="313"/>
                  </a:cubicBezTo>
                  <a:lnTo>
                    <a:pt x="76654" y="338"/>
                  </a:lnTo>
                  <a:cubicBezTo>
                    <a:pt x="76580" y="338"/>
                    <a:pt x="76532" y="338"/>
                    <a:pt x="76436" y="361"/>
                  </a:cubicBezTo>
                  <a:lnTo>
                    <a:pt x="76243" y="386"/>
                  </a:lnTo>
                  <a:lnTo>
                    <a:pt x="75422" y="483"/>
                  </a:lnTo>
                  <a:cubicBezTo>
                    <a:pt x="74868" y="554"/>
                    <a:pt x="74337" y="628"/>
                    <a:pt x="73782" y="699"/>
                  </a:cubicBezTo>
                  <a:cubicBezTo>
                    <a:pt x="73228" y="796"/>
                    <a:pt x="72672" y="892"/>
                    <a:pt x="72118" y="965"/>
                  </a:cubicBezTo>
                  <a:cubicBezTo>
                    <a:pt x="67678" y="1712"/>
                    <a:pt x="63262" y="2799"/>
                    <a:pt x="58896" y="4054"/>
                  </a:cubicBezTo>
                  <a:cubicBezTo>
                    <a:pt x="54553" y="5332"/>
                    <a:pt x="50258" y="6779"/>
                    <a:pt x="46060" y="8227"/>
                  </a:cubicBezTo>
                  <a:cubicBezTo>
                    <a:pt x="41837" y="9674"/>
                    <a:pt x="37761" y="11195"/>
                    <a:pt x="33779" y="12618"/>
                  </a:cubicBezTo>
                  <a:cubicBezTo>
                    <a:pt x="29799" y="14017"/>
                    <a:pt x="25938" y="15345"/>
                    <a:pt x="22271" y="16503"/>
                  </a:cubicBezTo>
                  <a:cubicBezTo>
                    <a:pt x="18578" y="17661"/>
                    <a:pt x="15056" y="18650"/>
                    <a:pt x="11800" y="19399"/>
                  </a:cubicBezTo>
                  <a:cubicBezTo>
                    <a:pt x="7360" y="20435"/>
                    <a:pt x="3355" y="21014"/>
                    <a:pt x="0" y="21232"/>
                  </a:cubicBezTo>
                  <a:lnTo>
                    <a:pt x="267" y="21835"/>
                  </a:lnTo>
                  <a:cubicBezTo>
                    <a:pt x="1087" y="21835"/>
                    <a:pt x="1931" y="21786"/>
                    <a:pt x="2824" y="21738"/>
                  </a:cubicBezTo>
                  <a:cubicBezTo>
                    <a:pt x="5575" y="21593"/>
                    <a:pt x="8686" y="21232"/>
                    <a:pt x="12041" y="20557"/>
                  </a:cubicBezTo>
                  <a:cubicBezTo>
                    <a:pt x="18723" y="19302"/>
                    <a:pt x="26347" y="17034"/>
                    <a:pt x="34358" y="14332"/>
                  </a:cubicBezTo>
                  <a:cubicBezTo>
                    <a:pt x="38363" y="12956"/>
                    <a:pt x="42489" y="11556"/>
                    <a:pt x="46688" y="10109"/>
                  </a:cubicBezTo>
                  <a:cubicBezTo>
                    <a:pt x="50886" y="8686"/>
                    <a:pt x="55155" y="7287"/>
                    <a:pt x="59475" y="6032"/>
                  </a:cubicBezTo>
                  <a:cubicBezTo>
                    <a:pt x="63770" y="4778"/>
                    <a:pt x="68113" y="3691"/>
                    <a:pt x="72430" y="2944"/>
                  </a:cubicBezTo>
                  <a:cubicBezTo>
                    <a:pt x="72961" y="2847"/>
                    <a:pt x="73517" y="2751"/>
                    <a:pt x="74048" y="2654"/>
                  </a:cubicBezTo>
                  <a:cubicBezTo>
                    <a:pt x="74579" y="2581"/>
                    <a:pt x="75133" y="2510"/>
                    <a:pt x="75689" y="2436"/>
                  </a:cubicBezTo>
                  <a:lnTo>
                    <a:pt x="76484" y="2317"/>
                  </a:lnTo>
                  <a:lnTo>
                    <a:pt x="76702" y="2291"/>
                  </a:lnTo>
                  <a:cubicBezTo>
                    <a:pt x="76725" y="2291"/>
                    <a:pt x="76822" y="2291"/>
                    <a:pt x="76895" y="2268"/>
                  </a:cubicBezTo>
                  <a:lnTo>
                    <a:pt x="77281" y="2243"/>
                  </a:lnTo>
                  <a:cubicBezTo>
                    <a:pt x="77812" y="2195"/>
                    <a:pt x="78366" y="2147"/>
                    <a:pt x="78897" y="2124"/>
                  </a:cubicBezTo>
                  <a:cubicBezTo>
                    <a:pt x="79958" y="2027"/>
                    <a:pt x="81020" y="1954"/>
                    <a:pt x="82081" y="1857"/>
                  </a:cubicBezTo>
                  <a:lnTo>
                    <a:pt x="86787" y="1857"/>
                  </a:lnTo>
                  <a:cubicBezTo>
                    <a:pt x="87293" y="1857"/>
                    <a:pt x="87824" y="1905"/>
                    <a:pt x="88331" y="1954"/>
                  </a:cubicBezTo>
                  <a:cubicBezTo>
                    <a:pt x="89345" y="2027"/>
                    <a:pt x="90358" y="2075"/>
                    <a:pt x="91371" y="2147"/>
                  </a:cubicBezTo>
                  <a:cubicBezTo>
                    <a:pt x="91877" y="2172"/>
                    <a:pt x="92360" y="2243"/>
                    <a:pt x="92867" y="2317"/>
                  </a:cubicBezTo>
                  <a:lnTo>
                    <a:pt x="94315" y="2533"/>
                  </a:lnTo>
                  <a:cubicBezTo>
                    <a:pt x="95303" y="2678"/>
                    <a:pt x="96268" y="2751"/>
                    <a:pt x="97210" y="2944"/>
                  </a:cubicBezTo>
                  <a:cubicBezTo>
                    <a:pt x="99092" y="3353"/>
                    <a:pt x="100926" y="3643"/>
                    <a:pt x="102663" y="4150"/>
                  </a:cubicBezTo>
                  <a:cubicBezTo>
                    <a:pt x="103531" y="4392"/>
                    <a:pt x="104400" y="4608"/>
                    <a:pt x="105243" y="4826"/>
                  </a:cubicBezTo>
                  <a:cubicBezTo>
                    <a:pt x="106089" y="5090"/>
                    <a:pt x="106884" y="5357"/>
                    <a:pt x="107704" y="5598"/>
                  </a:cubicBezTo>
                  <a:cubicBezTo>
                    <a:pt x="110889" y="6611"/>
                    <a:pt x="113761" y="7769"/>
                    <a:pt x="116271" y="8854"/>
                  </a:cubicBezTo>
                  <a:cubicBezTo>
                    <a:pt x="118755" y="9964"/>
                    <a:pt x="120903" y="11026"/>
                    <a:pt x="122640" y="11991"/>
                  </a:cubicBezTo>
                  <a:cubicBezTo>
                    <a:pt x="124352" y="12933"/>
                    <a:pt x="125680" y="13728"/>
                    <a:pt x="126572" y="14284"/>
                  </a:cubicBezTo>
                  <a:cubicBezTo>
                    <a:pt x="127466" y="14863"/>
                    <a:pt x="127923" y="15175"/>
                    <a:pt x="127923" y="15175"/>
                  </a:cubicBezTo>
                  <a:cubicBezTo>
                    <a:pt x="127923" y="15175"/>
                    <a:pt x="127489" y="14814"/>
                    <a:pt x="126645" y="14210"/>
                  </a:cubicBezTo>
                  <a:cubicBezTo>
                    <a:pt x="126211" y="13898"/>
                    <a:pt x="125680" y="13512"/>
                    <a:pt x="125053" y="13077"/>
                  </a:cubicBezTo>
                  <a:cubicBezTo>
                    <a:pt x="124738" y="12859"/>
                    <a:pt x="124377" y="12643"/>
                    <a:pt x="124014" y="12377"/>
                  </a:cubicBezTo>
                  <a:cubicBezTo>
                    <a:pt x="123653" y="12160"/>
                    <a:pt x="123242" y="11894"/>
                    <a:pt x="122833" y="11653"/>
                  </a:cubicBezTo>
                  <a:cubicBezTo>
                    <a:pt x="121167" y="10591"/>
                    <a:pt x="119044" y="9433"/>
                    <a:pt x="116608" y="8155"/>
                  </a:cubicBezTo>
                  <a:cubicBezTo>
                    <a:pt x="114122" y="6949"/>
                    <a:pt x="111300" y="5621"/>
                    <a:pt x="108067" y="4488"/>
                  </a:cubicBezTo>
                  <a:cubicBezTo>
                    <a:pt x="107270" y="4198"/>
                    <a:pt x="106450" y="3909"/>
                    <a:pt x="105629" y="3619"/>
                  </a:cubicBezTo>
                  <a:cubicBezTo>
                    <a:pt x="104761" y="3353"/>
                    <a:pt x="103917" y="3089"/>
                    <a:pt x="103024" y="2822"/>
                  </a:cubicBezTo>
                  <a:cubicBezTo>
                    <a:pt x="102589" y="2703"/>
                    <a:pt x="102132" y="2558"/>
                    <a:pt x="101698" y="2436"/>
                  </a:cubicBezTo>
                  <a:cubicBezTo>
                    <a:pt x="101238" y="2291"/>
                    <a:pt x="100781" y="2220"/>
                    <a:pt x="100321" y="2098"/>
                  </a:cubicBezTo>
                  <a:lnTo>
                    <a:pt x="97500" y="1448"/>
                  </a:lnTo>
                  <a:cubicBezTo>
                    <a:pt x="96534" y="1230"/>
                    <a:pt x="95544" y="1110"/>
                    <a:pt x="94556" y="940"/>
                  </a:cubicBezTo>
                  <a:cubicBezTo>
                    <a:pt x="94074" y="844"/>
                    <a:pt x="93566" y="772"/>
                    <a:pt x="93060" y="676"/>
                  </a:cubicBezTo>
                  <a:cubicBezTo>
                    <a:pt x="92578" y="603"/>
                    <a:pt x="92070" y="506"/>
                    <a:pt x="91539" y="483"/>
                  </a:cubicBezTo>
                  <a:cubicBezTo>
                    <a:pt x="90526" y="386"/>
                    <a:pt x="89489" y="290"/>
                    <a:pt x="88451" y="193"/>
                  </a:cubicBezTo>
                  <a:cubicBezTo>
                    <a:pt x="87920" y="145"/>
                    <a:pt x="87389" y="72"/>
                    <a:pt x="86858" y="72"/>
                  </a:cubicBezTo>
                  <a:cubicBezTo>
                    <a:pt x="86328" y="49"/>
                    <a:pt x="85797" y="49"/>
                    <a:pt x="85266" y="49"/>
                  </a:cubicBezTo>
                  <a:cubicBezTo>
                    <a:pt x="84181" y="24"/>
                    <a:pt x="83120" y="24"/>
                    <a:pt x="82010"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708;p38">
              <a:extLst>
                <a:ext uri="{FF2B5EF4-FFF2-40B4-BE49-F238E27FC236}">
                  <a16:creationId xmlns:a16="http://schemas.microsoft.com/office/drawing/2014/main" id="{8E9639A2-35F0-A893-34C7-EF8BF8ABD170}"/>
                </a:ext>
              </a:extLst>
            </p:cNvPr>
            <p:cNvSpPr/>
            <p:nvPr/>
          </p:nvSpPr>
          <p:spPr>
            <a:xfrm>
              <a:off x="572850" y="2953050"/>
              <a:ext cx="3134175" cy="467975"/>
            </a:xfrm>
            <a:custGeom>
              <a:avLst/>
              <a:gdLst/>
              <a:ahLst/>
              <a:cxnLst/>
              <a:rect l="l" t="t" r="r" b="b"/>
              <a:pathLst>
                <a:path w="125367" h="18719" extrusionOk="0">
                  <a:moveTo>
                    <a:pt x="81624" y="1"/>
                  </a:moveTo>
                  <a:cubicBezTo>
                    <a:pt x="81094" y="24"/>
                    <a:pt x="80563" y="49"/>
                    <a:pt x="80055" y="72"/>
                  </a:cubicBezTo>
                  <a:cubicBezTo>
                    <a:pt x="78994" y="120"/>
                    <a:pt x="77932" y="145"/>
                    <a:pt x="76870" y="194"/>
                  </a:cubicBezTo>
                  <a:cubicBezTo>
                    <a:pt x="74747" y="339"/>
                    <a:pt x="72624" y="628"/>
                    <a:pt x="70452" y="869"/>
                  </a:cubicBezTo>
                  <a:cubicBezTo>
                    <a:pt x="69368" y="1014"/>
                    <a:pt x="68329" y="1207"/>
                    <a:pt x="67245" y="1375"/>
                  </a:cubicBezTo>
                  <a:cubicBezTo>
                    <a:pt x="66158" y="1593"/>
                    <a:pt x="65096" y="1809"/>
                    <a:pt x="64011" y="2002"/>
                  </a:cubicBezTo>
                  <a:cubicBezTo>
                    <a:pt x="61863" y="2462"/>
                    <a:pt x="59717" y="2944"/>
                    <a:pt x="57594" y="3498"/>
                  </a:cubicBezTo>
                  <a:cubicBezTo>
                    <a:pt x="53347" y="4608"/>
                    <a:pt x="49149" y="5888"/>
                    <a:pt x="45047" y="7214"/>
                  </a:cubicBezTo>
                  <a:cubicBezTo>
                    <a:pt x="40946" y="8542"/>
                    <a:pt x="36964" y="9964"/>
                    <a:pt x="33104" y="11267"/>
                  </a:cubicBezTo>
                  <a:cubicBezTo>
                    <a:pt x="29220" y="12570"/>
                    <a:pt x="25479" y="13802"/>
                    <a:pt x="21908" y="14815"/>
                  </a:cubicBezTo>
                  <a:cubicBezTo>
                    <a:pt x="18314" y="15828"/>
                    <a:pt x="14888" y="16623"/>
                    <a:pt x="11679" y="17131"/>
                  </a:cubicBezTo>
                  <a:cubicBezTo>
                    <a:pt x="8471" y="17637"/>
                    <a:pt x="5502" y="17878"/>
                    <a:pt x="2873" y="17878"/>
                  </a:cubicBezTo>
                  <a:cubicBezTo>
                    <a:pt x="1860" y="17878"/>
                    <a:pt x="918" y="17855"/>
                    <a:pt x="1" y="17807"/>
                  </a:cubicBezTo>
                  <a:lnTo>
                    <a:pt x="1" y="17807"/>
                  </a:lnTo>
                  <a:lnTo>
                    <a:pt x="290" y="18457"/>
                  </a:lnTo>
                  <a:cubicBezTo>
                    <a:pt x="1111" y="18530"/>
                    <a:pt x="1956" y="18602"/>
                    <a:pt x="2848" y="18650"/>
                  </a:cubicBezTo>
                  <a:cubicBezTo>
                    <a:pt x="3672" y="18695"/>
                    <a:pt x="4531" y="18719"/>
                    <a:pt x="5421" y="18719"/>
                  </a:cubicBezTo>
                  <a:cubicBezTo>
                    <a:pt x="7421" y="18719"/>
                    <a:pt x="9577" y="18597"/>
                    <a:pt x="11848" y="18312"/>
                  </a:cubicBezTo>
                  <a:cubicBezTo>
                    <a:pt x="15130" y="17903"/>
                    <a:pt x="18627" y="17228"/>
                    <a:pt x="22295" y="16311"/>
                  </a:cubicBezTo>
                  <a:cubicBezTo>
                    <a:pt x="25962" y="15394"/>
                    <a:pt x="29774" y="14259"/>
                    <a:pt x="33659" y="13004"/>
                  </a:cubicBezTo>
                  <a:cubicBezTo>
                    <a:pt x="37568" y="11727"/>
                    <a:pt x="41573" y="10424"/>
                    <a:pt x="45675" y="9121"/>
                  </a:cubicBezTo>
                  <a:cubicBezTo>
                    <a:pt x="49751" y="7818"/>
                    <a:pt x="53901" y="6563"/>
                    <a:pt x="58099" y="5477"/>
                  </a:cubicBezTo>
                  <a:cubicBezTo>
                    <a:pt x="60199" y="4946"/>
                    <a:pt x="62323" y="4440"/>
                    <a:pt x="64421" y="3981"/>
                  </a:cubicBezTo>
                  <a:cubicBezTo>
                    <a:pt x="65482" y="3788"/>
                    <a:pt x="66521" y="3572"/>
                    <a:pt x="67582" y="3353"/>
                  </a:cubicBezTo>
                  <a:cubicBezTo>
                    <a:pt x="68644" y="3186"/>
                    <a:pt x="69729" y="2993"/>
                    <a:pt x="70742" y="2823"/>
                  </a:cubicBezTo>
                  <a:cubicBezTo>
                    <a:pt x="71804" y="2703"/>
                    <a:pt x="72842" y="2581"/>
                    <a:pt x="73904" y="2462"/>
                  </a:cubicBezTo>
                  <a:cubicBezTo>
                    <a:pt x="74409" y="2388"/>
                    <a:pt x="74940" y="2317"/>
                    <a:pt x="75448" y="2244"/>
                  </a:cubicBezTo>
                  <a:lnTo>
                    <a:pt x="76243" y="2147"/>
                  </a:lnTo>
                  <a:lnTo>
                    <a:pt x="77015" y="2099"/>
                  </a:lnTo>
                  <a:cubicBezTo>
                    <a:pt x="78054" y="2051"/>
                    <a:pt x="79090" y="2002"/>
                    <a:pt x="80103" y="1931"/>
                  </a:cubicBezTo>
                  <a:cubicBezTo>
                    <a:pt x="80634" y="1906"/>
                    <a:pt x="81142" y="1883"/>
                    <a:pt x="81647" y="1858"/>
                  </a:cubicBezTo>
                  <a:cubicBezTo>
                    <a:pt x="81817" y="1850"/>
                    <a:pt x="81986" y="1847"/>
                    <a:pt x="82155" y="1847"/>
                  </a:cubicBezTo>
                  <a:cubicBezTo>
                    <a:pt x="82492" y="1847"/>
                    <a:pt x="82830" y="1858"/>
                    <a:pt x="83168" y="1858"/>
                  </a:cubicBezTo>
                  <a:cubicBezTo>
                    <a:pt x="85195" y="1883"/>
                    <a:pt x="87197" y="1834"/>
                    <a:pt x="89127" y="2027"/>
                  </a:cubicBezTo>
                  <a:cubicBezTo>
                    <a:pt x="90092" y="2099"/>
                    <a:pt x="91057" y="2147"/>
                    <a:pt x="92022" y="2220"/>
                  </a:cubicBezTo>
                  <a:cubicBezTo>
                    <a:pt x="92964" y="2317"/>
                    <a:pt x="93904" y="2462"/>
                    <a:pt x="94821" y="2558"/>
                  </a:cubicBezTo>
                  <a:cubicBezTo>
                    <a:pt x="95738" y="2703"/>
                    <a:pt x="96655" y="2774"/>
                    <a:pt x="97548" y="2944"/>
                  </a:cubicBezTo>
                  <a:cubicBezTo>
                    <a:pt x="98440" y="3089"/>
                    <a:pt x="99309" y="3257"/>
                    <a:pt x="100177" y="3402"/>
                  </a:cubicBezTo>
                  <a:cubicBezTo>
                    <a:pt x="100588" y="3475"/>
                    <a:pt x="101023" y="3572"/>
                    <a:pt x="101457" y="3643"/>
                  </a:cubicBezTo>
                  <a:cubicBezTo>
                    <a:pt x="101866" y="3739"/>
                    <a:pt x="102277" y="3836"/>
                    <a:pt x="102686" y="3909"/>
                  </a:cubicBezTo>
                  <a:cubicBezTo>
                    <a:pt x="103532" y="4102"/>
                    <a:pt x="104327" y="4295"/>
                    <a:pt x="105124" y="4463"/>
                  </a:cubicBezTo>
                  <a:cubicBezTo>
                    <a:pt x="106717" y="4849"/>
                    <a:pt x="108187" y="5332"/>
                    <a:pt x="109635" y="5695"/>
                  </a:cubicBezTo>
                  <a:cubicBezTo>
                    <a:pt x="111034" y="6177"/>
                    <a:pt x="112386" y="6563"/>
                    <a:pt x="113640" y="7021"/>
                  </a:cubicBezTo>
                  <a:cubicBezTo>
                    <a:pt x="116126" y="7889"/>
                    <a:pt x="118273" y="8758"/>
                    <a:pt x="120010" y="9555"/>
                  </a:cubicBezTo>
                  <a:cubicBezTo>
                    <a:pt x="121747" y="10327"/>
                    <a:pt x="123098" y="10978"/>
                    <a:pt x="123992" y="11460"/>
                  </a:cubicBezTo>
                  <a:cubicBezTo>
                    <a:pt x="124909" y="11943"/>
                    <a:pt x="125366" y="12209"/>
                    <a:pt x="125366" y="12209"/>
                  </a:cubicBezTo>
                  <a:cubicBezTo>
                    <a:pt x="125366" y="12209"/>
                    <a:pt x="124932" y="11894"/>
                    <a:pt x="124063" y="11364"/>
                  </a:cubicBezTo>
                  <a:cubicBezTo>
                    <a:pt x="123629" y="11099"/>
                    <a:pt x="123075" y="10761"/>
                    <a:pt x="122423" y="10399"/>
                  </a:cubicBezTo>
                  <a:cubicBezTo>
                    <a:pt x="121795" y="10038"/>
                    <a:pt x="121048" y="9627"/>
                    <a:pt x="120180" y="9192"/>
                  </a:cubicBezTo>
                  <a:cubicBezTo>
                    <a:pt x="118491" y="8300"/>
                    <a:pt x="116368" y="7335"/>
                    <a:pt x="113907" y="6297"/>
                  </a:cubicBezTo>
                  <a:cubicBezTo>
                    <a:pt x="112675" y="5766"/>
                    <a:pt x="111324" y="5309"/>
                    <a:pt x="109925" y="4753"/>
                  </a:cubicBezTo>
                  <a:cubicBezTo>
                    <a:pt x="108502" y="4295"/>
                    <a:pt x="107006" y="3788"/>
                    <a:pt x="105437" y="3330"/>
                  </a:cubicBezTo>
                  <a:cubicBezTo>
                    <a:pt x="104642" y="3112"/>
                    <a:pt x="103821" y="2896"/>
                    <a:pt x="103001" y="2678"/>
                  </a:cubicBezTo>
                  <a:cubicBezTo>
                    <a:pt x="102590" y="2558"/>
                    <a:pt x="102156" y="2462"/>
                    <a:pt x="101746" y="2340"/>
                  </a:cubicBezTo>
                  <a:cubicBezTo>
                    <a:pt x="101312" y="2244"/>
                    <a:pt x="100878" y="2147"/>
                    <a:pt x="100444" y="2076"/>
                  </a:cubicBezTo>
                  <a:cubicBezTo>
                    <a:pt x="99575" y="1883"/>
                    <a:pt x="98681" y="1690"/>
                    <a:pt x="97790" y="1497"/>
                  </a:cubicBezTo>
                  <a:cubicBezTo>
                    <a:pt x="96896" y="1304"/>
                    <a:pt x="95956" y="1207"/>
                    <a:pt x="95039" y="1037"/>
                  </a:cubicBezTo>
                  <a:cubicBezTo>
                    <a:pt x="94097" y="892"/>
                    <a:pt x="93157" y="748"/>
                    <a:pt x="92192" y="628"/>
                  </a:cubicBezTo>
                  <a:cubicBezTo>
                    <a:pt x="91227" y="532"/>
                    <a:pt x="90237" y="435"/>
                    <a:pt x="89249" y="339"/>
                  </a:cubicBezTo>
                  <a:cubicBezTo>
                    <a:pt x="87270" y="97"/>
                    <a:pt x="85243" y="120"/>
                    <a:pt x="83168" y="49"/>
                  </a:cubicBezTo>
                  <a:cubicBezTo>
                    <a:pt x="82661" y="24"/>
                    <a:pt x="82130" y="1"/>
                    <a:pt x="8162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709;p38">
              <a:extLst>
                <a:ext uri="{FF2B5EF4-FFF2-40B4-BE49-F238E27FC236}">
                  <a16:creationId xmlns:a16="http://schemas.microsoft.com/office/drawing/2014/main" id="{25740CF8-8F90-9C9D-1C13-C496C6F8BE37}"/>
                </a:ext>
              </a:extLst>
            </p:cNvPr>
            <p:cNvSpPr/>
            <p:nvPr/>
          </p:nvSpPr>
          <p:spPr>
            <a:xfrm>
              <a:off x="1444475" y="3183950"/>
              <a:ext cx="2262550" cy="286650"/>
            </a:xfrm>
            <a:custGeom>
              <a:avLst/>
              <a:gdLst/>
              <a:ahLst/>
              <a:cxnLst/>
              <a:rect l="l" t="t" r="r" b="b"/>
              <a:pathLst>
                <a:path w="90502" h="11466" extrusionOk="0">
                  <a:moveTo>
                    <a:pt x="49763" y="1"/>
                  </a:moveTo>
                  <a:cubicBezTo>
                    <a:pt x="49686" y="1"/>
                    <a:pt x="49610" y="2"/>
                    <a:pt x="49533" y="4"/>
                  </a:cubicBezTo>
                  <a:cubicBezTo>
                    <a:pt x="48786" y="30"/>
                    <a:pt x="48062" y="30"/>
                    <a:pt x="47313" y="30"/>
                  </a:cubicBezTo>
                  <a:lnTo>
                    <a:pt x="46759" y="30"/>
                  </a:lnTo>
                  <a:lnTo>
                    <a:pt x="46180" y="78"/>
                  </a:lnTo>
                  <a:lnTo>
                    <a:pt x="45094" y="149"/>
                  </a:lnTo>
                  <a:cubicBezTo>
                    <a:pt x="44370" y="198"/>
                    <a:pt x="43671" y="246"/>
                    <a:pt x="42922" y="319"/>
                  </a:cubicBezTo>
                  <a:cubicBezTo>
                    <a:pt x="42198" y="416"/>
                    <a:pt x="41475" y="512"/>
                    <a:pt x="40728" y="584"/>
                  </a:cubicBezTo>
                  <a:cubicBezTo>
                    <a:pt x="39255" y="753"/>
                    <a:pt x="37855" y="1018"/>
                    <a:pt x="36433" y="1236"/>
                  </a:cubicBezTo>
                  <a:cubicBezTo>
                    <a:pt x="33586" y="1693"/>
                    <a:pt x="30810" y="2298"/>
                    <a:pt x="28156" y="2877"/>
                  </a:cubicBezTo>
                  <a:cubicBezTo>
                    <a:pt x="26830" y="3189"/>
                    <a:pt x="25527" y="3504"/>
                    <a:pt x="24248" y="3817"/>
                  </a:cubicBezTo>
                  <a:cubicBezTo>
                    <a:pt x="22970" y="4154"/>
                    <a:pt x="21738" y="4492"/>
                    <a:pt x="20509" y="4807"/>
                  </a:cubicBezTo>
                  <a:cubicBezTo>
                    <a:pt x="18096" y="5457"/>
                    <a:pt x="15828" y="6133"/>
                    <a:pt x="13753" y="6760"/>
                  </a:cubicBezTo>
                  <a:cubicBezTo>
                    <a:pt x="5405" y="9318"/>
                    <a:pt x="1" y="11466"/>
                    <a:pt x="1" y="11466"/>
                  </a:cubicBezTo>
                  <a:cubicBezTo>
                    <a:pt x="1" y="11466"/>
                    <a:pt x="1423" y="11103"/>
                    <a:pt x="3861" y="10476"/>
                  </a:cubicBezTo>
                  <a:cubicBezTo>
                    <a:pt x="6322" y="9825"/>
                    <a:pt x="9845" y="8932"/>
                    <a:pt x="14066" y="7918"/>
                  </a:cubicBezTo>
                  <a:cubicBezTo>
                    <a:pt x="16189" y="7413"/>
                    <a:pt x="18482" y="6882"/>
                    <a:pt x="20895" y="6303"/>
                  </a:cubicBezTo>
                  <a:cubicBezTo>
                    <a:pt x="23308" y="5747"/>
                    <a:pt x="25888" y="5216"/>
                    <a:pt x="28542" y="4662"/>
                  </a:cubicBezTo>
                  <a:cubicBezTo>
                    <a:pt x="29870" y="4421"/>
                    <a:pt x="31221" y="4154"/>
                    <a:pt x="32573" y="3890"/>
                  </a:cubicBezTo>
                  <a:cubicBezTo>
                    <a:pt x="33947" y="3672"/>
                    <a:pt x="35346" y="3407"/>
                    <a:pt x="36746" y="3189"/>
                  </a:cubicBezTo>
                  <a:cubicBezTo>
                    <a:pt x="38145" y="2996"/>
                    <a:pt x="39569" y="2732"/>
                    <a:pt x="40969" y="2610"/>
                  </a:cubicBezTo>
                  <a:cubicBezTo>
                    <a:pt x="41668" y="2514"/>
                    <a:pt x="42368" y="2442"/>
                    <a:pt x="43092" y="2369"/>
                  </a:cubicBezTo>
                  <a:cubicBezTo>
                    <a:pt x="43791" y="2272"/>
                    <a:pt x="44515" y="2249"/>
                    <a:pt x="45238" y="2201"/>
                  </a:cubicBezTo>
                  <a:lnTo>
                    <a:pt x="46325" y="2105"/>
                  </a:lnTo>
                  <a:lnTo>
                    <a:pt x="46856" y="2079"/>
                  </a:lnTo>
                  <a:lnTo>
                    <a:pt x="47387" y="2079"/>
                  </a:lnTo>
                  <a:cubicBezTo>
                    <a:pt x="48085" y="2056"/>
                    <a:pt x="48809" y="2056"/>
                    <a:pt x="49510" y="2031"/>
                  </a:cubicBezTo>
                  <a:cubicBezTo>
                    <a:pt x="49605" y="2028"/>
                    <a:pt x="49701" y="2027"/>
                    <a:pt x="49797" y="2027"/>
                  </a:cubicBezTo>
                  <a:cubicBezTo>
                    <a:pt x="50405" y="2027"/>
                    <a:pt x="51028" y="2083"/>
                    <a:pt x="51633" y="2105"/>
                  </a:cubicBezTo>
                  <a:cubicBezTo>
                    <a:pt x="52332" y="2128"/>
                    <a:pt x="53032" y="2176"/>
                    <a:pt x="53756" y="2201"/>
                  </a:cubicBezTo>
                  <a:cubicBezTo>
                    <a:pt x="55156" y="2346"/>
                    <a:pt x="56555" y="2442"/>
                    <a:pt x="57929" y="2610"/>
                  </a:cubicBezTo>
                  <a:cubicBezTo>
                    <a:pt x="59305" y="2803"/>
                    <a:pt x="60657" y="2925"/>
                    <a:pt x="61983" y="3166"/>
                  </a:cubicBezTo>
                  <a:cubicBezTo>
                    <a:pt x="63334" y="3382"/>
                    <a:pt x="64637" y="3575"/>
                    <a:pt x="65916" y="3817"/>
                  </a:cubicBezTo>
                  <a:cubicBezTo>
                    <a:pt x="67194" y="4058"/>
                    <a:pt x="68449" y="4276"/>
                    <a:pt x="69655" y="4540"/>
                  </a:cubicBezTo>
                  <a:cubicBezTo>
                    <a:pt x="70887" y="4782"/>
                    <a:pt x="72068" y="5048"/>
                    <a:pt x="73203" y="5289"/>
                  </a:cubicBezTo>
                  <a:cubicBezTo>
                    <a:pt x="74336" y="5554"/>
                    <a:pt x="75446" y="5795"/>
                    <a:pt x="76507" y="6061"/>
                  </a:cubicBezTo>
                  <a:cubicBezTo>
                    <a:pt x="78607" y="6544"/>
                    <a:pt x="80537" y="7026"/>
                    <a:pt x="82250" y="7484"/>
                  </a:cubicBezTo>
                  <a:cubicBezTo>
                    <a:pt x="83964" y="7943"/>
                    <a:pt x="85434" y="8329"/>
                    <a:pt x="86666" y="8667"/>
                  </a:cubicBezTo>
                  <a:cubicBezTo>
                    <a:pt x="89127" y="9343"/>
                    <a:pt x="90501" y="9752"/>
                    <a:pt x="90501" y="9752"/>
                  </a:cubicBezTo>
                  <a:cubicBezTo>
                    <a:pt x="90501" y="9752"/>
                    <a:pt x="89175" y="9173"/>
                    <a:pt x="86811" y="8281"/>
                  </a:cubicBezTo>
                  <a:cubicBezTo>
                    <a:pt x="85604" y="7822"/>
                    <a:pt x="84157" y="7291"/>
                    <a:pt x="82468" y="6737"/>
                  </a:cubicBezTo>
                  <a:cubicBezTo>
                    <a:pt x="80802" y="6158"/>
                    <a:pt x="78897" y="5531"/>
                    <a:pt x="76797" y="4903"/>
                  </a:cubicBezTo>
                  <a:cubicBezTo>
                    <a:pt x="74722" y="4276"/>
                    <a:pt x="72431" y="3624"/>
                    <a:pt x="69993" y="3045"/>
                  </a:cubicBezTo>
                  <a:cubicBezTo>
                    <a:pt x="67580" y="2442"/>
                    <a:pt x="65000" y="1863"/>
                    <a:pt x="62297" y="1381"/>
                  </a:cubicBezTo>
                  <a:cubicBezTo>
                    <a:pt x="59595" y="873"/>
                    <a:pt x="56771" y="487"/>
                    <a:pt x="53901" y="223"/>
                  </a:cubicBezTo>
                  <a:cubicBezTo>
                    <a:pt x="53177" y="174"/>
                    <a:pt x="52453" y="149"/>
                    <a:pt x="51730" y="101"/>
                  </a:cubicBezTo>
                  <a:cubicBezTo>
                    <a:pt x="51060" y="80"/>
                    <a:pt x="50410" y="1"/>
                    <a:pt x="4976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710;p38">
              <a:extLst>
                <a:ext uri="{FF2B5EF4-FFF2-40B4-BE49-F238E27FC236}">
                  <a16:creationId xmlns:a16="http://schemas.microsoft.com/office/drawing/2014/main" id="{9DCD568A-AD86-843B-B495-1FFF42BF55AB}"/>
                </a:ext>
              </a:extLst>
            </p:cNvPr>
            <p:cNvSpPr/>
            <p:nvPr/>
          </p:nvSpPr>
          <p:spPr>
            <a:xfrm>
              <a:off x="383475" y="3404825"/>
              <a:ext cx="6850950" cy="512150"/>
            </a:xfrm>
            <a:custGeom>
              <a:avLst/>
              <a:gdLst/>
              <a:ahLst/>
              <a:cxnLst/>
              <a:rect l="l" t="t" r="r" b="b"/>
              <a:pathLst>
                <a:path w="274038" h="20486" extrusionOk="0">
                  <a:moveTo>
                    <a:pt x="122373" y="0"/>
                  </a:moveTo>
                  <a:lnTo>
                    <a:pt x="0" y="12112"/>
                  </a:lnTo>
                  <a:lnTo>
                    <a:pt x="0" y="16937"/>
                  </a:lnTo>
                  <a:lnTo>
                    <a:pt x="118947" y="4826"/>
                  </a:lnTo>
                  <a:cubicBezTo>
                    <a:pt x="120516" y="7817"/>
                    <a:pt x="125076" y="13536"/>
                    <a:pt x="137020" y="13536"/>
                  </a:cubicBezTo>
                  <a:cubicBezTo>
                    <a:pt x="148962" y="13536"/>
                    <a:pt x="153523" y="7817"/>
                    <a:pt x="155115" y="4826"/>
                  </a:cubicBezTo>
                  <a:lnTo>
                    <a:pt x="274037" y="20485"/>
                  </a:lnTo>
                  <a:lnTo>
                    <a:pt x="274037" y="15683"/>
                  </a:lnTo>
                  <a:lnTo>
                    <a:pt x="151664" y="0"/>
                  </a:lnTo>
                  <a:lnTo>
                    <a:pt x="151181" y="1811"/>
                  </a:lnTo>
                  <a:cubicBezTo>
                    <a:pt x="151110" y="2052"/>
                    <a:pt x="149010" y="8711"/>
                    <a:pt x="137020" y="8711"/>
                  </a:cubicBezTo>
                  <a:cubicBezTo>
                    <a:pt x="125027" y="8711"/>
                    <a:pt x="122929" y="2052"/>
                    <a:pt x="122856" y="1811"/>
                  </a:cubicBezTo>
                  <a:lnTo>
                    <a:pt x="1223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711;p38">
              <a:extLst>
                <a:ext uri="{FF2B5EF4-FFF2-40B4-BE49-F238E27FC236}">
                  <a16:creationId xmlns:a16="http://schemas.microsoft.com/office/drawing/2014/main" id="{9AA97452-5F7C-1375-8A22-5D9BB5CC133F}"/>
                </a:ext>
              </a:extLst>
            </p:cNvPr>
            <p:cNvSpPr/>
            <p:nvPr/>
          </p:nvSpPr>
          <p:spPr>
            <a:xfrm>
              <a:off x="3842725" y="2162175"/>
              <a:ext cx="3162475" cy="886975"/>
            </a:xfrm>
            <a:custGeom>
              <a:avLst/>
              <a:gdLst/>
              <a:ahLst/>
              <a:cxnLst/>
              <a:rect l="l" t="t" r="r" b="b"/>
              <a:pathLst>
                <a:path w="126499" h="35479" extrusionOk="0">
                  <a:moveTo>
                    <a:pt x="77310" y="1"/>
                  </a:moveTo>
                  <a:cubicBezTo>
                    <a:pt x="69975" y="1"/>
                    <a:pt x="62221" y="452"/>
                    <a:pt x="54310" y="1621"/>
                  </a:cubicBezTo>
                  <a:cubicBezTo>
                    <a:pt x="17662" y="7049"/>
                    <a:pt x="1" y="35423"/>
                    <a:pt x="1" y="35423"/>
                  </a:cubicBezTo>
                  <a:cubicBezTo>
                    <a:pt x="1" y="35423"/>
                    <a:pt x="109" y="35479"/>
                    <a:pt x="363" y="35479"/>
                  </a:cubicBezTo>
                  <a:cubicBezTo>
                    <a:pt x="1026" y="35479"/>
                    <a:pt x="2680" y="35101"/>
                    <a:pt x="6007" y="32383"/>
                  </a:cubicBezTo>
                  <a:cubicBezTo>
                    <a:pt x="14983" y="25073"/>
                    <a:pt x="33055" y="11176"/>
                    <a:pt x="54310" y="8159"/>
                  </a:cubicBezTo>
                  <a:cubicBezTo>
                    <a:pt x="59709" y="7388"/>
                    <a:pt x="65555" y="7078"/>
                    <a:pt x="71465" y="7078"/>
                  </a:cubicBezTo>
                  <a:cubicBezTo>
                    <a:pt x="95693" y="7078"/>
                    <a:pt x="120998" y="12286"/>
                    <a:pt x="120998" y="12286"/>
                  </a:cubicBezTo>
                  <a:lnTo>
                    <a:pt x="126499" y="5071"/>
                  </a:lnTo>
                  <a:cubicBezTo>
                    <a:pt x="120541" y="4758"/>
                    <a:pt x="101139" y="1"/>
                    <a:pt x="77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712;p38">
              <a:extLst>
                <a:ext uri="{FF2B5EF4-FFF2-40B4-BE49-F238E27FC236}">
                  <a16:creationId xmlns:a16="http://schemas.microsoft.com/office/drawing/2014/main" id="{69A7B144-5FA7-5288-145B-54973B72969A}"/>
                </a:ext>
              </a:extLst>
            </p:cNvPr>
            <p:cNvSpPr/>
            <p:nvPr/>
          </p:nvSpPr>
          <p:spPr>
            <a:xfrm>
              <a:off x="3837900" y="1087400"/>
              <a:ext cx="2560500" cy="2003775"/>
            </a:xfrm>
            <a:custGeom>
              <a:avLst/>
              <a:gdLst/>
              <a:ahLst/>
              <a:cxnLst/>
              <a:rect l="l" t="t" r="r" b="b"/>
              <a:pathLst>
                <a:path w="102420" h="80151" extrusionOk="0">
                  <a:moveTo>
                    <a:pt x="102420" y="0"/>
                  </a:moveTo>
                  <a:lnTo>
                    <a:pt x="102420" y="0"/>
                  </a:lnTo>
                  <a:cubicBezTo>
                    <a:pt x="95182" y="2872"/>
                    <a:pt x="63841" y="8348"/>
                    <a:pt x="35346" y="26855"/>
                  </a:cubicBezTo>
                  <a:cubicBezTo>
                    <a:pt x="4270" y="47000"/>
                    <a:pt x="1" y="80151"/>
                    <a:pt x="1" y="80151"/>
                  </a:cubicBezTo>
                  <a:cubicBezTo>
                    <a:pt x="1" y="80151"/>
                    <a:pt x="2" y="80151"/>
                    <a:pt x="4" y="80151"/>
                  </a:cubicBezTo>
                  <a:cubicBezTo>
                    <a:pt x="85" y="80151"/>
                    <a:pt x="1638" y="80081"/>
                    <a:pt x="4174" y="74891"/>
                  </a:cubicBezTo>
                  <a:cubicBezTo>
                    <a:pt x="9314" y="64516"/>
                    <a:pt x="19978" y="44371"/>
                    <a:pt x="38048" y="32790"/>
                  </a:cubicBezTo>
                  <a:cubicBezTo>
                    <a:pt x="61477" y="17783"/>
                    <a:pt x="100418" y="8856"/>
                    <a:pt x="100418" y="8856"/>
                  </a:cubicBezTo>
                  <a:lnTo>
                    <a:pt x="1024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713;p38">
              <a:extLst>
                <a:ext uri="{FF2B5EF4-FFF2-40B4-BE49-F238E27FC236}">
                  <a16:creationId xmlns:a16="http://schemas.microsoft.com/office/drawing/2014/main" id="{70542655-1640-22F7-0DC3-8A1A7852D1F7}"/>
                </a:ext>
              </a:extLst>
            </p:cNvPr>
            <p:cNvSpPr/>
            <p:nvPr/>
          </p:nvSpPr>
          <p:spPr>
            <a:xfrm>
              <a:off x="3615300" y="238125"/>
              <a:ext cx="1813825" cy="2867525"/>
            </a:xfrm>
            <a:custGeom>
              <a:avLst/>
              <a:gdLst/>
              <a:ahLst/>
              <a:cxnLst/>
              <a:rect l="l" t="t" r="r" b="b"/>
              <a:pathLst>
                <a:path w="72553" h="114701" extrusionOk="0">
                  <a:moveTo>
                    <a:pt x="70815" y="0"/>
                  </a:moveTo>
                  <a:cubicBezTo>
                    <a:pt x="65337" y="5549"/>
                    <a:pt x="38894" y="23236"/>
                    <a:pt x="20293" y="51657"/>
                  </a:cubicBezTo>
                  <a:cubicBezTo>
                    <a:pt x="1" y="82637"/>
                    <a:pt x="9459" y="114701"/>
                    <a:pt x="9459" y="114701"/>
                  </a:cubicBezTo>
                  <a:cubicBezTo>
                    <a:pt x="9459" y="114701"/>
                    <a:pt x="10931" y="114122"/>
                    <a:pt x="11173" y="108187"/>
                  </a:cubicBezTo>
                  <a:cubicBezTo>
                    <a:pt x="11655" y="96631"/>
                    <a:pt x="13296" y="73903"/>
                    <a:pt x="25166" y="56000"/>
                  </a:cubicBezTo>
                  <a:cubicBezTo>
                    <a:pt x="40534" y="32813"/>
                    <a:pt x="72552" y="8904"/>
                    <a:pt x="72552" y="8904"/>
                  </a:cubicBezTo>
                  <a:lnTo>
                    <a:pt x="708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714;p38">
              <a:extLst>
                <a:ext uri="{FF2B5EF4-FFF2-40B4-BE49-F238E27FC236}">
                  <a16:creationId xmlns:a16="http://schemas.microsoft.com/office/drawing/2014/main" id="{C9183843-C9F8-40D2-1BF7-1248B0C1DAD6}"/>
                </a:ext>
              </a:extLst>
            </p:cNvPr>
            <p:cNvSpPr/>
            <p:nvPr/>
          </p:nvSpPr>
          <p:spPr>
            <a:xfrm>
              <a:off x="613300" y="2162175"/>
              <a:ext cx="3161900" cy="886975"/>
            </a:xfrm>
            <a:custGeom>
              <a:avLst/>
              <a:gdLst/>
              <a:ahLst/>
              <a:cxnLst/>
              <a:rect l="l" t="t" r="r" b="b"/>
              <a:pathLst>
                <a:path w="126476" h="35479" extrusionOk="0">
                  <a:moveTo>
                    <a:pt x="49165" y="1"/>
                  </a:moveTo>
                  <a:cubicBezTo>
                    <a:pt x="25339" y="1"/>
                    <a:pt x="5941" y="4758"/>
                    <a:pt x="0" y="5071"/>
                  </a:cubicBezTo>
                  <a:lnTo>
                    <a:pt x="5501" y="12286"/>
                  </a:lnTo>
                  <a:cubicBezTo>
                    <a:pt x="5501" y="12286"/>
                    <a:pt x="30792" y="7078"/>
                    <a:pt x="55012" y="7078"/>
                  </a:cubicBezTo>
                  <a:cubicBezTo>
                    <a:pt x="60921" y="7078"/>
                    <a:pt x="66765" y="7388"/>
                    <a:pt x="72164" y="8159"/>
                  </a:cubicBezTo>
                  <a:cubicBezTo>
                    <a:pt x="93421" y="11176"/>
                    <a:pt x="111491" y="25073"/>
                    <a:pt x="120467" y="32383"/>
                  </a:cubicBezTo>
                  <a:cubicBezTo>
                    <a:pt x="123796" y="35101"/>
                    <a:pt x="125450" y="35479"/>
                    <a:pt x="126113" y="35479"/>
                  </a:cubicBezTo>
                  <a:cubicBezTo>
                    <a:pt x="126367" y="35479"/>
                    <a:pt x="126475" y="35423"/>
                    <a:pt x="126475" y="35423"/>
                  </a:cubicBezTo>
                  <a:cubicBezTo>
                    <a:pt x="126475" y="35423"/>
                    <a:pt x="108814" y="7049"/>
                    <a:pt x="72164" y="1621"/>
                  </a:cubicBezTo>
                  <a:cubicBezTo>
                    <a:pt x="64254" y="452"/>
                    <a:pt x="56500" y="1"/>
                    <a:pt x="49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715;p38">
              <a:extLst>
                <a:ext uri="{FF2B5EF4-FFF2-40B4-BE49-F238E27FC236}">
                  <a16:creationId xmlns:a16="http://schemas.microsoft.com/office/drawing/2014/main" id="{CCC54402-D287-5847-68EA-81BCD67EECF4}"/>
                </a:ext>
              </a:extLst>
            </p:cNvPr>
            <p:cNvSpPr/>
            <p:nvPr/>
          </p:nvSpPr>
          <p:spPr>
            <a:xfrm>
              <a:off x="1219475" y="1087400"/>
              <a:ext cx="2561125" cy="2003775"/>
            </a:xfrm>
            <a:custGeom>
              <a:avLst/>
              <a:gdLst/>
              <a:ahLst/>
              <a:cxnLst/>
              <a:rect l="l" t="t" r="r" b="b"/>
              <a:pathLst>
                <a:path w="102445" h="80151" extrusionOk="0">
                  <a:moveTo>
                    <a:pt x="0" y="0"/>
                  </a:moveTo>
                  <a:lnTo>
                    <a:pt x="2004" y="8856"/>
                  </a:lnTo>
                  <a:cubicBezTo>
                    <a:pt x="2004" y="8856"/>
                    <a:pt x="40945" y="17783"/>
                    <a:pt x="64372" y="32790"/>
                  </a:cubicBezTo>
                  <a:cubicBezTo>
                    <a:pt x="82444" y="44371"/>
                    <a:pt x="93131" y="64516"/>
                    <a:pt x="98246" y="74891"/>
                  </a:cubicBezTo>
                  <a:cubicBezTo>
                    <a:pt x="100807" y="80081"/>
                    <a:pt x="102360" y="80151"/>
                    <a:pt x="102441" y="80151"/>
                  </a:cubicBezTo>
                  <a:cubicBezTo>
                    <a:pt x="102443" y="80151"/>
                    <a:pt x="102445" y="80151"/>
                    <a:pt x="102445" y="80151"/>
                  </a:cubicBezTo>
                  <a:cubicBezTo>
                    <a:pt x="102445" y="80151"/>
                    <a:pt x="98150" y="47000"/>
                    <a:pt x="67074" y="26855"/>
                  </a:cubicBezTo>
                  <a:cubicBezTo>
                    <a:pt x="38581" y="8348"/>
                    <a:pt x="7239" y="287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716;p38">
              <a:extLst>
                <a:ext uri="{FF2B5EF4-FFF2-40B4-BE49-F238E27FC236}">
                  <a16:creationId xmlns:a16="http://schemas.microsoft.com/office/drawing/2014/main" id="{6633A011-D79C-E49E-1FBF-5E619F882244}"/>
                </a:ext>
              </a:extLst>
            </p:cNvPr>
            <p:cNvSpPr/>
            <p:nvPr/>
          </p:nvSpPr>
          <p:spPr>
            <a:xfrm>
              <a:off x="2188800" y="238125"/>
              <a:ext cx="1814400" cy="2867525"/>
            </a:xfrm>
            <a:custGeom>
              <a:avLst/>
              <a:gdLst/>
              <a:ahLst/>
              <a:cxnLst/>
              <a:rect l="l" t="t" r="r" b="b"/>
              <a:pathLst>
                <a:path w="72576" h="114701" extrusionOk="0">
                  <a:moveTo>
                    <a:pt x="1761" y="0"/>
                  </a:moveTo>
                  <a:lnTo>
                    <a:pt x="1" y="8904"/>
                  </a:lnTo>
                  <a:cubicBezTo>
                    <a:pt x="1" y="8904"/>
                    <a:pt x="32017" y="32813"/>
                    <a:pt x="47387" y="56000"/>
                  </a:cubicBezTo>
                  <a:cubicBezTo>
                    <a:pt x="59257" y="73903"/>
                    <a:pt x="60898" y="96631"/>
                    <a:pt x="61380" y="108187"/>
                  </a:cubicBezTo>
                  <a:cubicBezTo>
                    <a:pt x="61622" y="114122"/>
                    <a:pt x="63093" y="114701"/>
                    <a:pt x="63093" y="114701"/>
                  </a:cubicBezTo>
                  <a:cubicBezTo>
                    <a:pt x="63093" y="114701"/>
                    <a:pt x="72575" y="82637"/>
                    <a:pt x="52284" y="51657"/>
                  </a:cubicBezTo>
                  <a:cubicBezTo>
                    <a:pt x="33657" y="23236"/>
                    <a:pt x="7214" y="5549"/>
                    <a:pt x="1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 name="Google Shape;1717;p38">
            <a:extLst>
              <a:ext uri="{FF2B5EF4-FFF2-40B4-BE49-F238E27FC236}">
                <a16:creationId xmlns:a16="http://schemas.microsoft.com/office/drawing/2014/main" id="{4CDA0E82-0128-D411-9FCA-015C5B520DBA}"/>
              </a:ext>
            </a:extLst>
          </p:cNvPr>
          <p:cNvGrpSpPr/>
          <p:nvPr/>
        </p:nvGrpSpPr>
        <p:grpSpPr>
          <a:xfrm>
            <a:off x="1328000" y="1474450"/>
            <a:ext cx="3586447" cy="1613980"/>
            <a:chOff x="-5041" y="604118"/>
            <a:chExt cx="3586447" cy="1613980"/>
          </a:xfrm>
        </p:grpSpPr>
        <p:cxnSp>
          <p:nvCxnSpPr>
            <p:cNvPr id="41" name="Google Shape;1718;p38">
              <a:extLst>
                <a:ext uri="{FF2B5EF4-FFF2-40B4-BE49-F238E27FC236}">
                  <a16:creationId xmlns:a16="http://schemas.microsoft.com/office/drawing/2014/main" id="{7DD964D0-9E12-214C-37D1-8C5BFDEE84DA}"/>
                </a:ext>
              </a:extLst>
            </p:cNvPr>
            <p:cNvCxnSpPr>
              <a:cxnSpLocks/>
              <a:stCxn id="44" idx="3"/>
              <a:endCxn id="46" idx="0"/>
            </p:cNvCxnSpPr>
            <p:nvPr/>
          </p:nvCxnSpPr>
          <p:spPr>
            <a:xfrm>
              <a:off x="1691950" y="949472"/>
              <a:ext cx="1660854" cy="912076"/>
            </a:xfrm>
            <a:prstGeom prst="bentConnector2">
              <a:avLst/>
            </a:prstGeom>
            <a:noFill/>
            <a:ln w="9525" cap="flat" cmpd="sng">
              <a:solidFill>
                <a:schemeClr val="accent3"/>
              </a:solidFill>
              <a:prstDash val="solid"/>
              <a:round/>
              <a:headEnd type="none" w="med" len="med"/>
              <a:tailEnd type="none" w="med" len="med"/>
            </a:ln>
          </p:spPr>
        </p:cxnSp>
        <p:grpSp>
          <p:nvGrpSpPr>
            <p:cNvPr id="42" name="Google Shape;1721;p38">
              <a:extLst>
                <a:ext uri="{FF2B5EF4-FFF2-40B4-BE49-F238E27FC236}">
                  <a16:creationId xmlns:a16="http://schemas.microsoft.com/office/drawing/2014/main" id="{B3C38788-5317-447B-4E7E-3B523362FF23}"/>
                </a:ext>
              </a:extLst>
            </p:cNvPr>
            <p:cNvGrpSpPr/>
            <p:nvPr/>
          </p:nvGrpSpPr>
          <p:grpSpPr>
            <a:xfrm>
              <a:off x="3124203" y="1760899"/>
              <a:ext cx="457203" cy="457199"/>
              <a:chOff x="3442503" y="7800763"/>
              <a:chExt cx="457203" cy="457199"/>
            </a:xfrm>
          </p:grpSpPr>
          <p:sp>
            <p:nvSpPr>
              <p:cNvPr id="45" name="Google Shape;1722;p38">
                <a:extLst>
                  <a:ext uri="{FF2B5EF4-FFF2-40B4-BE49-F238E27FC236}">
                    <a16:creationId xmlns:a16="http://schemas.microsoft.com/office/drawing/2014/main" id="{190A9AA5-370F-DE70-D3BB-DB600748AA4F}"/>
                  </a:ext>
                </a:extLst>
              </p:cNvPr>
              <p:cNvSpPr/>
              <p:nvPr/>
            </p:nvSpPr>
            <p:spPr>
              <a:xfrm>
                <a:off x="3442503" y="7800763"/>
                <a:ext cx="457203" cy="457199"/>
              </a:xfrm>
              <a:custGeom>
                <a:avLst/>
                <a:gdLst/>
                <a:ahLst/>
                <a:cxnLst/>
                <a:rect l="l" t="t" r="r" b="b"/>
                <a:pathLst>
                  <a:path w="2154" h="2130" extrusionOk="0">
                    <a:moveTo>
                      <a:pt x="1077" y="0"/>
                    </a:moveTo>
                    <a:cubicBezTo>
                      <a:pt x="486" y="0"/>
                      <a:pt x="0" y="488"/>
                      <a:pt x="0" y="1077"/>
                    </a:cubicBezTo>
                    <a:cubicBezTo>
                      <a:pt x="0" y="1668"/>
                      <a:pt x="486" y="2129"/>
                      <a:pt x="1077" y="2129"/>
                    </a:cubicBezTo>
                    <a:cubicBezTo>
                      <a:pt x="1666" y="2129"/>
                      <a:pt x="2154" y="1668"/>
                      <a:pt x="2154" y="1077"/>
                    </a:cubicBezTo>
                    <a:cubicBezTo>
                      <a:pt x="2154" y="488"/>
                      <a:pt x="1666" y="0"/>
                      <a:pt x="10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20;p38">
                <a:extLst>
                  <a:ext uri="{FF2B5EF4-FFF2-40B4-BE49-F238E27FC236}">
                    <a16:creationId xmlns:a16="http://schemas.microsoft.com/office/drawing/2014/main" id="{5155BCBD-825A-2F01-7274-1C870573FBD1}"/>
                  </a:ext>
                </a:extLst>
              </p:cNvPr>
              <p:cNvSpPr txBox="1"/>
              <p:nvPr/>
            </p:nvSpPr>
            <p:spPr>
              <a:xfrm>
                <a:off x="3502504" y="7901412"/>
                <a:ext cx="3372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oboto"/>
                    <a:ea typeface="Roboto"/>
                    <a:cs typeface="Roboto"/>
                    <a:sym typeface="Roboto"/>
                  </a:rPr>
                  <a:t>3</a:t>
                </a:r>
                <a:endParaRPr sz="1600" b="1" dirty="0">
                  <a:solidFill>
                    <a:schemeClr val="lt1"/>
                  </a:solidFill>
                  <a:latin typeface="Roboto"/>
                  <a:ea typeface="Roboto"/>
                  <a:cs typeface="Roboto"/>
                  <a:sym typeface="Roboto"/>
                </a:endParaRPr>
              </a:p>
            </p:txBody>
          </p:sp>
        </p:grpSp>
        <p:sp>
          <p:nvSpPr>
            <p:cNvPr id="44" name="Google Shape;1719;p38">
              <a:extLst>
                <a:ext uri="{FF2B5EF4-FFF2-40B4-BE49-F238E27FC236}">
                  <a16:creationId xmlns:a16="http://schemas.microsoft.com/office/drawing/2014/main" id="{5D425CFD-946B-7717-5031-76C74212B1B7}"/>
                </a:ext>
              </a:extLst>
            </p:cNvPr>
            <p:cNvSpPr txBox="1"/>
            <p:nvPr/>
          </p:nvSpPr>
          <p:spPr>
            <a:xfrm>
              <a:off x="-5041" y="604118"/>
              <a:ext cx="1696991" cy="69070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latin typeface="Fira Sans Extra Condensed"/>
                  <a:ea typeface="Fira Sans Extra Condensed"/>
                  <a:cs typeface="Fira Sans Extra Condensed"/>
                  <a:sym typeface="Fira Sans Extra Condensed"/>
                </a:rPr>
                <a:t>Interest Calculation</a:t>
              </a:r>
            </a:p>
          </p:txBody>
        </p:sp>
      </p:grpSp>
      <p:grpSp>
        <p:nvGrpSpPr>
          <p:cNvPr id="47" name="Google Shape;1724;p38">
            <a:extLst>
              <a:ext uri="{FF2B5EF4-FFF2-40B4-BE49-F238E27FC236}">
                <a16:creationId xmlns:a16="http://schemas.microsoft.com/office/drawing/2014/main" id="{73D99AB7-88BE-5822-C3C9-447FB86F46AC}"/>
              </a:ext>
            </a:extLst>
          </p:cNvPr>
          <p:cNvGrpSpPr/>
          <p:nvPr/>
        </p:nvGrpSpPr>
        <p:grpSpPr>
          <a:xfrm>
            <a:off x="673506" y="2506243"/>
            <a:ext cx="3682938" cy="1164443"/>
            <a:chOff x="-659535" y="1635911"/>
            <a:chExt cx="3682938" cy="1164443"/>
          </a:xfrm>
        </p:grpSpPr>
        <p:cxnSp>
          <p:nvCxnSpPr>
            <p:cNvPr id="48" name="Google Shape;1725;p38">
              <a:extLst>
                <a:ext uri="{FF2B5EF4-FFF2-40B4-BE49-F238E27FC236}">
                  <a16:creationId xmlns:a16="http://schemas.microsoft.com/office/drawing/2014/main" id="{53D8CCFF-06ED-482B-BF8B-63F016334794}"/>
                </a:ext>
              </a:extLst>
            </p:cNvPr>
            <p:cNvCxnSpPr>
              <a:cxnSpLocks/>
              <a:stCxn id="51" idx="3"/>
              <a:endCxn id="53" idx="0"/>
            </p:cNvCxnSpPr>
            <p:nvPr/>
          </p:nvCxnSpPr>
          <p:spPr>
            <a:xfrm>
              <a:off x="1037457" y="1936593"/>
              <a:ext cx="1757347" cy="507212"/>
            </a:xfrm>
            <a:prstGeom prst="bentConnector2">
              <a:avLst/>
            </a:prstGeom>
            <a:noFill/>
            <a:ln w="9525" cap="flat" cmpd="sng">
              <a:solidFill>
                <a:schemeClr val="accent1"/>
              </a:solidFill>
              <a:prstDash val="solid"/>
              <a:round/>
              <a:headEnd type="none" w="med" len="med"/>
              <a:tailEnd type="none" w="med" len="med"/>
            </a:ln>
          </p:spPr>
        </p:cxnSp>
        <p:grpSp>
          <p:nvGrpSpPr>
            <p:cNvPr id="49" name="Google Shape;1728;p38">
              <a:extLst>
                <a:ext uri="{FF2B5EF4-FFF2-40B4-BE49-F238E27FC236}">
                  <a16:creationId xmlns:a16="http://schemas.microsoft.com/office/drawing/2014/main" id="{0B879A3D-C320-ACCA-F220-1A05B5758AFB}"/>
                </a:ext>
              </a:extLst>
            </p:cNvPr>
            <p:cNvGrpSpPr/>
            <p:nvPr/>
          </p:nvGrpSpPr>
          <p:grpSpPr>
            <a:xfrm>
              <a:off x="2566206" y="2343155"/>
              <a:ext cx="457197" cy="457199"/>
              <a:chOff x="3442506" y="6666780"/>
              <a:chExt cx="457197" cy="457199"/>
            </a:xfrm>
          </p:grpSpPr>
          <p:sp>
            <p:nvSpPr>
              <p:cNvPr id="52" name="Google Shape;1729;p38">
                <a:extLst>
                  <a:ext uri="{FF2B5EF4-FFF2-40B4-BE49-F238E27FC236}">
                    <a16:creationId xmlns:a16="http://schemas.microsoft.com/office/drawing/2014/main" id="{6A0E35ED-BDA9-373E-BE71-FF39FBE941D6}"/>
                  </a:ext>
                </a:extLst>
              </p:cNvPr>
              <p:cNvSpPr/>
              <p:nvPr/>
            </p:nvSpPr>
            <p:spPr>
              <a:xfrm>
                <a:off x="3442506" y="6666780"/>
                <a:ext cx="457197" cy="457199"/>
              </a:xfrm>
              <a:custGeom>
                <a:avLst/>
                <a:gdLst/>
                <a:ahLst/>
                <a:cxnLst/>
                <a:rect l="l" t="t" r="r" b="b"/>
                <a:pathLst>
                  <a:path w="2129" h="2130" extrusionOk="0">
                    <a:moveTo>
                      <a:pt x="1077" y="0"/>
                    </a:moveTo>
                    <a:cubicBezTo>
                      <a:pt x="488" y="0"/>
                      <a:pt x="0" y="489"/>
                      <a:pt x="0" y="1077"/>
                    </a:cubicBezTo>
                    <a:cubicBezTo>
                      <a:pt x="0" y="1668"/>
                      <a:pt x="488" y="2129"/>
                      <a:pt x="1077" y="2129"/>
                    </a:cubicBezTo>
                    <a:cubicBezTo>
                      <a:pt x="1668" y="2129"/>
                      <a:pt x="2129" y="1668"/>
                      <a:pt x="2129" y="1077"/>
                    </a:cubicBezTo>
                    <a:cubicBezTo>
                      <a:pt x="2129" y="489"/>
                      <a:pt x="1668"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727;p38">
                <a:extLst>
                  <a:ext uri="{FF2B5EF4-FFF2-40B4-BE49-F238E27FC236}">
                    <a16:creationId xmlns:a16="http://schemas.microsoft.com/office/drawing/2014/main" id="{707ECDAB-29F1-79B1-7CA1-205E33F6C839}"/>
                  </a:ext>
                </a:extLst>
              </p:cNvPr>
              <p:cNvSpPr txBox="1"/>
              <p:nvPr/>
            </p:nvSpPr>
            <p:spPr>
              <a:xfrm>
                <a:off x="3502504" y="6767430"/>
                <a:ext cx="3372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oboto"/>
                    <a:ea typeface="Roboto"/>
                    <a:cs typeface="Roboto"/>
                    <a:sym typeface="Roboto"/>
                  </a:rPr>
                  <a:t>2</a:t>
                </a:r>
                <a:endParaRPr sz="1600" b="1" dirty="0">
                  <a:solidFill>
                    <a:schemeClr val="lt1"/>
                  </a:solidFill>
                  <a:latin typeface="Roboto"/>
                  <a:ea typeface="Roboto"/>
                  <a:cs typeface="Roboto"/>
                  <a:sym typeface="Roboto"/>
                </a:endParaRPr>
              </a:p>
            </p:txBody>
          </p:sp>
        </p:grpSp>
        <p:sp>
          <p:nvSpPr>
            <p:cNvPr id="51" name="Google Shape;1726;p38">
              <a:extLst>
                <a:ext uri="{FF2B5EF4-FFF2-40B4-BE49-F238E27FC236}">
                  <a16:creationId xmlns:a16="http://schemas.microsoft.com/office/drawing/2014/main" id="{E35EE760-0CB3-045C-CE4D-4D52FCE4D504}"/>
                </a:ext>
              </a:extLst>
            </p:cNvPr>
            <p:cNvSpPr txBox="1"/>
            <p:nvPr/>
          </p:nvSpPr>
          <p:spPr>
            <a:xfrm>
              <a:off x="-659535" y="1635911"/>
              <a:ext cx="1696992" cy="60136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Fira Sans Extra Condensed"/>
                  <a:ea typeface="Fira Sans Extra Condensed"/>
                  <a:cs typeface="Fira Sans Extra Condensed"/>
                  <a:sym typeface="Fira Sans Extra Condensed"/>
                </a:rPr>
                <a:t>Credit limits</a:t>
              </a:r>
              <a:endParaRPr b="1" dirty="0">
                <a:latin typeface="Fira Sans Extra Condensed"/>
                <a:ea typeface="Fira Sans Extra Condensed"/>
                <a:cs typeface="Fira Sans Extra Condensed"/>
                <a:sym typeface="Fira Sans Extra Condensed"/>
              </a:endParaRPr>
            </a:p>
          </p:txBody>
        </p:sp>
      </p:grpSp>
      <p:grpSp>
        <p:nvGrpSpPr>
          <p:cNvPr id="54" name="Google Shape;1731;p38">
            <a:extLst>
              <a:ext uri="{FF2B5EF4-FFF2-40B4-BE49-F238E27FC236}">
                <a16:creationId xmlns:a16="http://schemas.microsoft.com/office/drawing/2014/main" id="{4352DD43-DD7F-075A-2FAA-F7D774CF88FF}"/>
              </a:ext>
            </a:extLst>
          </p:cNvPr>
          <p:cNvGrpSpPr/>
          <p:nvPr/>
        </p:nvGrpSpPr>
        <p:grpSpPr>
          <a:xfrm>
            <a:off x="1067350" y="3107608"/>
            <a:ext cx="2984294" cy="1238322"/>
            <a:chOff x="-265691" y="2237276"/>
            <a:chExt cx="2984294" cy="1238322"/>
          </a:xfrm>
        </p:grpSpPr>
        <p:cxnSp>
          <p:nvCxnSpPr>
            <p:cNvPr id="55" name="Google Shape;1732;p38">
              <a:extLst>
                <a:ext uri="{FF2B5EF4-FFF2-40B4-BE49-F238E27FC236}">
                  <a16:creationId xmlns:a16="http://schemas.microsoft.com/office/drawing/2014/main" id="{380EE722-5B64-63F5-4EC3-1ECAB7F65675}"/>
                </a:ext>
              </a:extLst>
            </p:cNvPr>
            <p:cNvCxnSpPr>
              <a:cxnSpLocks/>
              <a:stCxn id="58" idx="3"/>
              <a:endCxn id="60" idx="0"/>
            </p:cNvCxnSpPr>
            <p:nvPr/>
          </p:nvCxnSpPr>
          <p:spPr>
            <a:xfrm>
              <a:off x="1431301" y="2856437"/>
              <a:ext cx="1058703" cy="249168"/>
            </a:xfrm>
            <a:prstGeom prst="bentConnector2">
              <a:avLst/>
            </a:prstGeom>
            <a:noFill/>
            <a:ln w="9525" cap="flat" cmpd="sng">
              <a:solidFill>
                <a:schemeClr val="accent2"/>
              </a:solidFill>
              <a:prstDash val="solid"/>
              <a:round/>
              <a:headEnd type="none" w="med" len="med"/>
              <a:tailEnd type="none" w="med" len="med"/>
            </a:ln>
          </p:spPr>
        </p:cxnSp>
        <p:grpSp>
          <p:nvGrpSpPr>
            <p:cNvPr id="56" name="Google Shape;1735;p38">
              <a:extLst>
                <a:ext uri="{FF2B5EF4-FFF2-40B4-BE49-F238E27FC236}">
                  <a16:creationId xmlns:a16="http://schemas.microsoft.com/office/drawing/2014/main" id="{094EE67E-90A2-2D7E-03E7-D7E70D492C7D}"/>
                </a:ext>
              </a:extLst>
            </p:cNvPr>
            <p:cNvGrpSpPr/>
            <p:nvPr/>
          </p:nvGrpSpPr>
          <p:grpSpPr>
            <a:xfrm>
              <a:off x="2261406" y="3004955"/>
              <a:ext cx="457197" cy="457199"/>
              <a:chOff x="3442506" y="5532798"/>
              <a:chExt cx="457197" cy="457199"/>
            </a:xfrm>
          </p:grpSpPr>
          <p:sp>
            <p:nvSpPr>
              <p:cNvPr id="59" name="Google Shape;1736;p38">
                <a:extLst>
                  <a:ext uri="{FF2B5EF4-FFF2-40B4-BE49-F238E27FC236}">
                    <a16:creationId xmlns:a16="http://schemas.microsoft.com/office/drawing/2014/main" id="{24C5D5D1-E194-9219-D918-5272B446588C}"/>
                  </a:ext>
                </a:extLst>
              </p:cNvPr>
              <p:cNvSpPr/>
              <p:nvPr/>
            </p:nvSpPr>
            <p:spPr>
              <a:xfrm>
                <a:off x="3442506" y="5532798"/>
                <a:ext cx="457197" cy="457199"/>
              </a:xfrm>
              <a:custGeom>
                <a:avLst/>
                <a:gdLst/>
                <a:ahLst/>
                <a:cxnLst/>
                <a:rect l="l" t="t" r="r" b="b"/>
                <a:pathLst>
                  <a:path w="2129" h="2130" extrusionOk="0">
                    <a:moveTo>
                      <a:pt x="1077" y="1"/>
                    </a:moveTo>
                    <a:cubicBezTo>
                      <a:pt x="488" y="1"/>
                      <a:pt x="0" y="489"/>
                      <a:pt x="0" y="1078"/>
                    </a:cubicBezTo>
                    <a:cubicBezTo>
                      <a:pt x="0" y="1668"/>
                      <a:pt x="488" y="2130"/>
                      <a:pt x="1077" y="2130"/>
                    </a:cubicBezTo>
                    <a:cubicBezTo>
                      <a:pt x="1668" y="2130"/>
                      <a:pt x="2129" y="1668"/>
                      <a:pt x="2129" y="1078"/>
                    </a:cubicBezTo>
                    <a:cubicBezTo>
                      <a:pt x="2129" y="489"/>
                      <a:pt x="1668" y="1"/>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734;p38">
                <a:extLst>
                  <a:ext uri="{FF2B5EF4-FFF2-40B4-BE49-F238E27FC236}">
                    <a16:creationId xmlns:a16="http://schemas.microsoft.com/office/drawing/2014/main" id="{03734585-DEFA-DD4E-3909-3E8A68198F79}"/>
                  </a:ext>
                </a:extLst>
              </p:cNvPr>
              <p:cNvSpPr txBox="1"/>
              <p:nvPr/>
            </p:nvSpPr>
            <p:spPr>
              <a:xfrm>
                <a:off x="3502504" y="5633448"/>
                <a:ext cx="3372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oboto"/>
                    <a:ea typeface="Roboto"/>
                    <a:cs typeface="Roboto"/>
                    <a:sym typeface="Roboto"/>
                  </a:rPr>
                  <a:t>1</a:t>
                </a:r>
                <a:endParaRPr sz="1600" b="1" dirty="0">
                  <a:solidFill>
                    <a:schemeClr val="lt1"/>
                  </a:solidFill>
                  <a:latin typeface="Roboto"/>
                  <a:ea typeface="Roboto"/>
                  <a:cs typeface="Roboto"/>
                  <a:sym typeface="Roboto"/>
                </a:endParaRPr>
              </a:p>
            </p:txBody>
          </p:sp>
        </p:grpSp>
        <p:sp>
          <p:nvSpPr>
            <p:cNvPr id="58" name="Google Shape;1733;p38">
              <a:extLst>
                <a:ext uri="{FF2B5EF4-FFF2-40B4-BE49-F238E27FC236}">
                  <a16:creationId xmlns:a16="http://schemas.microsoft.com/office/drawing/2014/main" id="{CDEB8EE0-4AF4-1E41-4192-921070800777}"/>
                </a:ext>
              </a:extLst>
            </p:cNvPr>
            <p:cNvSpPr txBox="1"/>
            <p:nvPr/>
          </p:nvSpPr>
          <p:spPr>
            <a:xfrm>
              <a:off x="-265691" y="2237276"/>
              <a:ext cx="1696992" cy="12383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latin typeface="Fira Sans Extra Condensed"/>
                  <a:ea typeface="Fira Sans Extra Condensed"/>
                  <a:cs typeface="Fira Sans Extra Condensed"/>
                  <a:sym typeface="Fira Sans Extra Condensed"/>
                </a:rPr>
                <a:t>Outstanding</a:t>
              </a:r>
              <a:r>
                <a:rPr lang="en" b="1" dirty="0">
                  <a:latin typeface="Fira Sans Extra Condensed"/>
                  <a:ea typeface="Fira Sans Extra Condensed"/>
                  <a:cs typeface="Fira Sans Extra Condensed"/>
                  <a:sym typeface="Fira Sans Extra Condensed"/>
                </a:rPr>
                <a:t> Management</a:t>
              </a:r>
              <a:endParaRPr b="1" dirty="0">
                <a:latin typeface="Fira Sans Extra Condensed"/>
                <a:ea typeface="Fira Sans Extra Condensed"/>
                <a:cs typeface="Fira Sans Extra Condensed"/>
                <a:sym typeface="Fira Sans Extra Condensed"/>
              </a:endParaRPr>
            </a:p>
          </p:txBody>
        </p:sp>
      </p:grpSp>
      <p:grpSp>
        <p:nvGrpSpPr>
          <p:cNvPr id="61" name="Google Shape;1738;p38">
            <a:extLst>
              <a:ext uri="{FF2B5EF4-FFF2-40B4-BE49-F238E27FC236}">
                <a16:creationId xmlns:a16="http://schemas.microsoft.com/office/drawing/2014/main" id="{377A9C53-E69D-9D86-CBA1-AC3D7422BD55}"/>
              </a:ext>
            </a:extLst>
          </p:cNvPr>
          <p:cNvGrpSpPr/>
          <p:nvPr/>
        </p:nvGrpSpPr>
        <p:grpSpPr>
          <a:xfrm>
            <a:off x="6933732" y="1474450"/>
            <a:ext cx="3506249" cy="1613980"/>
            <a:chOff x="5600691" y="604118"/>
            <a:chExt cx="3506249" cy="1613980"/>
          </a:xfrm>
        </p:grpSpPr>
        <p:cxnSp>
          <p:nvCxnSpPr>
            <p:cNvPr id="62" name="Google Shape;1739;p38">
              <a:extLst>
                <a:ext uri="{FF2B5EF4-FFF2-40B4-BE49-F238E27FC236}">
                  <a16:creationId xmlns:a16="http://schemas.microsoft.com/office/drawing/2014/main" id="{F78DD19B-5578-D80A-0D90-D9CC4E2D6846}"/>
                </a:ext>
              </a:extLst>
            </p:cNvPr>
            <p:cNvCxnSpPr>
              <a:cxnSpLocks/>
              <a:stCxn id="65" idx="1"/>
              <a:endCxn id="67" idx="0"/>
            </p:cNvCxnSpPr>
            <p:nvPr/>
          </p:nvCxnSpPr>
          <p:spPr>
            <a:xfrm rot="10800000" flipV="1">
              <a:off x="5829290" y="1001597"/>
              <a:ext cx="1580661" cy="859952"/>
            </a:xfrm>
            <a:prstGeom prst="bentConnector2">
              <a:avLst/>
            </a:prstGeom>
            <a:noFill/>
            <a:ln w="9525" cap="flat" cmpd="sng">
              <a:solidFill>
                <a:schemeClr val="accent4"/>
              </a:solidFill>
              <a:prstDash val="solid"/>
              <a:round/>
              <a:headEnd type="none" w="med" len="med"/>
              <a:tailEnd type="none" w="med" len="med"/>
            </a:ln>
          </p:spPr>
        </p:cxnSp>
        <p:grpSp>
          <p:nvGrpSpPr>
            <p:cNvPr id="63" name="Google Shape;1742;p38">
              <a:extLst>
                <a:ext uri="{FF2B5EF4-FFF2-40B4-BE49-F238E27FC236}">
                  <a16:creationId xmlns:a16="http://schemas.microsoft.com/office/drawing/2014/main" id="{258E9EE9-0915-2AE6-B704-2F7F4FE6D428}"/>
                </a:ext>
              </a:extLst>
            </p:cNvPr>
            <p:cNvGrpSpPr/>
            <p:nvPr/>
          </p:nvGrpSpPr>
          <p:grpSpPr>
            <a:xfrm>
              <a:off x="5600691" y="1760899"/>
              <a:ext cx="457197" cy="457199"/>
              <a:chOff x="5457391" y="5532798"/>
              <a:chExt cx="457197" cy="457199"/>
            </a:xfrm>
          </p:grpSpPr>
          <p:sp>
            <p:nvSpPr>
              <p:cNvPr id="66" name="Google Shape;1743;p38">
                <a:extLst>
                  <a:ext uri="{FF2B5EF4-FFF2-40B4-BE49-F238E27FC236}">
                    <a16:creationId xmlns:a16="http://schemas.microsoft.com/office/drawing/2014/main" id="{563084D8-4AC4-5886-E677-7EA445507C1F}"/>
                  </a:ext>
                </a:extLst>
              </p:cNvPr>
              <p:cNvSpPr/>
              <p:nvPr/>
            </p:nvSpPr>
            <p:spPr>
              <a:xfrm flipH="1">
                <a:off x="5457391" y="5532798"/>
                <a:ext cx="457197" cy="457199"/>
              </a:xfrm>
              <a:custGeom>
                <a:avLst/>
                <a:gdLst/>
                <a:ahLst/>
                <a:cxnLst/>
                <a:rect l="l" t="t" r="r" b="b"/>
                <a:pathLst>
                  <a:path w="2129" h="2130" extrusionOk="0">
                    <a:moveTo>
                      <a:pt x="1077" y="1"/>
                    </a:moveTo>
                    <a:cubicBezTo>
                      <a:pt x="488" y="1"/>
                      <a:pt x="0" y="489"/>
                      <a:pt x="0" y="1078"/>
                    </a:cubicBezTo>
                    <a:cubicBezTo>
                      <a:pt x="0" y="1668"/>
                      <a:pt x="488" y="2130"/>
                      <a:pt x="1077" y="2130"/>
                    </a:cubicBezTo>
                    <a:cubicBezTo>
                      <a:pt x="1668" y="2130"/>
                      <a:pt x="2129" y="1668"/>
                      <a:pt x="2129" y="1078"/>
                    </a:cubicBezTo>
                    <a:cubicBezTo>
                      <a:pt x="2129" y="489"/>
                      <a:pt x="1668" y="1"/>
                      <a:pt x="1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741;p38">
                <a:extLst>
                  <a:ext uri="{FF2B5EF4-FFF2-40B4-BE49-F238E27FC236}">
                    <a16:creationId xmlns:a16="http://schemas.microsoft.com/office/drawing/2014/main" id="{01B46CC3-0DC1-5B26-FABF-DA5DF0BDFA38}"/>
                  </a:ext>
                </a:extLst>
              </p:cNvPr>
              <p:cNvSpPr txBox="1"/>
              <p:nvPr/>
            </p:nvSpPr>
            <p:spPr>
              <a:xfrm flipH="1">
                <a:off x="5517389" y="5633448"/>
                <a:ext cx="3372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oboto"/>
                    <a:ea typeface="Roboto"/>
                    <a:cs typeface="Roboto"/>
                    <a:sym typeface="Roboto"/>
                  </a:rPr>
                  <a:t>4</a:t>
                </a:r>
                <a:endParaRPr sz="1600" b="1" dirty="0">
                  <a:solidFill>
                    <a:schemeClr val="lt1"/>
                  </a:solidFill>
                  <a:latin typeface="Roboto"/>
                  <a:ea typeface="Roboto"/>
                  <a:cs typeface="Roboto"/>
                  <a:sym typeface="Roboto"/>
                </a:endParaRPr>
              </a:p>
            </p:txBody>
          </p:sp>
        </p:grpSp>
        <p:sp>
          <p:nvSpPr>
            <p:cNvPr id="65" name="Google Shape;1740;p38">
              <a:extLst>
                <a:ext uri="{FF2B5EF4-FFF2-40B4-BE49-F238E27FC236}">
                  <a16:creationId xmlns:a16="http://schemas.microsoft.com/office/drawing/2014/main" id="{C2D8860A-1E35-E223-D219-09D812A5FCEF}"/>
                </a:ext>
              </a:extLst>
            </p:cNvPr>
            <p:cNvSpPr txBox="1"/>
            <p:nvPr/>
          </p:nvSpPr>
          <p:spPr>
            <a:xfrm>
              <a:off x="7409950" y="604118"/>
              <a:ext cx="1696990" cy="79495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latin typeface="Fira Sans Extra Condensed"/>
                  <a:ea typeface="Fira Sans Extra Condensed"/>
                  <a:cs typeface="Fira Sans Extra Condensed"/>
                  <a:sym typeface="Fira Sans Extra Condensed"/>
                </a:rPr>
                <a:t>Multi-currency</a:t>
              </a:r>
            </a:p>
          </p:txBody>
        </p:sp>
      </p:grpSp>
      <p:grpSp>
        <p:nvGrpSpPr>
          <p:cNvPr id="68" name="Google Shape;1745;p38">
            <a:extLst>
              <a:ext uri="{FF2B5EF4-FFF2-40B4-BE49-F238E27FC236}">
                <a16:creationId xmlns:a16="http://schemas.microsoft.com/office/drawing/2014/main" id="{27DAD3DA-06F4-CE50-4BD9-738941DF6A40}"/>
              </a:ext>
            </a:extLst>
          </p:cNvPr>
          <p:cNvGrpSpPr/>
          <p:nvPr/>
        </p:nvGrpSpPr>
        <p:grpSpPr>
          <a:xfrm>
            <a:off x="7434582" y="2506243"/>
            <a:ext cx="3174661" cy="1164443"/>
            <a:chOff x="6101541" y="1635911"/>
            <a:chExt cx="3174661" cy="1164443"/>
          </a:xfrm>
        </p:grpSpPr>
        <p:cxnSp>
          <p:nvCxnSpPr>
            <p:cNvPr id="69" name="Google Shape;1746;p38">
              <a:extLst>
                <a:ext uri="{FF2B5EF4-FFF2-40B4-BE49-F238E27FC236}">
                  <a16:creationId xmlns:a16="http://schemas.microsoft.com/office/drawing/2014/main" id="{63EB8524-B7C5-51B8-45B3-02875264C500}"/>
                </a:ext>
              </a:extLst>
            </p:cNvPr>
            <p:cNvCxnSpPr>
              <a:cxnSpLocks/>
              <a:stCxn id="72" idx="1"/>
              <a:endCxn id="74" idx="0"/>
            </p:cNvCxnSpPr>
            <p:nvPr/>
          </p:nvCxnSpPr>
          <p:spPr>
            <a:xfrm rot="10800000" flipV="1">
              <a:off x="6330140" y="1989533"/>
              <a:ext cx="1127211" cy="454272"/>
            </a:xfrm>
            <a:prstGeom prst="bentConnector2">
              <a:avLst/>
            </a:prstGeom>
            <a:noFill/>
            <a:ln w="9525" cap="flat" cmpd="sng">
              <a:solidFill>
                <a:schemeClr val="accent5"/>
              </a:solidFill>
              <a:prstDash val="solid"/>
              <a:round/>
              <a:headEnd type="none" w="med" len="med"/>
              <a:tailEnd type="none" w="med" len="med"/>
            </a:ln>
          </p:spPr>
        </p:cxnSp>
        <p:grpSp>
          <p:nvGrpSpPr>
            <p:cNvPr id="70" name="Google Shape;1749;p38">
              <a:extLst>
                <a:ext uri="{FF2B5EF4-FFF2-40B4-BE49-F238E27FC236}">
                  <a16:creationId xmlns:a16="http://schemas.microsoft.com/office/drawing/2014/main" id="{B64510AF-5A50-FF38-5621-7C69AB27F966}"/>
                </a:ext>
              </a:extLst>
            </p:cNvPr>
            <p:cNvGrpSpPr/>
            <p:nvPr/>
          </p:nvGrpSpPr>
          <p:grpSpPr>
            <a:xfrm>
              <a:off x="6101541" y="2343155"/>
              <a:ext cx="457197" cy="457199"/>
              <a:chOff x="5457391" y="6666780"/>
              <a:chExt cx="457197" cy="457199"/>
            </a:xfrm>
          </p:grpSpPr>
          <p:sp>
            <p:nvSpPr>
              <p:cNvPr id="73" name="Google Shape;1750;p38">
                <a:extLst>
                  <a:ext uri="{FF2B5EF4-FFF2-40B4-BE49-F238E27FC236}">
                    <a16:creationId xmlns:a16="http://schemas.microsoft.com/office/drawing/2014/main" id="{95D8CDCA-93DC-E09F-B2BB-F9BF13E9CC9E}"/>
                  </a:ext>
                </a:extLst>
              </p:cNvPr>
              <p:cNvSpPr/>
              <p:nvPr/>
            </p:nvSpPr>
            <p:spPr>
              <a:xfrm flipH="1">
                <a:off x="5457391" y="6666780"/>
                <a:ext cx="457197" cy="457199"/>
              </a:xfrm>
              <a:custGeom>
                <a:avLst/>
                <a:gdLst/>
                <a:ahLst/>
                <a:cxnLst/>
                <a:rect l="l" t="t" r="r" b="b"/>
                <a:pathLst>
                  <a:path w="2129" h="2130" extrusionOk="0">
                    <a:moveTo>
                      <a:pt x="1077" y="0"/>
                    </a:moveTo>
                    <a:cubicBezTo>
                      <a:pt x="488" y="0"/>
                      <a:pt x="0" y="489"/>
                      <a:pt x="0" y="1077"/>
                    </a:cubicBezTo>
                    <a:cubicBezTo>
                      <a:pt x="0" y="1668"/>
                      <a:pt x="488" y="2129"/>
                      <a:pt x="1077" y="2129"/>
                    </a:cubicBezTo>
                    <a:cubicBezTo>
                      <a:pt x="1668" y="2129"/>
                      <a:pt x="2129" y="1668"/>
                      <a:pt x="2129" y="1077"/>
                    </a:cubicBezTo>
                    <a:cubicBezTo>
                      <a:pt x="2129" y="489"/>
                      <a:pt x="1668" y="0"/>
                      <a:pt x="1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748;p38">
                <a:extLst>
                  <a:ext uri="{FF2B5EF4-FFF2-40B4-BE49-F238E27FC236}">
                    <a16:creationId xmlns:a16="http://schemas.microsoft.com/office/drawing/2014/main" id="{8D5A7072-0385-08A3-2D98-8A702D7298A4}"/>
                  </a:ext>
                </a:extLst>
              </p:cNvPr>
              <p:cNvSpPr txBox="1"/>
              <p:nvPr/>
            </p:nvSpPr>
            <p:spPr>
              <a:xfrm flipH="1">
                <a:off x="5517389" y="6767430"/>
                <a:ext cx="3372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oboto"/>
                    <a:ea typeface="Roboto"/>
                    <a:cs typeface="Roboto"/>
                    <a:sym typeface="Roboto"/>
                  </a:rPr>
                  <a:t>5</a:t>
                </a:r>
                <a:endParaRPr sz="1600" b="1" dirty="0">
                  <a:solidFill>
                    <a:schemeClr val="lt1"/>
                  </a:solidFill>
                  <a:latin typeface="Roboto"/>
                  <a:ea typeface="Roboto"/>
                  <a:cs typeface="Roboto"/>
                  <a:sym typeface="Roboto"/>
                </a:endParaRPr>
              </a:p>
            </p:txBody>
          </p:sp>
        </p:grpSp>
        <p:sp>
          <p:nvSpPr>
            <p:cNvPr id="72" name="Google Shape;1747;p38">
              <a:extLst>
                <a:ext uri="{FF2B5EF4-FFF2-40B4-BE49-F238E27FC236}">
                  <a16:creationId xmlns:a16="http://schemas.microsoft.com/office/drawing/2014/main" id="{A288BFA3-D30F-34CD-6678-FB0BEED982FF}"/>
                </a:ext>
              </a:extLst>
            </p:cNvPr>
            <p:cNvSpPr txBox="1"/>
            <p:nvPr/>
          </p:nvSpPr>
          <p:spPr>
            <a:xfrm>
              <a:off x="7457350" y="1635911"/>
              <a:ext cx="1818852" cy="70724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latin typeface="Fira Sans Extra Condensed"/>
                  <a:ea typeface="Fira Sans Extra Condensed"/>
                  <a:cs typeface="Fira Sans Extra Condensed"/>
                  <a:sym typeface="Fira Sans Extra Condensed"/>
                </a:rPr>
                <a:t>Cost Centres</a:t>
              </a:r>
            </a:p>
          </p:txBody>
        </p:sp>
      </p:grpSp>
      <p:grpSp>
        <p:nvGrpSpPr>
          <p:cNvPr id="75" name="Google Shape;1752;p38">
            <a:extLst>
              <a:ext uri="{FF2B5EF4-FFF2-40B4-BE49-F238E27FC236}">
                <a16:creationId xmlns:a16="http://schemas.microsoft.com/office/drawing/2014/main" id="{34D8CD1A-41BF-CC55-2239-AB8960F6210B}"/>
              </a:ext>
            </a:extLst>
          </p:cNvPr>
          <p:cNvGrpSpPr/>
          <p:nvPr/>
        </p:nvGrpSpPr>
        <p:grpSpPr>
          <a:xfrm>
            <a:off x="7753004" y="3570037"/>
            <a:ext cx="2525733" cy="762449"/>
            <a:chOff x="6419963" y="2699705"/>
            <a:chExt cx="2525733" cy="762449"/>
          </a:xfrm>
        </p:grpSpPr>
        <p:cxnSp>
          <p:nvCxnSpPr>
            <p:cNvPr id="76" name="Google Shape;1753;p38">
              <a:extLst>
                <a:ext uri="{FF2B5EF4-FFF2-40B4-BE49-F238E27FC236}">
                  <a16:creationId xmlns:a16="http://schemas.microsoft.com/office/drawing/2014/main" id="{FF9EA341-4C3E-B31D-7F36-B2C4E4917BE6}"/>
                </a:ext>
              </a:extLst>
            </p:cNvPr>
            <p:cNvCxnSpPr>
              <a:cxnSpLocks/>
              <a:stCxn id="79" idx="1"/>
              <a:endCxn id="81" idx="0"/>
            </p:cNvCxnSpPr>
            <p:nvPr/>
          </p:nvCxnSpPr>
          <p:spPr>
            <a:xfrm rot="10800000" flipV="1">
              <a:off x="6648564" y="2902654"/>
              <a:ext cx="832486" cy="202949"/>
            </a:xfrm>
            <a:prstGeom prst="bentConnector2">
              <a:avLst/>
            </a:prstGeom>
            <a:noFill/>
            <a:ln w="9525" cap="flat" cmpd="sng">
              <a:solidFill>
                <a:schemeClr val="accent6"/>
              </a:solidFill>
              <a:prstDash val="solid"/>
              <a:round/>
              <a:headEnd type="none" w="med" len="med"/>
              <a:tailEnd type="none" w="med" len="med"/>
            </a:ln>
          </p:spPr>
        </p:cxnSp>
        <p:grpSp>
          <p:nvGrpSpPr>
            <p:cNvPr id="77" name="Google Shape;1756;p38">
              <a:extLst>
                <a:ext uri="{FF2B5EF4-FFF2-40B4-BE49-F238E27FC236}">
                  <a16:creationId xmlns:a16="http://schemas.microsoft.com/office/drawing/2014/main" id="{5024B5B3-C0AA-71B9-64BB-02E40F715C1B}"/>
                </a:ext>
              </a:extLst>
            </p:cNvPr>
            <p:cNvGrpSpPr/>
            <p:nvPr/>
          </p:nvGrpSpPr>
          <p:grpSpPr>
            <a:xfrm>
              <a:off x="6419963" y="3004955"/>
              <a:ext cx="457203" cy="457199"/>
              <a:chOff x="5457388" y="7800763"/>
              <a:chExt cx="457203" cy="457199"/>
            </a:xfrm>
          </p:grpSpPr>
          <p:sp>
            <p:nvSpPr>
              <p:cNvPr id="80" name="Google Shape;1757;p38">
                <a:extLst>
                  <a:ext uri="{FF2B5EF4-FFF2-40B4-BE49-F238E27FC236}">
                    <a16:creationId xmlns:a16="http://schemas.microsoft.com/office/drawing/2014/main" id="{08CDBE89-C80D-EC4E-514A-BFE4FDFA58CD}"/>
                  </a:ext>
                </a:extLst>
              </p:cNvPr>
              <p:cNvSpPr/>
              <p:nvPr/>
            </p:nvSpPr>
            <p:spPr>
              <a:xfrm flipH="1">
                <a:off x="5457388" y="7800763"/>
                <a:ext cx="457203" cy="457199"/>
              </a:xfrm>
              <a:custGeom>
                <a:avLst/>
                <a:gdLst/>
                <a:ahLst/>
                <a:cxnLst/>
                <a:rect l="l" t="t" r="r" b="b"/>
                <a:pathLst>
                  <a:path w="2154" h="2130" extrusionOk="0">
                    <a:moveTo>
                      <a:pt x="1077" y="0"/>
                    </a:moveTo>
                    <a:cubicBezTo>
                      <a:pt x="486" y="0"/>
                      <a:pt x="0" y="488"/>
                      <a:pt x="0" y="1077"/>
                    </a:cubicBezTo>
                    <a:cubicBezTo>
                      <a:pt x="0" y="1668"/>
                      <a:pt x="486" y="2129"/>
                      <a:pt x="1077" y="2129"/>
                    </a:cubicBezTo>
                    <a:cubicBezTo>
                      <a:pt x="1666" y="2129"/>
                      <a:pt x="2154" y="1668"/>
                      <a:pt x="2154" y="1077"/>
                    </a:cubicBezTo>
                    <a:cubicBezTo>
                      <a:pt x="2154" y="488"/>
                      <a:pt x="1666" y="0"/>
                      <a:pt x="10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1755;p38">
                <a:extLst>
                  <a:ext uri="{FF2B5EF4-FFF2-40B4-BE49-F238E27FC236}">
                    <a16:creationId xmlns:a16="http://schemas.microsoft.com/office/drawing/2014/main" id="{09554555-C166-CC6C-8AD5-97D0736B4322}"/>
                  </a:ext>
                </a:extLst>
              </p:cNvPr>
              <p:cNvSpPr txBox="1"/>
              <p:nvPr/>
            </p:nvSpPr>
            <p:spPr>
              <a:xfrm flipH="1">
                <a:off x="5517389" y="7901412"/>
                <a:ext cx="3372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Roboto"/>
                    <a:ea typeface="Roboto"/>
                    <a:cs typeface="Roboto"/>
                    <a:sym typeface="Roboto"/>
                  </a:rPr>
                  <a:t>6</a:t>
                </a:r>
                <a:endParaRPr sz="1600" b="1" dirty="0">
                  <a:solidFill>
                    <a:schemeClr val="lt1"/>
                  </a:solidFill>
                  <a:latin typeface="Roboto"/>
                  <a:ea typeface="Roboto"/>
                  <a:cs typeface="Roboto"/>
                  <a:sym typeface="Roboto"/>
                </a:endParaRPr>
              </a:p>
            </p:txBody>
          </p:sp>
        </p:grpSp>
        <p:sp>
          <p:nvSpPr>
            <p:cNvPr id="79" name="Google Shape;1754;p38">
              <a:extLst>
                <a:ext uri="{FF2B5EF4-FFF2-40B4-BE49-F238E27FC236}">
                  <a16:creationId xmlns:a16="http://schemas.microsoft.com/office/drawing/2014/main" id="{98CF519E-350F-27EF-5077-38C38049E8C0}"/>
                </a:ext>
              </a:extLst>
            </p:cNvPr>
            <p:cNvSpPr txBox="1"/>
            <p:nvPr/>
          </p:nvSpPr>
          <p:spPr>
            <a:xfrm>
              <a:off x="7481050" y="2699705"/>
              <a:ext cx="1464646" cy="4058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latin typeface="Fira Sans Extra Condensed"/>
                  <a:ea typeface="Fira Sans Extra Condensed"/>
                  <a:cs typeface="Fira Sans Extra Condensed"/>
                  <a:sym typeface="Fira Sans Extra Condensed"/>
                </a:rPr>
                <a:t>Budgets</a:t>
              </a:r>
            </a:p>
          </p:txBody>
        </p:sp>
      </p:grpSp>
      <p:sp>
        <p:nvSpPr>
          <p:cNvPr id="102" name="Flowchart: Terminator 101">
            <a:extLst>
              <a:ext uri="{FF2B5EF4-FFF2-40B4-BE49-F238E27FC236}">
                <a16:creationId xmlns:a16="http://schemas.microsoft.com/office/drawing/2014/main" id="{7BAED4DD-64C6-9422-8BEB-1C3622C1FFE7}"/>
              </a:ext>
            </a:extLst>
          </p:cNvPr>
          <p:cNvSpPr/>
          <p:nvPr/>
        </p:nvSpPr>
        <p:spPr>
          <a:xfrm>
            <a:off x="4914447" y="565537"/>
            <a:ext cx="1807886" cy="717710"/>
          </a:xfrm>
          <a:prstGeom prst="flowChartTermina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AGENDA</a:t>
            </a:r>
            <a:endParaRPr lang="en-IN" sz="2800" dirty="0"/>
          </a:p>
        </p:txBody>
      </p:sp>
    </p:spTree>
    <p:extLst>
      <p:ext uri="{BB962C8B-B14F-4D97-AF65-F5344CB8AC3E}">
        <p14:creationId xmlns:p14="http://schemas.microsoft.com/office/powerpoint/2010/main" val="107734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002D-BD64-20F1-9182-3C49AF436BFE}"/>
              </a:ext>
            </a:extLst>
          </p:cNvPr>
          <p:cNvSpPr>
            <a:spLocks noGrp="1"/>
          </p:cNvSpPr>
          <p:nvPr>
            <p:ph type="title"/>
          </p:nvPr>
        </p:nvSpPr>
        <p:spPr/>
        <p:txBody>
          <a:bodyPr/>
          <a:lstStyle/>
          <a:p>
            <a:r>
              <a:rPr lang="en-US" dirty="0"/>
              <a:t>Bill-wise (Outstanding management)</a:t>
            </a:r>
            <a:endParaRPr lang="en-IN" dirty="0"/>
          </a:p>
        </p:txBody>
      </p:sp>
    </p:spTree>
    <p:extLst>
      <p:ext uri="{BB962C8B-B14F-4D97-AF65-F5344CB8AC3E}">
        <p14:creationId xmlns:p14="http://schemas.microsoft.com/office/powerpoint/2010/main" val="1947823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C6347B-7E35-E364-2239-FEEEA54CA7A4}"/>
              </a:ext>
            </a:extLst>
          </p:cNvPr>
          <p:cNvSpPr>
            <a:spLocks noGrp="1"/>
          </p:cNvSpPr>
          <p:nvPr>
            <p:ph type="title"/>
          </p:nvPr>
        </p:nvSpPr>
        <p:spPr/>
        <p:txBody>
          <a:bodyPr/>
          <a:lstStyle/>
          <a:p>
            <a:r>
              <a:rPr lang="en-US" dirty="0"/>
              <a:t>Outstanding Management – Bill-wise in TallyPrime</a:t>
            </a:r>
            <a:endParaRPr lang="en-IN" dirty="0"/>
          </a:p>
        </p:txBody>
      </p:sp>
      <p:sp>
        <p:nvSpPr>
          <p:cNvPr id="9" name="Google Shape;179;p18">
            <a:extLst>
              <a:ext uri="{FF2B5EF4-FFF2-40B4-BE49-F238E27FC236}">
                <a16:creationId xmlns:a16="http://schemas.microsoft.com/office/drawing/2014/main" id="{49F33B3D-7E17-B06A-5A15-36C95693C80A}"/>
              </a:ext>
            </a:extLst>
          </p:cNvPr>
          <p:cNvSpPr/>
          <p:nvPr/>
        </p:nvSpPr>
        <p:spPr>
          <a:xfrm>
            <a:off x="452069" y="1933631"/>
            <a:ext cx="6907197" cy="1495369"/>
          </a:xfrm>
          <a:prstGeom prst="roundRect">
            <a:avLst>
              <a:gd name="adj" fmla="val 16667"/>
            </a:avLst>
          </a:prstGeom>
          <a:solidFill>
            <a:srgbClr val="DDDD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cs typeface="Arial"/>
                <a:sym typeface="Arial"/>
              </a:rPr>
              <a:t>Bill-wise</a:t>
            </a:r>
            <a:r>
              <a:rPr kumimoji="0" lang="en-US" sz="2000" b="0" i="0" u="none" strike="noStrike" kern="0" cap="none" spc="0" normalizeH="0" baseline="0" noProof="0" dirty="0">
                <a:ln>
                  <a:noFill/>
                </a:ln>
                <a:solidFill>
                  <a:srgbClr val="000000"/>
                </a:solidFill>
                <a:effectLst/>
                <a:uLnTx/>
                <a:uFillTx/>
                <a:cs typeface="Arial"/>
                <a:sym typeface="Arial"/>
              </a:rPr>
              <a:t> refers to Tracking &amp; managing transaction-by-transaction. </a:t>
            </a:r>
            <a:r>
              <a:rPr lang="en-US" sz="2000" dirty="0"/>
              <a:t>This helps in identifying which bills have been paid and which are still due.</a:t>
            </a:r>
            <a:endParaRPr kumimoji="0" sz="2000" b="0" i="0" u="none" strike="noStrike" kern="0" cap="none" spc="0" normalizeH="0" baseline="0" noProof="0" dirty="0">
              <a:ln>
                <a:noFill/>
              </a:ln>
              <a:solidFill>
                <a:srgbClr val="000000"/>
              </a:solidFill>
              <a:effectLst/>
              <a:uLnTx/>
              <a:uFillTx/>
              <a:cs typeface="Arial"/>
              <a:sym typeface="Arial"/>
            </a:endParaRPr>
          </a:p>
        </p:txBody>
      </p:sp>
      <p:sp>
        <p:nvSpPr>
          <p:cNvPr id="10" name="Google Shape;189;p18">
            <a:extLst>
              <a:ext uri="{FF2B5EF4-FFF2-40B4-BE49-F238E27FC236}">
                <a16:creationId xmlns:a16="http://schemas.microsoft.com/office/drawing/2014/main" id="{B600112A-98F4-0399-FC70-8A6A47A71D13}"/>
              </a:ext>
            </a:extLst>
          </p:cNvPr>
          <p:cNvSpPr/>
          <p:nvPr/>
        </p:nvSpPr>
        <p:spPr>
          <a:xfrm>
            <a:off x="-4753051" y="1756818"/>
            <a:ext cx="280389" cy="176813"/>
          </a:xfrm>
          <a:prstGeom prst="ellipse">
            <a:avLst/>
          </a:prstGeom>
          <a:solidFill>
            <a:srgbClr val="FFFFFF"/>
          </a:solidFill>
          <a:ln>
            <a:noFill/>
          </a:ln>
          <a:effectLst>
            <a:outerShdw blurRad="57150" dist="19050" dir="6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24" name="Picture 4" descr="Top methods and metrics for tracking project progress | Slack">
            <a:extLst>
              <a:ext uri="{FF2B5EF4-FFF2-40B4-BE49-F238E27FC236}">
                <a16:creationId xmlns:a16="http://schemas.microsoft.com/office/drawing/2014/main" id="{51C028E1-90E1-5DD7-C21B-222FF74BF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9548" y="1719449"/>
            <a:ext cx="1911197" cy="19111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ills #Receivable and #Bills #Payable | Assets or Liabilities : Explained |  #Bills of Exchange - YouTube">
            <a:extLst>
              <a:ext uri="{FF2B5EF4-FFF2-40B4-BE49-F238E27FC236}">
                <a16:creationId xmlns:a16="http://schemas.microsoft.com/office/drawing/2014/main" id="{3FFB6895-1863-FA92-A329-FDB1BC1B5F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31" b="15682"/>
          <a:stretch/>
        </p:blipFill>
        <p:spPr bwMode="auto">
          <a:xfrm>
            <a:off x="3262539" y="3832292"/>
            <a:ext cx="5532041" cy="253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51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72DDA-6C75-69E0-0F47-04910D4D309A}"/>
              </a:ext>
            </a:extLst>
          </p:cNvPr>
          <p:cNvSpPr>
            <a:spLocks noGrp="1"/>
          </p:cNvSpPr>
          <p:nvPr>
            <p:ph type="title"/>
          </p:nvPr>
        </p:nvSpPr>
        <p:spPr>
          <a:xfrm>
            <a:off x="1767327" y="719667"/>
            <a:ext cx="8392672" cy="637715"/>
          </a:xfrm>
        </p:spPr>
        <p:txBody>
          <a:bodyPr anchor="b">
            <a:normAutofit/>
          </a:bodyPr>
          <a:lstStyle/>
          <a:p>
            <a:r>
              <a:rPr lang="en-US" dirty="0"/>
              <a:t>Bill-wise (Product walkthrough)</a:t>
            </a:r>
            <a:endParaRPr lang="en-IN" dirty="0"/>
          </a:p>
        </p:txBody>
      </p:sp>
      <p:graphicFrame>
        <p:nvGraphicFramePr>
          <p:cNvPr id="5" name="Diagram 4">
            <a:extLst>
              <a:ext uri="{FF2B5EF4-FFF2-40B4-BE49-F238E27FC236}">
                <a16:creationId xmlns:a16="http://schemas.microsoft.com/office/drawing/2014/main" id="{E14EBC12-613B-7594-7354-B4DB440AA23E}"/>
              </a:ext>
            </a:extLst>
          </p:cNvPr>
          <p:cNvGraphicFramePr/>
          <p:nvPr>
            <p:extLst>
              <p:ext uri="{D42A27DB-BD31-4B8C-83A1-F6EECF244321}">
                <p14:modId xmlns:p14="http://schemas.microsoft.com/office/powerpoint/2010/main" val="1314740502"/>
              </p:ext>
            </p:extLst>
          </p:nvPr>
        </p:nvGraphicFramePr>
        <p:xfrm>
          <a:off x="1883884" y="1487277"/>
          <a:ext cx="8276116" cy="4924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8948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B83CB-75CE-D66F-A347-36BE66A8A37C}"/>
              </a:ext>
            </a:extLst>
          </p:cNvPr>
          <p:cNvSpPr>
            <a:spLocks noGrp="1"/>
          </p:cNvSpPr>
          <p:nvPr>
            <p:ph type="title"/>
          </p:nvPr>
        </p:nvSpPr>
        <p:spPr/>
        <p:txBody>
          <a:bodyPr/>
          <a:lstStyle/>
          <a:p>
            <a:r>
              <a:rPr lang="en-US" dirty="0"/>
              <a:t>Bill wise – types of references</a:t>
            </a:r>
            <a:endParaRPr lang="en-IN" dirty="0"/>
          </a:p>
        </p:txBody>
      </p:sp>
      <p:graphicFrame>
        <p:nvGraphicFramePr>
          <p:cNvPr id="5" name="Content Placeholder 4">
            <a:extLst>
              <a:ext uri="{FF2B5EF4-FFF2-40B4-BE49-F238E27FC236}">
                <a16:creationId xmlns:a16="http://schemas.microsoft.com/office/drawing/2014/main" id="{FED49CE0-7BB0-FFF0-7319-6483FC51C0D4}"/>
              </a:ext>
            </a:extLst>
          </p:cNvPr>
          <p:cNvGraphicFramePr>
            <a:graphicFrameLocks noGrp="1"/>
          </p:cNvGraphicFramePr>
          <p:nvPr>
            <p:ph sz="half" idx="1"/>
          </p:nvPr>
        </p:nvGraphicFramePr>
        <p:xfrm>
          <a:off x="734558" y="2329543"/>
          <a:ext cx="10722883"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119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BCBFDE23-A901-4657-8046-EEC15CDFA844}"/>
                                            </p:graphicEl>
                                          </p:spTgt>
                                        </p:tgtEl>
                                        <p:attrNameLst>
                                          <p:attrName>style.visibility</p:attrName>
                                        </p:attrNameLst>
                                      </p:cBhvr>
                                      <p:to>
                                        <p:strVal val="visible"/>
                                      </p:to>
                                    </p:set>
                                    <p:animEffect transition="in" filter="wipe(left)">
                                      <p:cBhvr>
                                        <p:cTn id="7" dur="500"/>
                                        <p:tgtEl>
                                          <p:spTgt spid="5">
                                            <p:graphicEl>
                                              <a:dgm id="{BCBFDE23-A901-4657-8046-EEC15CDFA84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114C8F4A-DB84-46AC-A229-BB70BCF00C2E}"/>
                                            </p:graphicEl>
                                          </p:spTgt>
                                        </p:tgtEl>
                                        <p:attrNameLst>
                                          <p:attrName>style.visibility</p:attrName>
                                        </p:attrNameLst>
                                      </p:cBhvr>
                                      <p:to>
                                        <p:strVal val="visible"/>
                                      </p:to>
                                    </p:set>
                                    <p:animEffect transition="in" filter="wipe(left)">
                                      <p:cBhvr>
                                        <p:cTn id="12" dur="500"/>
                                        <p:tgtEl>
                                          <p:spTgt spid="5">
                                            <p:graphicEl>
                                              <a:dgm id="{114C8F4A-DB84-46AC-A229-BB70BCF00C2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D0A668D6-7943-4647-B2FC-E3539452C60C}"/>
                                            </p:graphicEl>
                                          </p:spTgt>
                                        </p:tgtEl>
                                        <p:attrNameLst>
                                          <p:attrName>style.visibility</p:attrName>
                                        </p:attrNameLst>
                                      </p:cBhvr>
                                      <p:to>
                                        <p:strVal val="visible"/>
                                      </p:to>
                                    </p:set>
                                    <p:animEffect transition="in" filter="wipe(left)">
                                      <p:cBhvr>
                                        <p:cTn id="17" dur="500"/>
                                        <p:tgtEl>
                                          <p:spTgt spid="5">
                                            <p:graphicEl>
                                              <a:dgm id="{D0A668D6-7943-4647-B2FC-E3539452C60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1F5271C4-6995-4AD0-A971-3439103AA049}"/>
                                            </p:graphicEl>
                                          </p:spTgt>
                                        </p:tgtEl>
                                        <p:attrNameLst>
                                          <p:attrName>style.visibility</p:attrName>
                                        </p:attrNameLst>
                                      </p:cBhvr>
                                      <p:to>
                                        <p:strVal val="visible"/>
                                      </p:to>
                                    </p:set>
                                    <p:animEffect transition="in" filter="wipe(left)">
                                      <p:cBhvr>
                                        <p:cTn id="22" dur="500"/>
                                        <p:tgtEl>
                                          <p:spTgt spid="5">
                                            <p:graphicEl>
                                              <a:dgm id="{1F5271C4-6995-4AD0-A971-3439103AA04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DD89218E-7190-4658-BB08-1F5E630B5586}"/>
                                            </p:graphicEl>
                                          </p:spTgt>
                                        </p:tgtEl>
                                        <p:attrNameLst>
                                          <p:attrName>style.visibility</p:attrName>
                                        </p:attrNameLst>
                                      </p:cBhvr>
                                      <p:to>
                                        <p:strVal val="visible"/>
                                      </p:to>
                                    </p:set>
                                    <p:animEffect transition="in" filter="wipe(left)">
                                      <p:cBhvr>
                                        <p:cTn id="27" dur="500"/>
                                        <p:tgtEl>
                                          <p:spTgt spid="5">
                                            <p:graphicEl>
                                              <a:dgm id="{DD89218E-7190-4658-BB08-1F5E630B558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C1AA2256-9675-404D-949F-040B6123726B}"/>
                                            </p:graphicEl>
                                          </p:spTgt>
                                        </p:tgtEl>
                                        <p:attrNameLst>
                                          <p:attrName>style.visibility</p:attrName>
                                        </p:attrNameLst>
                                      </p:cBhvr>
                                      <p:to>
                                        <p:strVal val="visible"/>
                                      </p:to>
                                    </p:set>
                                    <p:animEffect transition="in" filter="wipe(left)">
                                      <p:cBhvr>
                                        <p:cTn id="32" dur="500"/>
                                        <p:tgtEl>
                                          <p:spTgt spid="5">
                                            <p:graphicEl>
                                              <a:dgm id="{C1AA2256-9675-404D-949F-040B6123726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graphicEl>
                                              <a:dgm id="{C8DB5B19-3735-47F4-91BB-083ACF76430D}"/>
                                            </p:graphicEl>
                                          </p:spTgt>
                                        </p:tgtEl>
                                        <p:attrNameLst>
                                          <p:attrName>style.visibility</p:attrName>
                                        </p:attrNameLst>
                                      </p:cBhvr>
                                      <p:to>
                                        <p:strVal val="visible"/>
                                      </p:to>
                                    </p:set>
                                    <p:animEffect transition="in" filter="wipe(left)">
                                      <p:cBhvr>
                                        <p:cTn id="37" dur="500"/>
                                        <p:tgtEl>
                                          <p:spTgt spid="5">
                                            <p:graphicEl>
                                              <a:dgm id="{C8DB5B19-3735-47F4-91BB-083ACF76430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graphicEl>
                                              <a:dgm id="{89FCF026-EC83-494A-8581-31218A514C7E}"/>
                                            </p:graphicEl>
                                          </p:spTgt>
                                        </p:tgtEl>
                                        <p:attrNameLst>
                                          <p:attrName>style.visibility</p:attrName>
                                        </p:attrNameLst>
                                      </p:cBhvr>
                                      <p:to>
                                        <p:strVal val="visible"/>
                                      </p:to>
                                    </p:set>
                                    <p:animEffect transition="in" filter="wipe(left)">
                                      <p:cBhvr>
                                        <p:cTn id="42" dur="500"/>
                                        <p:tgtEl>
                                          <p:spTgt spid="5">
                                            <p:graphicEl>
                                              <a:dgm id="{89FCF026-EC83-494A-8581-31218A514C7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DC63-8EAC-4DB1-CD41-D92E3B446C25}"/>
              </a:ext>
            </a:extLst>
          </p:cNvPr>
          <p:cNvSpPr>
            <a:spLocks noGrp="1"/>
          </p:cNvSpPr>
          <p:nvPr>
            <p:ph type="title"/>
          </p:nvPr>
        </p:nvSpPr>
        <p:spPr/>
        <p:txBody>
          <a:bodyPr/>
          <a:lstStyle/>
          <a:p>
            <a:r>
              <a:rPr lang="en-IN" dirty="0"/>
              <a:t>Accounting terminologies</a:t>
            </a:r>
          </a:p>
        </p:txBody>
      </p:sp>
      <p:pic>
        <p:nvPicPr>
          <p:cNvPr id="11266" name="Picture 2" descr="Fixed asset png images | PNGWing">
            <a:extLst>
              <a:ext uri="{FF2B5EF4-FFF2-40B4-BE49-F238E27FC236}">
                <a16:creationId xmlns:a16="http://schemas.microsoft.com/office/drawing/2014/main" id="{1B6BC316-7326-E076-97D6-4C0EA987E7F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393268" y="1681896"/>
            <a:ext cx="1372452" cy="13724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1EFF28D-966A-CC2E-181B-88E9FB8AA691}"/>
                  </a:ext>
                </a:extLst>
              </p14:cNvPr>
              <p14:cNvContentPartPr/>
              <p14:nvPr/>
            </p14:nvContentPartPr>
            <p14:xfrm>
              <a:off x="8664857" y="1034160"/>
              <a:ext cx="360" cy="360"/>
            </p14:xfrm>
          </p:contentPart>
        </mc:Choice>
        <mc:Fallback xmlns="">
          <p:pic>
            <p:nvPicPr>
              <p:cNvPr id="9" name="Ink 8">
                <a:extLst>
                  <a:ext uri="{FF2B5EF4-FFF2-40B4-BE49-F238E27FC236}">
                    <a16:creationId xmlns:a16="http://schemas.microsoft.com/office/drawing/2014/main" id="{81EFF28D-966A-CC2E-181B-88E9FB8AA691}"/>
                  </a:ext>
                </a:extLst>
              </p:cNvPr>
              <p:cNvPicPr/>
              <p:nvPr/>
            </p:nvPicPr>
            <p:blipFill>
              <a:blip r:embed="rId5"/>
              <a:stretch>
                <a:fillRect/>
              </a:stretch>
            </p:blipFill>
            <p:spPr>
              <a:xfrm>
                <a:off x="8655857" y="1025520"/>
                <a:ext cx="18000" cy="18000"/>
              </a:xfrm>
              <a:prstGeom prst="rect">
                <a:avLst/>
              </a:prstGeom>
            </p:spPr>
          </p:pic>
        </mc:Fallback>
      </mc:AlternateContent>
      <p:graphicFrame>
        <p:nvGraphicFramePr>
          <p:cNvPr id="13" name="Diagram 12">
            <a:extLst>
              <a:ext uri="{FF2B5EF4-FFF2-40B4-BE49-F238E27FC236}">
                <a16:creationId xmlns:a16="http://schemas.microsoft.com/office/drawing/2014/main" id="{DBF18C43-244A-2182-EA8A-08629A25F7C3}"/>
              </a:ext>
            </a:extLst>
          </p:cNvPr>
          <p:cNvGraphicFramePr/>
          <p:nvPr>
            <p:extLst>
              <p:ext uri="{D42A27DB-BD31-4B8C-83A1-F6EECF244321}">
                <p14:modId xmlns:p14="http://schemas.microsoft.com/office/powerpoint/2010/main" val="2287200525"/>
              </p:ext>
            </p:extLst>
          </p:nvPr>
        </p:nvGraphicFramePr>
        <p:xfrm>
          <a:off x="1025128" y="3205907"/>
          <a:ext cx="4108732" cy="31838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5" name="Straight Connector 14">
            <a:extLst>
              <a:ext uri="{FF2B5EF4-FFF2-40B4-BE49-F238E27FC236}">
                <a16:creationId xmlns:a16="http://schemas.microsoft.com/office/drawing/2014/main" id="{7A7A6172-31C5-FF2E-203A-83F0260F9407}"/>
              </a:ext>
            </a:extLst>
          </p:cNvPr>
          <p:cNvCxnSpPr>
            <a:cxnSpLocks/>
          </p:cNvCxnSpPr>
          <p:nvPr/>
        </p:nvCxnSpPr>
        <p:spPr>
          <a:xfrm>
            <a:off x="5984493" y="1927952"/>
            <a:ext cx="0" cy="4572000"/>
          </a:xfrm>
          <a:prstGeom prst="line">
            <a:avLst/>
          </a:prstGeom>
        </p:spPr>
        <p:style>
          <a:lnRef idx="3">
            <a:schemeClr val="dk1"/>
          </a:lnRef>
          <a:fillRef idx="0">
            <a:schemeClr val="dk1"/>
          </a:fillRef>
          <a:effectRef idx="2">
            <a:schemeClr val="dk1"/>
          </a:effectRef>
          <a:fontRef idx="minor">
            <a:schemeClr val="tx1"/>
          </a:fontRef>
        </p:style>
      </p:cxnSp>
      <p:pic>
        <p:nvPicPr>
          <p:cNvPr id="11268" name="Picture 4" descr="Liability - Free business icons">
            <a:extLst>
              <a:ext uri="{FF2B5EF4-FFF2-40B4-BE49-F238E27FC236}">
                <a16:creationId xmlns:a16="http://schemas.microsoft.com/office/drawing/2014/main" id="{261CC08A-DE2E-46F7-3057-9802387ED7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50314" y="1681896"/>
            <a:ext cx="1191990" cy="11919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a:extLst>
              <a:ext uri="{FF2B5EF4-FFF2-40B4-BE49-F238E27FC236}">
                <a16:creationId xmlns:a16="http://schemas.microsoft.com/office/drawing/2014/main" id="{13D86522-C487-C879-012D-FE1473462A2C}"/>
              </a:ext>
            </a:extLst>
          </p:cNvPr>
          <p:cNvGraphicFramePr/>
          <p:nvPr>
            <p:extLst>
              <p:ext uri="{D42A27DB-BD31-4B8C-83A1-F6EECF244321}">
                <p14:modId xmlns:p14="http://schemas.microsoft.com/office/powerpoint/2010/main" val="56756741"/>
              </p:ext>
            </p:extLst>
          </p:nvPr>
        </p:nvGraphicFramePr>
        <p:xfrm>
          <a:off x="6797405" y="3205906"/>
          <a:ext cx="4032171" cy="318387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999757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11266"/>
                                        </p:tgtEl>
                                        <p:attrNameLst>
                                          <p:attrName>style.visibility</p:attrName>
                                        </p:attrNameLst>
                                      </p:cBhvr>
                                      <p:to>
                                        <p:strVal val="visible"/>
                                      </p:to>
                                    </p:set>
                                    <p:anim calcmode="lin" valueType="num">
                                      <p:cBhvr additive="base">
                                        <p:cTn id="13" dur="500" fill="hold"/>
                                        <p:tgtEl>
                                          <p:spTgt spid="11266"/>
                                        </p:tgtEl>
                                        <p:attrNameLst>
                                          <p:attrName>ppt_x</p:attrName>
                                        </p:attrNameLst>
                                      </p:cBhvr>
                                      <p:tavLst>
                                        <p:tav tm="0">
                                          <p:val>
                                            <p:strVal val="0-#ppt_w/2"/>
                                          </p:val>
                                        </p:tav>
                                        <p:tav tm="100000">
                                          <p:val>
                                            <p:strVal val="#ppt_x"/>
                                          </p:val>
                                        </p:tav>
                                      </p:tavLst>
                                    </p:anim>
                                    <p:anim calcmode="lin" valueType="num">
                                      <p:cBhvr additive="base">
                                        <p:cTn id="14" dur="500" fill="hold"/>
                                        <p:tgtEl>
                                          <p:spTgt spid="1126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11268"/>
                                        </p:tgtEl>
                                        <p:attrNameLst>
                                          <p:attrName>style.visibility</p:attrName>
                                        </p:attrNameLst>
                                      </p:cBhvr>
                                      <p:to>
                                        <p:strVal val="visible"/>
                                      </p:to>
                                    </p:set>
                                    <p:anim calcmode="lin" valueType="num">
                                      <p:cBhvr additive="base">
                                        <p:cTn id="25" dur="500" fill="hold"/>
                                        <p:tgtEl>
                                          <p:spTgt spid="11268"/>
                                        </p:tgtEl>
                                        <p:attrNameLst>
                                          <p:attrName>ppt_x</p:attrName>
                                        </p:attrNameLst>
                                      </p:cBhvr>
                                      <p:tavLst>
                                        <p:tav tm="0">
                                          <p:val>
                                            <p:strVal val="1+#ppt_w/2"/>
                                          </p:val>
                                        </p:tav>
                                        <p:tav tm="100000">
                                          <p:val>
                                            <p:strVal val="#ppt_x"/>
                                          </p:val>
                                        </p:tav>
                                      </p:tavLst>
                                    </p:anim>
                                    <p:anim calcmode="lin" valueType="num">
                                      <p:cBhvr additive="base">
                                        <p:cTn id="26" dur="500" fill="hold"/>
                                        <p:tgtEl>
                                          <p:spTgt spid="1126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10"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BE5A75-0A6C-CD22-665B-13C5496671BD}"/>
              </a:ext>
            </a:extLst>
          </p:cNvPr>
          <p:cNvSpPr>
            <a:spLocks noGrp="1"/>
          </p:cNvSpPr>
          <p:nvPr>
            <p:ph type="title"/>
          </p:nvPr>
        </p:nvSpPr>
        <p:spPr/>
        <p:txBody>
          <a:bodyPr/>
          <a:lstStyle/>
          <a:p>
            <a:pPr algn="ctr"/>
            <a:r>
              <a:rPr lang="en-US" dirty="0"/>
              <a:t>Bill-wise scenarios</a:t>
            </a:r>
            <a:endParaRPr lang="en-IN" dirty="0"/>
          </a:p>
        </p:txBody>
      </p:sp>
      <p:sp>
        <p:nvSpPr>
          <p:cNvPr id="2" name="Speech Bubble: Oval 1">
            <a:extLst>
              <a:ext uri="{FF2B5EF4-FFF2-40B4-BE49-F238E27FC236}">
                <a16:creationId xmlns:a16="http://schemas.microsoft.com/office/drawing/2014/main" id="{E40ED335-8F3A-2BC9-6C52-BD9666BAD9C9}"/>
              </a:ext>
            </a:extLst>
          </p:cNvPr>
          <p:cNvSpPr/>
          <p:nvPr/>
        </p:nvSpPr>
        <p:spPr>
          <a:xfrm>
            <a:off x="6327354" y="1674394"/>
            <a:ext cx="4392058" cy="2903663"/>
          </a:xfrm>
          <a:prstGeom prst="wedgeEllipseCallout">
            <a:avLst>
              <a:gd name="adj1" fmla="val -81428"/>
              <a:gd name="adj2" fmla="val 18622"/>
            </a:avLst>
          </a:prstGeom>
          <a:solidFill>
            <a:srgbClr val="A7E8FF"/>
          </a:solidFill>
          <a:ln cmpd="tri"/>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Mr. Ram  is an accountant in National Traders, started maintaining accounts in Tally since 1</a:t>
            </a:r>
            <a:r>
              <a:rPr lang="en-US" baseline="30000" dirty="0">
                <a:solidFill>
                  <a:schemeClr val="tx1"/>
                </a:solidFill>
              </a:rPr>
              <a:t>st</a:t>
            </a:r>
            <a:r>
              <a:rPr lang="en-US" dirty="0">
                <a:solidFill>
                  <a:schemeClr val="tx1"/>
                </a:solidFill>
              </a:rPr>
              <a:t> April 2024. Mr. Ram wants to bring forward the last year pending bills of ledgers to 1</a:t>
            </a:r>
            <a:r>
              <a:rPr lang="en-US" baseline="30000" dirty="0">
                <a:solidFill>
                  <a:schemeClr val="tx1"/>
                </a:solidFill>
              </a:rPr>
              <a:t>st</a:t>
            </a:r>
            <a:r>
              <a:rPr lang="en-US" dirty="0">
                <a:solidFill>
                  <a:schemeClr val="tx1"/>
                </a:solidFill>
              </a:rPr>
              <a:t> April.</a:t>
            </a:r>
            <a:endParaRPr lang="en-IN" dirty="0">
              <a:solidFill>
                <a:schemeClr val="tx1"/>
              </a:solidFill>
            </a:endParaRPr>
          </a:p>
        </p:txBody>
      </p:sp>
      <p:pic>
        <p:nvPicPr>
          <p:cNvPr id="1026" name="Picture 2" descr="Premium Vector | Excited man working using laptop">
            <a:extLst>
              <a:ext uri="{FF2B5EF4-FFF2-40B4-BE49-F238E27FC236}">
                <a16:creationId xmlns:a16="http://schemas.microsoft.com/office/drawing/2014/main" id="{BA0093CB-15BD-94EA-B75C-6B3714E2B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164" y="2069640"/>
            <a:ext cx="4130752" cy="31013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ve Forward PNG Transparent Images Free Download | Vector Files | Pngtree">
            <a:extLst>
              <a:ext uri="{FF2B5EF4-FFF2-40B4-BE49-F238E27FC236}">
                <a16:creationId xmlns:a16="http://schemas.microsoft.com/office/drawing/2014/main" id="{0F37FF95-3ABA-1B19-6376-AB85429D0837}"/>
              </a:ext>
            </a:extLst>
          </p:cNvPr>
          <p:cNvPicPr>
            <a:picLocks noChangeAspect="1" noChangeArrowheads="1"/>
          </p:cNvPicPr>
          <p:nvPr/>
        </p:nvPicPr>
        <p:blipFill>
          <a:blip r:embed="rId3" cstate="hq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368712" y="1542940"/>
            <a:ext cx="506601" cy="5066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023-2024 School Calendar">
            <a:extLst>
              <a:ext uri="{FF2B5EF4-FFF2-40B4-BE49-F238E27FC236}">
                <a16:creationId xmlns:a16="http://schemas.microsoft.com/office/drawing/2014/main" id="{952A1227-AEAE-0AA8-4B9B-BB631B936675}"/>
              </a:ext>
            </a:extLst>
          </p:cNvPr>
          <p:cNvPicPr>
            <a:picLocks noChangeAspect="1" noChangeArrowheads="1"/>
          </p:cNvPicPr>
          <p:nvPr/>
        </p:nvPicPr>
        <p:blipFill rotWithShape="1">
          <a:blip r:embed="rId5" cstate="hq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16364" t="10240" r="12195" b="18094"/>
          <a:stretch/>
        </p:blipFill>
        <p:spPr bwMode="auto">
          <a:xfrm>
            <a:off x="621347" y="1623920"/>
            <a:ext cx="851241" cy="851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4-2025 School Calendar">
            <a:extLst>
              <a:ext uri="{FF2B5EF4-FFF2-40B4-BE49-F238E27FC236}">
                <a16:creationId xmlns:a16="http://schemas.microsoft.com/office/drawing/2014/main" id="{EA43CAC1-5186-D0BF-3459-BAB9D32E09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9676" y="1623921"/>
            <a:ext cx="851240" cy="85124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Right 4">
            <a:extLst>
              <a:ext uri="{FF2B5EF4-FFF2-40B4-BE49-F238E27FC236}">
                <a16:creationId xmlns:a16="http://schemas.microsoft.com/office/drawing/2014/main" id="{686456EB-23B4-8445-8F5A-9EB7A64CCA00}"/>
              </a:ext>
            </a:extLst>
          </p:cNvPr>
          <p:cNvSpPr/>
          <p:nvPr/>
        </p:nvSpPr>
        <p:spPr>
          <a:xfrm>
            <a:off x="2203373" y="5315060"/>
            <a:ext cx="8527056" cy="1176816"/>
          </a:xfrm>
          <a:prstGeom prst="leftRightArrow">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Ledger opening balance with Bill-wise break-up</a:t>
            </a:r>
            <a:endParaRPr lang="en-IN" sz="2800" dirty="0"/>
          </a:p>
        </p:txBody>
      </p:sp>
      <p:sp>
        <p:nvSpPr>
          <p:cNvPr id="6" name="Flowchart: Connector 5">
            <a:extLst>
              <a:ext uri="{FF2B5EF4-FFF2-40B4-BE49-F238E27FC236}">
                <a16:creationId xmlns:a16="http://schemas.microsoft.com/office/drawing/2014/main" id="{4596F223-C0D5-5C41-04DB-BAB87B5D46E1}"/>
              </a:ext>
            </a:extLst>
          </p:cNvPr>
          <p:cNvSpPr/>
          <p:nvPr/>
        </p:nvSpPr>
        <p:spPr>
          <a:xfrm>
            <a:off x="5618602" y="366124"/>
            <a:ext cx="708752" cy="693113"/>
          </a:xfrm>
          <a:prstGeom prst="flowChartConnector">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1</a:t>
            </a:r>
            <a:endParaRPr lang="en-IN" dirty="0"/>
          </a:p>
        </p:txBody>
      </p:sp>
    </p:spTree>
    <p:extLst>
      <p:ext uri="{BB962C8B-B14F-4D97-AF65-F5344CB8AC3E}">
        <p14:creationId xmlns:p14="http://schemas.microsoft.com/office/powerpoint/2010/main" val="2678106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22FB-18B9-78B1-97E7-3A8C9C7E70A5}"/>
              </a:ext>
            </a:extLst>
          </p:cNvPr>
          <p:cNvSpPr>
            <a:spLocks noGrp="1"/>
          </p:cNvSpPr>
          <p:nvPr>
            <p:ph type="title"/>
          </p:nvPr>
        </p:nvSpPr>
        <p:spPr/>
        <p:txBody>
          <a:bodyPr/>
          <a:lstStyle/>
          <a:p>
            <a:pPr algn="ctr"/>
            <a:r>
              <a:rPr lang="en-US" dirty="0"/>
              <a:t>Bill-wise scenarios</a:t>
            </a:r>
            <a:endParaRPr lang="en-IN" dirty="0"/>
          </a:p>
        </p:txBody>
      </p:sp>
      <p:sp>
        <p:nvSpPr>
          <p:cNvPr id="6" name="Flowchart: Connector 5">
            <a:extLst>
              <a:ext uri="{FF2B5EF4-FFF2-40B4-BE49-F238E27FC236}">
                <a16:creationId xmlns:a16="http://schemas.microsoft.com/office/drawing/2014/main" id="{DF3C0015-57D0-5E44-9691-770BD1EBF64D}"/>
              </a:ext>
            </a:extLst>
          </p:cNvPr>
          <p:cNvSpPr/>
          <p:nvPr/>
        </p:nvSpPr>
        <p:spPr>
          <a:xfrm>
            <a:off x="5618602" y="366124"/>
            <a:ext cx="708752" cy="693113"/>
          </a:xfrm>
          <a:prstGeom prst="flowChartConnector">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2</a:t>
            </a:r>
            <a:endParaRPr lang="en-IN" b="1" dirty="0"/>
          </a:p>
        </p:txBody>
      </p:sp>
      <p:pic>
        <p:nvPicPr>
          <p:cNvPr id="2052" name="Picture 4" descr="Cash in Advance « IntlTrade">
            <a:extLst>
              <a:ext uri="{FF2B5EF4-FFF2-40B4-BE49-F238E27FC236}">
                <a16:creationId xmlns:a16="http://schemas.microsoft.com/office/drawing/2014/main" id="{C2CEF6ED-6419-EDF7-E96B-C1B506BFFA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95" r="50520" b="14086"/>
          <a:stretch/>
        </p:blipFill>
        <p:spPr bwMode="auto">
          <a:xfrm>
            <a:off x="452071" y="2403511"/>
            <a:ext cx="2522484" cy="24879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074DCF39-A383-D5DF-7BA9-B61ADBB172B8}"/>
              </a:ext>
            </a:extLst>
          </p:cNvPr>
          <p:cNvSpPr/>
          <p:nvPr/>
        </p:nvSpPr>
        <p:spPr>
          <a:xfrm>
            <a:off x="1211856" y="4891489"/>
            <a:ext cx="1244906" cy="2974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Seller</a:t>
            </a:r>
          </a:p>
        </p:txBody>
      </p:sp>
      <p:sp>
        <p:nvSpPr>
          <p:cNvPr id="8" name="Rectangle: Rounded Corners 7">
            <a:extLst>
              <a:ext uri="{FF2B5EF4-FFF2-40B4-BE49-F238E27FC236}">
                <a16:creationId xmlns:a16="http://schemas.microsoft.com/office/drawing/2014/main" id="{C0EF8C34-B472-C721-F519-57D1A4491BB2}"/>
              </a:ext>
            </a:extLst>
          </p:cNvPr>
          <p:cNvSpPr/>
          <p:nvPr/>
        </p:nvSpPr>
        <p:spPr>
          <a:xfrm>
            <a:off x="4373696" y="4902506"/>
            <a:ext cx="1244906" cy="29745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Buyer</a:t>
            </a:r>
          </a:p>
        </p:txBody>
      </p:sp>
      <p:pic>
        <p:nvPicPr>
          <p:cNvPr id="9" name="Picture 4" descr="Cash in Advance « IntlTrade">
            <a:extLst>
              <a:ext uri="{FF2B5EF4-FFF2-40B4-BE49-F238E27FC236}">
                <a16:creationId xmlns:a16="http://schemas.microsoft.com/office/drawing/2014/main" id="{DB0DB5EE-005F-5CEA-52DF-22F8C4FE6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355" t="9196" b="14086"/>
          <a:stretch/>
        </p:blipFill>
        <p:spPr bwMode="auto">
          <a:xfrm>
            <a:off x="2969962" y="2345232"/>
            <a:ext cx="2648640" cy="2487976"/>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Oval 9">
            <a:extLst>
              <a:ext uri="{FF2B5EF4-FFF2-40B4-BE49-F238E27FC236}">
                <a16:creationId xmlns:a16="http://schemas.microsoft.com/office/drawing/2014/main" id="{120E940F-C388-70F7-C311-E6254985F442}"/>
              </a:ext>
            </a:extLst>
          </p:cNvPr>
          <p:cNvSpPr/>
          <p:nvPr/>
        </p:nvSpPr>
        <p:spPr>
          <a:xfrm>
            <a:off x="6096000" y="1632619"/>
            <a:ext cx="4601379" cy="1796382"/>
          </a:xfrm>
          <a:prstGeom prst="wedgeEllipseCallout">
            <a:avLst>
              <a:gd name="adj1" fmla="val -63691"/>
              <a:gd name="adj2" fmla="val 71094"/>
            </a:avLst>
          </a:prstGeom>
          <a:solidFill>
            <a:srgbClr val="A7E8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Ms. Anitha from National traders is making advance payment to Roshan enterprises for sending Goods. </a:t>
            </a:r>
          </a:p>
        </p:txBody>
      </p:sp>
      <p:grpSp>
        <p:nvGrpSpPr>
          <p:cNvPr id="11" name="Group 10">
            <a:extLst>
              <a:ext uri="{FF2B5EF4-FFF2-40B4-BE49-F238E27FC236}">
                <a16:creationId xmlns:a16="http://schemas.microsoft.com/office/drawing/2014/main" id="{0B81B765-0046-001C-26B5-41264EEAA897}"/>
              </a:ext>
            </a:extLst>
          </p:cNvPr>
          <p:cNvGrpSpPr/>
          <p:nvPr/>
        </p:nvGrpSpPr>
        <p:grpSpPr>
          <a:xfrm>
            <a:off x="6573399" y="4257208"/>
            <a:ext cx="2424167" cy="576000"/>
            <a:chOff x="2767582" y="51295"/>
            <a:chExt cx="2424167" cy="576000"/>
          </a:xfrm>
        </p:grpSpPr>
        <p:sp>
          <p:nvSpPr>
            <p:cNvPr id="12" name="Rectangle 11">
              <a:extLst>
                <a:ext uri="{FF2B5EF4-FFF2-40B4-BE49-F238E27FC236}">
                  <a16:creationId xmlns:a16="http://schemas.microsoft.com/office/drawing/2014/main" id="{492EC73F-9CC6-C635-3310-F8E463DDE273}"/>
                </a:ext>
              </a:extLst>
            </p:cNvPr>
            <p:cNvSpPr/>
            <p:nvPr/>
          </p:nvSpPr>
          <p:spPr>
            <a:xfrm>
              <a:off x="2767582" y="51295"/>
              <a:ext cx="2424167" cy="576000"/>
            </a:xfrm>
            <a:prstGeom prst="rect">
              <a:avLst/>
            </a:prstGeom>
            <a:effectLst>
              <a:glow rad="228600">
                <a:schemeClr val="accent6">
                  <a:satMod val="175000"/>
                  <a:alpha val="40000"/>
                </a:schemeClr>
              </a:glow>
            </a:effectLst>
          </p:spPr>
          <p:style>
            <a:lnRef idx="1">
              <a:schemeClr val="accent4">
                <a:hueOff val="3266964"/>
                <a:satOff val="-13592"/>
                <a:lumOff val="3203"/>
                <a:alphaOff val="0"/>
              </a:schemeClr>
            </a:lnRef>
            <a:fillRef idx="2">
              <a:schemeClr val="accent4">
                <a:hueOff val="3266964"/>
                <a:satOff val="-13592"/>
                <a:lumOff val="3203"/>
                <a:alphaOff val="0"/>
              </a:schemeClr>
            </a:fillRef>
            <a:effectRef idx="1">
              <a:scrgbClr r="0" g="0" b="0"/>
            </a:effectRef>
            <a:fontRef idx="minor">
              <a:schemeClr val="dk1"/>
            </a:fontRef>
          </p:style>
          <p:txBody>
            <a:bodyPr/>
            <a:lstStyle/>
            <a:p>
              <a:endParaRPr lang="en-IN" dirty="0"/>
            </a:p>
          </p:txBody>
        </p:sp>
        <p:sp>
          <p:nvSpPr>
            <p:cNvPr id="13" name="TextBox 12">
              <a:extLst>
                <a:ext uri="{FF2B5EF4-FFF2-40B4-BE49-F238E27FC236}">
                  <a16:creationId xmlns:a16="http://schemas.microsoft.com/office/drawing/2014/main" id="{FBC21651-7B2B-1B28-FFE4-D37773C1F7C4}"/>
                </a:ext>
              </a:extLst>
            </p:cNvPr>
            <p:cNvSpPr txBox="1"/>
            <p:nvPr/>
          </p:nvSpPr>
          <p:spPr>
            <a:xfrm>
              <a:off x="2767582" y="51295"/>
              <a:ext cx="2424167" cy="576000"/>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Advance</a:t>
              </a:r>
              <a:endParaRPr lang="en-IN" sz="2000" kern="1200" dirty="0"/>
            </a:p>
          </p:txBody>
        </p:sp>
      </p:grpSp>
      <p:grpSp>
        <p:nvGrpSpPr>
          <p:cNvPr id="14" name="Group 13">
            <a:extLst>
              <a:ext uri="{FF2B5EF4-FFF2-40B4-BE49-F238E27FC236}">
                <a16:creationId xmlns:a16="http://schemas.microsoft.com/office/drawing/2014/main" id="{E03294B5-808C-BA9D-C88D-A67E72E420A0}"/>
              </a:ext>
            </a:extLst>
          </p:cNvPr>
          <p:cNvGrpSpPr/>
          <p:nvPr/>
        </p:nvGrpSpPr>
        <p:grpSpPr>
          <a:xfrm>
            <a:off x="6573399" y="5199962"/>
            <a:ext cx="2424167" cy="576000"/>
            <a:chOff x="5531133" y="51295"/>
            <a:chExt cx="2424167" cy="576000"/>
          </a:xfrm>
        </p:grpSpPr>
        <p:sp>
          <p:nvSpPr>
            <p:cNvPr id="15" name="Rectangle 14">
              <a:extLst>
                <a:ext uri="{FF2B5EF4-FFF2-40B4-BE49-F238E27FC236}">
                  <a16:creationId xmlns:a16="http://schemas.microsoft.com/office/drawing/2014/main" id="{46CAA4D7-AD4C-2C19-6FCD-3A3D4A638306}"/>
                </a:ext>
              </a:extLst>
            </p:cNvPr>
            <p:cNvSpPr/>
            <p:nvPr/>
          </p:nvSpPr>
          <p:spPr>
            <a:xfrm>
              <a:off x="5531133" y="51295"/>
              <a:ext cx="2424167" cy="576000"/>
            </a:xfrm>
            <a:prstGeom prst="rect">
              <a:avLst/>
            </a:prstGeom>
            <a:effectLst>
              <a:glow rad="228600">
                <a:srgbClr val="66FFCC">
                  <a:alpha val="40000"/>
                </a:srgbClr>
              </a:glow>
            </a:effectLst>
          </p:spPr>
          <p:style>
            <a:lnRef idx="1">
              <a:schemeClr val="accent4">
                <a:hueOff val="6533927"/>
                <a:satOff val="-27185"/>
                <a:lumOff val="6405"/>
                <a:alphaOff val="0"/>
              </a:schemeClr>
            </a:lnRef>
            <a:fillRef idx="2">
              <a:schemeClr val="accent4">
                <a:hueOff val="6533927"/>
                <a:satOff val="-27185"/>
                <a:lumOff val="6405"/>
                <a:alphaOff val="0"/>
              </a:schemeClr>
            </a:fillRef>
            <a:effectRef idx="1">
              <a:scrgbClr r="0" g="0" b="0"/>
            </a:effectRef>
            <a:fontRef idx="minor">
              <a:schemeClr val="dk1"/>
            </a:fontRef>
          </p:style>
          <p:txBody>
            <a:bodyPr/>
            <a:lstStyle/>
            <a:p>
              <a:endParaRPr lang="en-IN" dirty="0"/>
            </a:p>
          </p:txBody>
        </p:sp>
        <p:sp>
          <p:nvSpPr>
            <p:cNvPr id="16" name="TextBox 15">
              <a:extLst>
                <a:ext uri="{FF2B5EF4-FFF2-40B4-BE49-F238E27FC236}">
                  <a16:creationId xmlns:a16="http://schemas.microsoft.com/office/drawing/2014/main" id="{07400336-93C2-9038-151E-225666523CAF}"/>
                </a:ext>
              </a:extLst>
            </p:cNvPr>
            <p:cNvSpPr txBox="1"/>
            <p:nvPr/>
          </p:nvSpPr>
          <p:spPr>
            <a:xfrm>
              <a:off x="5531133" y="51295"/>
              <a:ext cx="2424167" cy="576000"/>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Against</a:t>
              </a:r>
              <a:endParaRPr lang="en-IN" sz="2000" kern="1200" dirty="0"/>
            </a:p>
          </p:txBody>
        </p:sp>
      </p:grpSp>
      <p:grpSp>
        <p:nvGrpSpPr>
          <p:cNvPr id="17" name="Group 16">
            <a:extLst>
              <a:ext uri="{FF2B5EF4-FFF2-40B4-BE49-F238E27FC236}">
                <a16:creationId xmlns:a16="http://schemas.microsoft.com/office/drawing/2014/main" id="{1EA11761-0204-4CC3-76B9-D47434183DC6}"/>
              </a:ext>
            </a:extLst>
          </p:cNvPr>
          <p:cNvGrpSpPr/>
          <p:nvPr/>
        </p:nvGrpSpPr>
        <p:grpSpPr>
          <a:xfrm>
            <a:off x="9374518" y="4257208"/>
            <a:ext cx="2424167" cy="576000"/>
            <a:chOff x="8294684" y="51295"/>
            <a:chExt cx="2424167" cy="576000"/>
          </a:xfrm>
        </p:grpSpPr>
        <p:sp>
          <p:nvSpPr>
            <p:cNvPr id="18" name="Rectangle 17">
              <a:extLst>
                <a:ext uri="{FF2B5EF4-FFF2-40B4-BE49-F238E27FC236}">
                  <a16:creationId xmlns:a16="http://schemas.microsoft.com/office/drawing/2014/main" id="{E3BD5FFC-3DDA-1F8E-C9D6-A4C7C2D6DE75}"/>
                </a:ext>
              </a:extLst>
            </p:cNvPr>
            <p:cNvSpPr/>
            <p:nvPr/>
          </p:nvSpPr>
          <p:spPr>
            <a:xfrm>
              <a:off x="8294684" y="51295"/>
              <a:ext cx="2424167" cy="576000"/>
            </a:xfrm>
            <a:prstGeom prst="rect">
              <a:avLst/>
            </a:prstGeom>
            <a:effectLst>
              <a:glow rad="228600">
                <a:schemeClr val="accent5">
                  <a:satMod val="175000"/>
                  <a:alpha val="40000"/>
                </a:schemeClr>
              </a:glow>
            </a:effectLst>
          </p:spPr>
          <p:style>
            <a:lnRef idx="1">
              <a:schemeClr val="accent4">
                <a:hueOff val="9800891"/>
                <a:satOff val="-40777"/>
                <a:lumOff val="9608"/>
                <a:alphaOff val="0"/>
              </a:schemeClr>
            </a:lnRef>
            <a:fillRef idx="2">
              <a:schemeClr val="accent4">
                <a:hueOff val="9800891"/>
                <a:satOff val="-40777"/>
                <a:lumOff val="9608"/>
                <a:alphaOff val="0"/>
              </a:schemeClr>
            </a:fillRef>
            <a:effectRef idx="1">
              <a:scrgbClr r="0" g="0" b="0"/>
            </a:effectRef>
            <a:fontRef idx="minor">
              <a:schemeClr val="dk1"/>
            </a:fontRef>
          </p:style>
          <p:txBody>
            <a:bodyPr/>
            <a:lstStyle/>
            <a:p>
              <a:endParaRPr lang="en-IN" dirty="0"/>
            </a:p>
          </p:txBody>
        </p:sp>
        <p:sp>
          <p:nvSpPr>
            <p:cNvPr id="19" name="TextBox 18">
              <a:extLst>
                <a:ext uri="{FF2B5EF4-FFF2-40B4-BE49-F238E27FC236}">
                  <a16:creationId xmlns:a16="http://schemas.microsoft.com/office/drawing/2014/main" id="{AF71EE41-6C57-A703-3026-626F3DC7CDB5}"/>
                </a:ext>
              </a:extLst>
            </p:cNvPr>
            <p:cNvSpPr txBox="1"/>
            <p:nvPr/>
          </p:nvSpPr>
          <p:spPr>
            <a:xfrm>
              <a:off x="8294684" y="51295"/>
              <a:ext cx="2424167" cy="576000"/>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Payment</a:t>
              </a:r>
              <a:endParaRPr lang="en-IN" sz="2000" kern="1200" dirty="0"/>
            </a:p>
          </p:txBody>
        </p:sp>
      </p:grpSp>
      <p:grpSp>
        <p:nvGrpSpPr>
          <p:cNvPr id="21" name="Group 20">
            <a:extLst>
              <a:ext uri="{FF2B5EF4-FFF2-40B4-BE49-F238E27FC236}">
                <a16:creationId xmlns:a16="http://schemas.microsoft.com/office/drawing/2014/main" id="{4A39195C-7E0B-2DAD-19E5-10A585852D48}"/>
              </a:ext>
            </a:extLst>
          </p:cNvPr>
          <p:cNvGrpSpPr/>
          <p:nvPr/>
        </p:nvGrpSpPr>
        <p:grpSpPr>
          <a:xfrm>
            <a:off x="9374518" y="5188945"/>
            <a:ext cx="2424167" cy="576000"/>
            <a:chOff x="8294684" y="51295"/>
            <a:chExt cx="2424167" cy="576000"/>
          </a:xfrm>
        </p:grpSpPr>
        <p:sp>
          <p:nvSpPr>
            <p:cNvPr id="22" name="Rectangle 21">
              <a:extLst>
                <a:ext uri="{FF2B5EF4-FFF2-40B4-BE49-F238E27FC236}">
                  <a16:creationId xmlns:a16="http://schemas.microsoft.com/office/drawing/2014/main" id="{C53DD91A-C9FB-4946-695E-529237DE97D4}"/>
                </a:ext>
              </a:extLst>
            </p:cNvPr>
            <p:cNvSpPr/>
            <p:nvPr/>
          </p:nvSpPr>
          <p:spPr>
            <a:xfrm>
              <a:off x="8294684" y="51295"/>
              <a:ext cx="2424167" cy="576000"/>
            </a:xfrm>
            <a:prstGeom prst="rect">
              <a:avLst/>
            </a:prstGeom>
            <a:effectLst>
              <a:glow rad="228600">
                <a:schemeClr val="accent5">
                  <a:satMod val="175000"/>
                  <a:alpha val="40000"/>
                </a:schemeClr>
              </a:glow>
            </a:effectLst>
          </p:spPr>
          <p:style>
            <a:lnRef idx="1">
              <a:schemeClr val="accent4">
                <a:hueOff val="9800891"/>
                <a:satOff val="-40777"/>
                <a:lumOff val="9608"/>
                <a:alphaOff val="0"/>
              </a:schemeClr>
            </a:lnRef>
            <a:fillRef idx="2">
              <a:schemeClr val="accent4">
                <a:hueOff val="9800891"/>
                <a:satOff val="-40777"/>
                <a:lumOff val="9608"/>
                <a:alphaOff val="0"/>
              </a:schemeClr>
            </a:fillRef>
            <a:effectRef idx="1">
              <a:scrgbClr r="0" g="0" b="0"/>
            </a:effectRef>
            <a:fontRef idx="minor">
              <a:schemeClr val="dk1"/>
            </a:fontRef>
          </p:style>
          <p:txBody>
            <a:bodyPr/>
            <a:lstStyle/>
            <a:p>
              <a:endParaRPr lang="en-IN" dirty="0"/>
            </a:p>
          </p:txBody>
        </p:sp>
        <p:sp>
          <p:nvSpPr>
            <p:cNvPr id="23" name="TextBox 22">
              <a:extLst>
                <a:ext uri="{FF2B5EF4-FFF2-40B4-BE49-F238E27FC236}">
                  <a16:creationId xmlns:a16="http://schemas.microsoft.com/office/drawing/2014/main" id="{FA2BD4B4-FD4C-6793-AC34-75F4B759AE47}"/>
                </a:ext>
              </a:extLst>
            </p:cNvPr>
            <p:cNvSpPr txBox="1"/>
            <p:nvPr/>
          </p:nvSpPr>
          <p:spPr>
            <a:xfrm>
              <a:off x="8294684" y="51295"/>
              <a:ext cx="2424167" cy="576000"/>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Purchase</a:t>
              </a:r>
              <a:endParaRPr lang="en-IN" sz="2000" kern="1200" dirty="0"/>
            </a:p>
          </p:txBody>
        </p:sp>
      </p:grpSp>
    </p:spTree>
    <p:extLst>
      <p:ext uri="{BB962C8B-B14F-4D97-AF65-F5344CB8AC3E}">
        <p14:creationId xmlns:p14="http://schemas.microsoft.com/office/powerpoint/2010/main" val="188712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wipe(left)">
                                      <p:cBhvr>
                                        <p:cTn id="7" dur="500"/>
                                        <p:tgtEl>
                                          <p:spTgt spid="205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5"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vertic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8613-457B-520F-3F44-254A84A38285}"/>
              </a:ext>
            </a:extLst>
          </p:cNvPr>
          <p:cNvSpPr>
            <a:spLocks noGrp="1"/>
          </p:cNvSpPr>
          <p:nvPr>
            <p:ph type="title"/>
          </p:nvPr>
        </p:nvSpPr>
        <p:spPr/>
        <p:txBody>
          <a:bodyPr/>
          <a:lstStyle/>
          <a:p>
            <a:pPr algn="ctr"/>
            <a:r>
              <a:rPr lang="en-US" dirty="0"/>
              <a:t>Bill-wise scenarios</a:t>
            </a:r>
            <a:endParaRPr lang="en-IN" dirty="0"/>
          </a:p>
        </p:txBody>
      </p:sp>
      <p:sp>
        <p:nvSpPr>
          <p:cNvPr id="4" name="Flowchart: Connector 3">
            <a:extLst>
              <a:ext uri="{FF2B5EF4-FFF2-40B4-BE49-F238E27FC236}">
                <a16:creationId xmlns:a16="http://schemas.microsoft.com/office/drawing/2014/main" id="{1DF238CA-A52C-9063-29A0-D121E8346562}"/>
              </a:ext>
            </a:extLst>
          </p:cNvPr>
          <p:cNvSpPr/>
          <p:nvPr/>
        </p:nvSpPr>
        <p:spPr>
          <a:xfrm>
            <a:off x="5618602" y="366124"/>
            <a:ext cx="708752" cy="693113"/>
          </a:xfrm>
          <a:prstGeom prst="flowChartConnector">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3</a:t>
            </a:r>
            <a:endParaRPr lang="en-IN" b="1" dirty="0"/>
          </a:p>
        </p:txBody>
      </p:sp>
      <p:sp>
        <p:nvSpPr>
          <p:cNvPr id="6" name="Speech Bubble: Oval 5">
            <a:extLst>
              <a:ext uri="{FF2B5EF4-FFF2-40B4-BE49-F238E27FC236}">
                <a16:creationId xmlns:a16="http://schemas.microsoft.com/office/drawing/2014/main" id="{3B1B3FFB-0481-9976-F426-7063AFF9041B}"/>
              </a:ext>
            </a:extLst>
          </p:cNvPr>
          <p:cNvSpPr/>
          <p:nvPr/>
        </p:nvSpPr>
        <p:spPr>
          <a:xfrm>
            <a:off x="907056" y="1894894"/>
            <a:ext cx="4601379" cy="2377522"/>
          </a:xfrm>
          <a:prstGeom prst="wedgeEllipseCallout">
            <a:avLst>
              <a:gd name="adj1" fmla="val 66078"/>
              <a:gd name="adj2" fmla="val -1697"/>
            </a:avLst>
          </a:prstGeom>
          <a:solidFill>
            <a:srgbClr val="A7E8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National traders have raised a Sales invoices against Arun Traders for the goods worth INR 10000. Arun Traders have made partial payment of INR 7000 against the invoice</a:t>
            </a:r>
          </a:p>
        </p:txBody>
      </p:sp>
      <p:pic>
        <p:nvPicPr>
          <p:cNvPr id="3076" name="Picture 4" descr="When and how to ask for partial payments on invoices | Chaser">
            <a:extLst>
              <a:ext uri="{FF2B5EF4-FFF2-40B4-BE49-F238E27FC236}">
                <a16:creationId xmlns:a16="http://schemas.microsoft.com/office/drawing/2014/main" id="{172D221B-CE18-9EF0-6AFD-3A339F74F67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327354" y="1894894"/>
            <a:ext cx="3940366" cy="2068693"/>
          </a:xfrm>
          <a:prstGeom prst="rect">
            <a:avLst/>
          </a:prstGeom>
          <a:noFill/>
          <a:extLst>
            <a:ext uri="{909E8E84-426E-40DD-AFC4-6F175D3DCCD1}">
              <a14:hiddenFill xmlns:a14="http://schemas.microsoft.com/office/drawing/2010/main">
                <a:solidFill>
                  <a:srgbClr val="FFFFFF"/>
                </a:solidFill>
              </a14:hiddenFill>
            </a:ext>
          </a:extLst>
        </p:spPr>
      </p:pic>
      <p:sp>
        <p:nvSpPr>
          <p:cNvPr id="7" name="Arrow: Left-Right 6">
            <a:extLst>
              <a:ext uri="{FF2B5EF4-FFF2-40B4-BE49-F238E27FC236}">
                <a16:creationId xmlns:a16="http://schemas.microsoft.com/office/drawing/2014/main" id="{7FA62CEB-1544-3074-68C6-859E17FB4792}"/>
              </a:ext>
            </a:extLst>
          </p:cNvPr>
          <p:cNvSpPr/>
          <p:nvPr/>
        </p:nvSpPr>
        <p:spPr>
          <a:xfrm>
            <a:off x="1839816" y="4636974"/>
            <a:ext cx="8527056" cy="1176816"/>
          </a:xfrm>
          <a:prstGeom prst="leftRightArrow">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t>Edit the amount in receipt voucher against the Bill</a:t>
            </a:r>
          </a:p>
        </p:txBody>
      </p:sp>
    </p:spTree>
    <p:extLst>
      <p:ext uri="{BB962C8B-B14F-4D97-AF65-F5344CB8AC3E}">
        <p14:creationId xmlns:p14="http://schemas.microsoft.com/office/powerpoint/2010/main" val="333835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044CD-264C-48B8-A395-4E17AAED8396}"/>
              </a:ext>
            </a:extLst>
          </p:cNvPr>
          <p:cNvSpPr>
            <a:spLocks noGrp="1"/>
          </p:cNvSpPr>
          <p:nvPr>
            <p:ph type="title"/>
          </p:nvPr>
        </p:nvSpPr>
        <p:spPr/>
        <p:txBody>
          <a:bodyPr/>
          <a:lstStyle/>
          <a:p>
            <a:pPr algn="ctr"/>
            <a:r>
              <a:rPr lang="en-US" dirty="0"/>
              <a:t>Bill-wise scenarios</a:t>
            </a:r>
            <a:endParaRPr lang="en-IN" dirty="0"/>
          </a:p>
        </p:txBody>
      </p:sp>
      <p:sp>
        <p:nvSpPr>
          <p:cNvPr id="4" name="Flowchart: Connector 3">
            <a:extLst>
              <a:ext uri="{FF2B5EF4-FFF2-40B4-BE49-F238E27FC236}">
                <a16:creationId xmlns:a16="http://schemas.microsoft.com/office/drawing/2014/main" id="{F8EB31B0-AF08-BDC8-7165-A5DBA30F8A87}"/>
              </a:ext>
            </a:extLst>
          </p:cNvPr>
          <p:cNvSpPr/>
          <p:nvPr/>
        </p:nvSpPr>
        <p:spPr>
          <a:xfrm>
            <a:off x="5618602" y="366124"/>
            <a:ext cx="708752" cy="693113"/>
          </a:xfrm>
          <a:prstGeom prst="flowChartConnector">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4</a:t>
            </a:r>
            <a:endParaRPr lang="en-IN" b="1" dirty="0"/>
          </a:p>
        </p:txBody>
      </p:sp>
      <p:pic>
        <p:nvPicPr>
          <p:cNvPr id="4098" name="Picture 2" descr="How To Write A Reminder Letter For Overdue Payment Request, 58% OFF">
            <a:extLst>
              <a:ext uri="{FF2B5EF4-FFF2-40B4-BE49-F238E27FC236}">
                <a16:creationId xmlns:a16="http://schemas.microsoft.com/office/drawing/2014/main" id="{ED5BE037-76DA-69BE-9668-742A53878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767"/>
          <a:stretch/>
        </p:blipFill>
        <p:spPr bwMode="auto">
          <a:xfrm>
            <a:off x="407609" y="2003815"/>
            <a:ext cx="5159000" cy="2038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B480B274-B8AA-AA61-F2FC-57633362430C}"/>
              </a:ext>
            </a:extLst>
          </p:cNvPr>
          <p:cNvSpPr/>
          <p:nvPr/>
        </p:nvSpPr>
        <p:spPr>
          <a:xfrm>
            <a:off x="3941051" y="2736434"/>
            <a:ext cx="1545350" cy="2544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100" name="Picture 4" descr="Payment Due&quot; Images – Browse 199 Stock Photos, Vectors, and Video | Adobe  Stock">
            <a:extLst>
              <a:ext uri="{FF2B5EF4-FFF2-40B4-BE49-F238E27FC236}">
                <a16:creationId xmlns:a16="http://schemas.microsoft.com/office/drawing/2014/main" id="{D5B7045A-644C-980F-5D14-33A1FFA5D0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75" b="15780"/>
          <a:stretch/>
        </p:blipFill>
        <p:spPr bwMode="auto">
          <a:xfrm>
            <a:off x="1375928" y="1676974"/>
            <a:ext cx="1946428" cy="670945"/>
          </a:xfrm>
          <a:prstGeom prst="rect">
            <a:avLst/>
          </a:prstGeom>
          <a:noFill/>
          <a:extLst>
            <a:ext uri="{909E8E84-426E-40DD-AFC4-6F175D3DCCD1}">
              <a14:hiddenFill xmlns:a14="http://schemas.microsoft.com/office/drawing/2010/main">
                <a:solidFill>
                  <a:srgbClr val="FFFFFF"/>
                </a:solidFill>
              </a14:hiddenFill>
            </a:ext>
          </a:extLst>
        </p:spPr>
      </p:pic>
      <p:grpSp>
        <p:nvGrpSpPr>
          <p:cNvPr id="4112" name="Google Shape;818;p24">
            <a:extLst>
              <a:ext uri="{FF2B5EF4-FFF2-40B4-BE49-F238E27FC236}">
                <a16:creationId xmlns:a16="http://schemas.microsoft.com/office/drawing/2014/main" id="{D8726B03-9B58-0121-726E-5C0557E161EA}"/>
              </a:ext>
            </a:extLst>
          </p:cNvPr>
          <p:cNvGrpSpPr/>
          <p:nvPr/>
        </p:nvGrpSpPr>
        <p:grpSpPr>
          <a:xfrm flipH="1">
            <a:off x="5796748" y="1658767"/>
            <a:ext cx="1657289" cy="2540077"/>
            <a:chOff x="571582" y="1458524"/>
            <a:chExt cx="2356577" cy="3285739"/>
          </a:xfrm>
        </p:grpSpPr>
        <p:sp>
          <p:nvSpPr>
            <p:cNvPr id="4113" name="Google Shape;819;p24">
              <a:extLst>
                <a:ext uri="{FF2B5EF4-FFF2-40B4-BE49-F238E27FC236}">
                  <a16:creationId xmlns:a16="http://schemas.microsoft.com/office/drawing/2014/main" id="{B1457E27-59A4-0A4F-015E-E458E5F173CB}"/>
                </a:ext>
              </a:extLst>
            </p:cNvPr>
            <p:cNvSpPr/>
            <p:nvPr/>
          </p:nvSpPr>
          <p:spPr>
            <a:xfrm>
              <a:off x="578586" y="2857481"/>
              <a:ext cx="1247986" cy="1877438"/>
            </a:xfrm>
            <a:custGeom>
              <a:avLst/>
              <a:gdLst/>
              <a:ahLst/>
              <a:cxnLst/>
              <a:rect l="l" t="t" r="r" b="b"/>
              <a:pathLst>
                <a:path w="9087" h="13670" extrusionOk="0">
                  <a:moveTo>
                    <a:pt x="7314" y="1"/>
                  </a:moveTo>
                  <a:lnTo>
                    <a:pt x="5878" y="505"/>
                  </a:lnTo>
                  <a:cubicBezTo>
                    <a:pt x="5216" y="740"/>
                    <a:pt x="4793" y="1380"/>
                    <a:pt x="4840" y="2077"/>
                  </a:cubicBezTo>
                  <a:lnTo>
                    <a:pt x="4930" y="3439"/>
                  </a:lnTo>
                  <a:lnTo>
                    <a:pt x="1" y="9133"/>
                  </a:lnTo>
                  <a:lnTo>
                    <a:pt x="1" y="13669"/>
                  </a:lnTo>
                  <a:lnTo>
                    <a:pt x="1167" y="13669"/>
                  </a:lnTo>
                  <a:lnTo>
                    <a:pt x="7027" y="5088"/>
                  </a:lnTo>
                  <a:lnTo>
                    <a:pt x="8185" y="4306"/>
                  </a:lnTo>
                  <a:cubicBezTo>
                    <a:pt x="8796" y="3892"/>
                    <a:pt x="9086" y="3140"/>
                    <a:pt x="8911" y="2423"/>
                  </a:cubicBezTo>
                  <a:lnTo>
                    <a:pt x="8463" y="586"/>
                  </a:lnTo>
                  <a:lnTo>
                    <a:pt x="7660" y="898"/>
                  </a:lnTo>
                  <a:lnTo>
                    <a:pt x="7314" y="1"/>
                  </a:ln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14" name="Google Shape;820;p24">
              <a:extLst>
                <a:ext uri="{FF2B5EF4-FFF2-40B4-BE49-F238E27FC236}">
                  <a16:creationId xmlns:a16="http://schemas.microsoft.com/office/drawing/2014/main" id="{E9313564-F4FE-E598-3F52-E07D4F6FC130}"/>
                </a:ext>
              </a:extLst>
            </p:cNvPr>
            <p:cNvSpPr/>
            <p:nvPr/>
          </p:nvSpPr>
          <p:spPr>
            <a:xfrm>
              <a:off x="917673" y="2393405"/>
              <a:ext cx="297061" cy="568588"/>
            </a:xfrm>
            <a:custGeom>
              <a:avLst/>
              <a:gdLst/>
              <a:ahLst/>
              <a:cxnLst/>
              <a:rect l="l" t="t" r="r" b="b"/>
              <a:pathLst>
                <a:path w="2163" h="4140" extrusionOk="0">
                  <a:moveTo>
                    <a:pt x="667" y="1"/>
                  </a:moveTo>
                  <a:lnTo>
                    <a:pt x="1" y="257"/>
                  </a:lnTo>
                  <a:lnTo>
                    <a:pt x="1496" y="4140"/>
                  </a:lnTo>
                  <a:lnTo>
                    <a:pt x="2162" y="3884"/>
                  </a:lnTo>
                  <a:lnTo>
                    <a:pt x="667" y="1"/>
                  </a:lnTo>
                  <a:close/>
                </a:path>
              </a:pathLst>
            </a:custGeom>
            <a:solidFill>
              <a:srgbClr val="14497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15" name="Google Shape;821;p24">
              <a:extLst>
                <a:ext uri="{FF2B5EF4-FFF2-40B4-BE49-F238E27FC236}">
                  <a16:creationId xmlns:a16="http://schemas.microsoft.com/office/drawing/2014/main" id="{C184156F-5BB1-E1C7-4372-9515B2DD03BA}"/>
                </a:ext>
              </a:extLst>
            </p:cNvPr>
            <p:cNvSpPr/>
            <p:nvPr/>
          </p:nvSpPr>
          <p:spPr>
            <a:xfrm>
              <a:off x="729383" y="2398212"/>
              <a:ext cx="403772" cy="611438"/>
            </a:xfrm>
            <a:custGeom>
              <a:avLst/>
              <a:gdLst/>
              <a:ahLst/>
              <a:cxnLst/>
              <a:rect l="l" t="t" r="r" b="b"/>
              <a:pathLst>
                <a:path w="2940" h="4452" extrusionOk="0">
                  <a:moveTo>
                    <a:pt x="1241" y="0"/>
                  </a:moveTo>
                  <a:cubicBezTo>
                    <a:pt x="1234" y="0"/>
                    <a:pt x="1226" y="2"/>
                    <a:pt x="1218" y="4"/>
                  </a:cubicBezTo>
                  <a:cubicBezTo>
                    <a:pt x="406" y="316"/>
                    <a:pt x="1" y="1230"/>
                    <a:pt x="312" y="2042"/>
                  </a:cubicBezTo>
                  <a:lnTo>
                    <a:pt x="851" y="3439"/>
                  </a:lnTo>
                  <a:cubicBezTo>
                    <a:pt x="1094" y="4067"/>
                    <a:pt x="1689" y="4452"/>
                    <a:pt x="2322" y="4452"/>
                  </a:cubicBezTo>
                  <a:cubicBezTo>
                    <a:pt x="2511" y="4452"/>
                    <a:pt x="2704" y="4417"/>
                    <a:pt x="2892" y="4344"/>
                  </a:cubicBezTo>
                  <a:cubicBezTo>
                    <a:pt x="2922" y="4331"/>
                    <a:pt x="2939" y="4297"/>
                    <a:pt x="2927" y="4263"/>
                  </a:cubicBezTo>
                  <a:lnTo>
                    <a:pt x="1303" y="43"/>
                  </a:lnTo>
                  <a:cubicBezTo>
                    <a:pt x="1293" y="16"/>
                    <a:pt x="1268" y="0"/>
                    <a:pt x="1241" y="0"/>
                  </a:cubicBezTo>
                  <a:close/>
                </a:path>
              </a:pathLst>
            </a:custGeom>
            <a:solidFill>
              <a:srgbClr val="FC53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16" name="Google Shape;822;p24">
              <a:extLst>
                <a:ext uri="{FF2B5EF4-FFF2-40B4-BE49-F238E27FC236}">
                  <a16:creationId xmlns:a16="http://schemas.microsoft.com/office/drawing/2014/main" id="{CD6BD440-7497-0801-8579-1A519A7F8E56}"/>
                </a:ext>
              </a:extLst>
            </p:cNvPr>
            <p:cNvSpPr/>
            <p:nvPr/>
          </p:nvSpPr>
          <p:spPr>
            <a:xfrm>
              <a:off x="963406" y="2169402"/>
              <a:ext cx="759339" cy="788469"/>
            </a:xfrm>
            <a:custGeom>
              <a:avLst/>
              <a:gdLst/>
              <a:ahLst/>
              <a:cxnLst/>
              <a:rect l="l" t="t" r="r" b="b"/>
              <a:pathLst>
                <a:path w="5529" h="5741" extrusionOk="0">
                  <a:moveTo>
                    <a:pt x="3858" y="0"/>
                  </a:moveTo>
                  <a:lnTo>
                    <a:pt x="283" y="1376"/>
                  </a:lnTo>
                  <a:cubicBezTo>
                    <a:pt x="95" y="1448"/>
                    <a:pt x="1" y="1658"/>
                    <a:pt x="74" y="1850"/>
                  </a:cubicBezTo>
                  <a:lnTo>
                    <a:pt x="1479" y="5506"/>
                  </a:lnTo>
                  <a:cubicBezTo>
                    <a:pt x="1535" y="5651"/>
                    <a:pt x="1674" y="5740"/>
                    <a:pt x="1822" y="5740"/>
                  </a:cubicBezTo>
                  <a:cubicBezTo>
                    <a:pt x="1865" y="5740"/>
                    <a:pt x="1910" y="5732"/>
                    <a:pt x="1953" y="5715"/>
                  </a:cubicBezTo>
                  <a:lnTo>
                    <a:pt x="5528" y="4340"/>
                  </a:lnTo>
                  <a:lnTo>
                    <a:pt x="3858" y="0"/>
                  </a:lnTo>
                  <a:close/>
                </a:path>
              </a:pathLst>
            </a:custGeom>
            <a:solidFill>
              <a:srgbClr val="FC53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17" name="Google Shape;823;p24">
              <a:extLst>
                <a:ext uri="{FF2B5EF4-FFF2-40B4-BE49-F238E27FC236}">
                  <a16:creationId xmlns:a16="http://schemas.microsoft.com/office/drawing/2014/main" id="{51F94617-B2AF-A340-D43F-C7A7ADFEAD43}"/>
                </a:ext>
              </a:extLst>
            </p:cNvPr>
            <p:cNvSpPr/>
            <p:nvPr/>
          </p:nvSpPr>
          <p:spPr>
            <a:xfrm>
              <a:off x="1211026" y="2748707"/>
              <a:ext cx="661280" cy="684365"/>
            </a:xfrm>
            <a:custGeom>
              <a:avLst/>
              <a:gdLst/>
              <a:ahLst/>
              <a:cxnLst/>
              <a:rect l="l" t="t" r="r" b="b"/>
              <a:pathLst>
                <a:path w="4815" h="4983" extrusionOk="0">
                  <a:moveTo>
                    <a:pt x="1578" y="0"/>
                  </a:moveTo>
                  <a:cubicBezTo>
                    <a:pt x="1513" y="0"/>
                    <a:pt x="1447" y="12"/>
                    <a:pt x="1384" y="37"/>
                  </a:cubicBezTo>
                  <a:lnTo>
                    <a:pt x="244" y="477"/>
                  </a:lnTo>
                  <a:cubicBezTo>
                    <a:pt x="65" y="545"/>
                    <a:pt x="0" y="771"/>
                    <a:pt x="120" y="925"/>
                  </a:cubicBezTo>
                  <a:lnTo>
                    <a:pt x="1402" y="2544"/>
                  </a:lnTo>
                  <a:cubicBezTo>
                    <a:pt x="1467" y="2625"/>
                    <a:pt x="1567" y="2677"/>
                    <a:pt x="1668" y="2677"/>
                  </a:cubicBezTo>
                  <a:cubicBezTo>
                    <a:pt x="1705" y="2677"/>
                    <a:pt x="1742" y="2670"/>
                    <a:pt x="1777" y="2655"/>
                  </a:cubicBezTo>
                  <a:cubicBezTo>
                    <a:pt x="1803" y="2644"/>
                    <a:pt x="1830" y="2639"/>
                    <a:pt x="1856" y="2639"/>
                  </a:cubicBezTo>
                  <a:cubicBezTo>
                    <a:pt x="1914" y="2639"/>
                    <a:pt x="1970" y="2664"/>
                    <a:pt x="2008" y="2711"/>
                  </a:cubicBezTo>
                  <a:lnTo>
                    <a:pt x="3802" y="4983"/>
                  </a:lnTo>
                  <a:lnTo>
                    <a:pt x="3892" y="4949"/>
                  </a:lnTo>
                  <a:cubicBezTo>
                    <a:pt x="4579" y="4684"/>
                    <a:pt x="4814" y="3830"/>
                    <a:pt x="4357" y="3249"/>
                  </a:cubicBezTo>
                  <a:lnTo>
                    <a:pt x="3392" y="2031"/>
                  </a:lnTo>
                  <a:lnTo>
                    <a:pt x="3486" y="1997"/>
                  </a:lnTo>
                  <a:cubicBezTo>
                    <a:pt x="3597" y="1954"/>
                    <a:pt x="3631" y="1822"/>
                    <a:pt x="3559" y="1732"/>
                  </a:cubicBezTo>
                  <a:lnTo>
                    <a:pt x="2585" y="562"/>
                  </a:lnTo>
                  <a:cubicBezTo>
                    <a:pt x="2563" y="570"/>
                    <a:pt x="2540" y="574"/>
                    <a:pt x="2516" y="574"/>
                  </a:cubicBezTo>
                  <a:cubicBezTo>
                    <a:pt x="2373" y="574"/>
                    <a:pt x="2189" y="436"/>
                    <a:pt x="1995" y="199"/>
                  </a:cubicBezTo>
                  <a:cubicBezTo>
                    <a:pt x="1892" y="71"/>
                    <a:pt x="1737" y="0"/>
                    <a:pt x="1578" y="0"/>
                  </a:cubicBezTo>
                  <a:close/>
                </a:path>
              </a:pathLst>
            </a:custGeom>
            <a:solidFill>
              <a:srgbClr val="E6E6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18" name="Google Shape;824;p24">
              <a:extLst>
                <a:ext uri="{FF2B5EF4-FFF2-40B4-BE49-F238E27FC236}">
                  <a16:creationId xmlns:a16="http://schemas.microsoft.com/office/drawing/2014/main" id="{4BBA10F7-D333-4064-B9D1-580599CB8098}"/>
                </a:ext>
              </a:extLst>
            </p:cNvPr>
            <p:cNvSpPr/>
            <p:nvPr/>
          </p:nvSpPr>
          <p:spPr>
            <a:xfrm>
              <a:off x="1464414" y="2168715"/>
              <a:ext cx="287035" cy="597566"/>
            </a:xfrm>
            <a:custGeom>
              <a:avLst/>
              <a:gdLst/>
              <a:ahLst/>
              <a:cxnLst/>
              <a:rect l="l" t="t" r="r" b="b"/>
              <a:pathLst>
                <a:path w="2090" h="4351" extrusionOk="0">
                  <a:moveTo>
                    <a:pt x="238" y="0"/>
                  </a:moveTo>
                  <a:cubicBezTo>
                    <a:pt x="228" y="0"/>
                    <a:pt x="219" y="2"/>
                    <a:pt x="210" y="5"/>
                  </a:cubicBezTo>
                  <a:cubicBezTo>
                    <a:pt x="1" y="86"/>
                    <a:pt x="206" y="1133"/>
                    <a:pt x="667" y="2333"/>
                  </a:cubicBezTo>
                  <a:cubicBezTo>
                    <a:pt x="1109" y="3483"/>
                    <a:pt x="1625" y="4350"/>
                    <a:pt x="1852" y="4350"/>
                  </a:cubicBezTo>
                  <a:cubicBezTo>
                    <a:pt x="1862" y="4350"/>
                    <a:pt x="1871" y="4348"/>
                    <a:pt x="1880" y="4345"/>
                  </a:cubicBezTo>
                  <a:cubicBezTo>
                    <a:pt x="2089" y="4264"/>
                    <a:pt x="1889" y="3239"/>
                    <a:pt x="1427" y="2043"/>
                  </a:cubicBezTo>
                  <a:cubicBezTo>
                    <a:pt x="985" y="892"/>
                    <a:pt x="464" y="0"/>
                    <a:pt x="238" y="0"/>
                  </a:cubicBezTo>
                  <a:close/>
                </a:path>
              </a:pathLst>
            </a:custGeom>
            <a:solidFill>
              <a:srgbClr val="FC53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19" name="Google Shape;825;p24">
              <a:extLst>
                <a:ext uri="{FF2B5EF4-FFF2-40B4-BE49-F238E27FC236}">
                  <a16:creationId xmlns:a16="http://schemas.microsoft.com/office/drawing/2014/main" id="{D5E8B9AB-9647-452D-E9E1-6C265E520B96}"/>
                </a:ext>
              </a:extLst>
            </p:cNvPr>
            <p:cNvSpPr/>
            <p:nvPr/>
          </p:nvSpPr>
          <p:spPr>
            <a:xfrm>
              <a:off x="2384852" y="1458524"/>
              <a:ext cx="543307" cy="1210515"/>
            </a:xfrm>
            <a:custGeom>
              <a:avLst/>
              <a:gdLst/>
              <a:ahLst/>
              <a:cxnLst/>
              <a:rect l="l" t="t" r="r" b="b"/>
              <a:pathLst>
                <a:path w="3956" h="8814" extrusionOk="0">
                  <a:moveTo>
                    <a:pt x="424" y="1"/>
                  </a:moveTo>
                  <a:cubicBezTo>
                    <a:pt x="380" y="1"/>
                    <a:pt x="335" y="9"/>
                    <a:pt x="291" y="25"/>
                  </a:cubicBezTo>
                  <a:cubicBezTo>
                    <a:pt x="99" y="102"/>
                    <a:pt x="1" y="320"/>
                    <a:pt x="73" y="512"/>
                  </a:cubicBezTo>
                  <a:lnTo>
                    <a:pt x="3179" y="8572"/>
                  </a:lnTo>
                  <a:cubicBezTo>
                    <a:pt x="3235" y="8721"/>
                    <a:pt x="3379" y="8814"/>
                    <a:pt x="3532" y="8814"/>
                  </a:cubicBezTo>
                  <a:cubicBezTo>
                    <a:pt x="3576" y="8814"/>
                    <a:pt x="3622" y="8806"/>
                    <a:pt x="3665" y="8790"/>
                  </a:cubicBezTo>
                  <a:cubicBezTo>
                    <a:pt x="3858" y="8713"/>
                    <a:pt x="3956" y="8495"/>
                    <a:pt x="3879" y="8303"/>
                  </a:cubicBezTo>
                  <a:lnTo>
                    <a:pt x="778" y="243"/>
                  </a:lnTo>
                  <a:cubicBezTo>
                    <a:pt x="722" y="94"/>
                    <a:pt x="578" y="1"/>
                    <a:pt x="424" y="1"/>
                  </a:cubicBezTo>
                  <a:close/>
                </a:path>
              </a:pathLst>
            </a:custGeom>
            <a:solidFill>
              <a:srgbClr val="14497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20" name="Google Shape;826;p24">
              <a:extLst>
                <a:ext uri="{FF2B5EF4-FFF2-40B4-BE49-F238E27FC236}">
                  <a16:creationId xmlns:a16="http://schemas.microsoft.com/office/drawing/2014/main" id="{8909451C-F024-9A42-326A-8A86EC43CE45}"/>
                </a:ext>
              </a:extLst>
            </p:cNvPr>
            <p:cNvSpPr/>
            <p:nvPr/>
          </p:nvSpPr>
          <p:spPr>
            <a:xfrm>
              <a:off x="1513169" y="1530491"/>
              <a:ext cx="1307728" cy="1192249"/>
            </a:xfrm>
            <a:custGeom>
              <a:avLst/>
              <a:gdLst/>
              <a:ahLst/>
              <a:cxnLst/>
              <a:rect l="l" t="t" r="r" b="b"/>
              <a:pathLst>
                <a:path w="9522" h="8681" extrusionOk="0">
                  <a:moveTo>
                    <a:pt x="6424" y="1"/>
                  </a:moveTo>
                  <a:cubicBezTo>
                    <a:pt x="5498" y="1940"/>
                    <a:pt x="3866" y="3456"/>
                    <a:pt x="1854" y="4229"/>
                  </a:cubicBezTo>
                  <a:lnTo>
                    <a:pt x="0" y="4943"/>
                  </a:lnTo>
                  <a:cubicBezTo>
                    <a:pt x="218" y="6275"/>
                    <a:pt x="705" y="7548"/>
                    <a:pt x="1440" y="8680"/>
                  </a:cubicBezTo>
                  <a:lnTo>
                    <a:pt x="3294" y="7967"/>
                  </a:lnTo>
                  <a:cubicBezTo>
                    <a:pt x="4266" y="7592"/>
                    <a:pt x="5291" y="7405"/>
                    <a:pt x="6316" y="7405"/>
                  </a:cubicBezTo>
                  <a:cubicBezTo>
                    <a:pt x="7406" y="7405"/>
                    <a:pt x="8495" y="7617"/>
                    <a:pt x="9521" y="8040"/>
                  </a:cubicBezTo>
                  <a:lnTo>
                    <a:pt x="6424" y="1"/>
                  </a:lnTo>
                  <a:close/>
                </a:path>
              </a:pathLst>
            </a:custGeom>
            <a:solidFill>
              <a:srgbClr val="E6E6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21" name="Google Shape;827;p24">
              <a:extLst>
                <a:ext uri="{FF2B5EF4-FFF2-40B4-BE49-F238E27FC236}">
                  <a16:creationId xmlns:a16="http://schemas.microsoft.com/office/drawing/2014/main" id="{6EA4D663-F91D-A256-7B05-03236F321F26}"/>
                </a:ext>
              </a:extLst>
            </p:cNvPr>
            <p:cNvSpPr/>
            <p:nvPr/>
          </p:nvSpPr>
          <p:spPr>
            <a:xfrm>
              <a:off x="696559" y="2666852"/>
              <a:ext cx="154367" cy="232105"/>
            </a:xfrm>
            <a:custGeom>
              <a:avLst/>
              <a:gdLst/>
              <a:ahLst/>
              <a:cxnLst/>
              <a:rect l="l" t="t" r="r" b="b"/>
              <a:pathLst>
                <a:path w="1124" h="1690" extrusionOk="0">
                  <a:moveTo>
                    <a:pt x="522" y="0"/>
                  </a:moveTo>
                  <a:lnTo>
                    <a:pt x="265" y="99"/>
                  </a:lnTo>
                  <a:cubicBezTo>
                    <a:pt x="90" y="167"/>
                    <a:pt x="0" y="364"/>
                    <a:pt x="69" y="539"/>
                  </a:cubicBezTo>
                  <a:lnTo>
                    <a:pt x="428" y="1474"/>
                  </a:lnTo>
                  <a:cubicBezTo>
                    <a:pt x="480" y="1608"/>
                    <a:pt x="608" y="1690"/>
                    <a:pt x="743" y="1690"/>
                  </a:cubicBezTo>
                  <a:cubicBezTo>
                    <a:pt x="785" y="1690"/>
                    <a:pt x="827" y="1682"/>
                    <a:pt x="868" y="1666"/>
                  </a:cubicBezTo>
                  <a:lnTo>
                    <a:pt x="1124" y="1568"/>
                  </a:lnTo>
                  <a:lnTo>
                    <a:pt x="522" y="0"/>
                  </a:lnTo>
                  <a:close/>
                </a:path>
              </a:pathLst>
            </a:custGeom>
            <a:solidFill>
              <a:srgbClr val="14497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22" name="Google Shape;828;p24">
              <a:extLst>
                <a:ext uri="{FF2B5EF4-FFF2-40B4-BE49-F238E27FC236}">
                  <a16:creationId xmlns:a16="http://schemas.microsoft.com/office/drawing/2014/main" id="{339F9573-0F70-847A-542B-783FDC5A7BC8}"/>
                </a:ext>
              </a:extLst>
            </p:cNvPr>
            <p:cNvSpPr/>
            <p:nvPr/>
          </p:nvSpPr>
          <p:spPr>
            <a:xfrm>
              <a:off x="671976" y="2735522"/>
              <a:ext cx="85699" cy="144207"/>
            </a:xfrm>
            <a:custGeom>
              <a:avLst/>
              <a:gdLst/>
              <a:ahLst/>
              <a:cxnLst/>
              <a:rect l="l" t="t" r="r" b="b"/>
              <a:pathLst>
                <a:path w="624" h="1050" extrusionOk="0">
                  <a:moveTo>
                    <a:pt x="235" y="0"/>
                  </a:moveTo>
                  <a:lnTo>
                    <a:pt x="179" y="22"/>
                  </a:lnTo>
                  <a:cubicBezTo>
                    <a:pt x="60" y="69"/>
                    <a:pt x="0" y="201"/>
                    <a:pt x="47" y="325"/>
                  </a:cubicBezTo>
                  <a:lnTo>
                    <a:pt x="269" y="897"/>
                  </a:lnTo>
                  <a:cubicBezTo>
                    <a:pt x="305" y="993"/>
                    <a:pt x="392" y="1050"/>
                    <a:pt x="486" y="1050"/>
                  </a:cubicBezTo>
                  <a:cubicBezTo>
                    <a:pt x="515" y="1050"/>
                    <a:pt x="544" y="1045"/>
                    <a:pt x="572" y="1034"/>
                  </a:cubicBezTo>
                  <a:lnTo>
                    <a:pt x="624" y="1013"/>
                  </a:lnTo>
                  <a:lnTo>
                    <a:pt x="235" y="0"/>
                  </a:lnTo>
                  <a:close/>
                </a:path>
              </a:pathLst>
            </a:custGeom>
            <a:solidFill>
              <a:srgbClr val="FC53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23" name="Google Shape;829;p24">
              <a:extLst>
                <a:ext uri="{FF2B5EF4-FFF2-40B4-BE49-F238E27FC236}">
                  <a16:creationId xmlns:a16="http://schemas.microsoft.com/office/drawing/2014/main" id="{1E01630C-CC6F-8395-7A85-2AFB808D3BBC}"/>
                </a:ext>
              </a:extLst>
            </p:cNvPr>
            <p:cNvSpPr/>
            <p:nvPr/>
          </p:nvSpPr>
          <p:spPr>
            <a:xfrm>
              <a:off x="1062015" y="2266228"/>
              <a:ext cx="146264" cy="66335"/>
            </a:xfrm>
            <a:custGeom>
              <a:avLst/>
              <a:gdLst/>
              <a:ahLst/>
              <a:cxnLst/>
              <a:rect l="l" t="t" r="r" b="b"/>
              <a:pathLst>
                <a:path w="1065" h="483" extrusionOk="0">
                  <a:moveTo>
                    <a:pt x="628" y="0"/>
                  </a:moveTo>
                  <a:lnTo>
                    <a:pt x="184" y="171"/>
                  </a:lnTo>
                  <a:cubicBezTo>
                    <a:pt x="60" y="218"/>
                    <a:pt x="1" y="359"/>
                    <a:pt x="48" y="483"/>
                  </a:cubicBezTo>
                  <a:lnTo>
                    <a:pt x="1064" y="90"/>
                  </a:lnTo>
                  <a:lnTo>
                    <a:pt x="628" y="0"/>
                  </a:lnTo>
                  <a:close/>
                </a:path>
              </a:pathLst>
            </a:custGeom>
            <a:solidFill>
              <a:srgbClr val="14497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24" name="Google Shape;830;p24">
              <a:extLst>
                <a:ext uri="{FF2B5EF4-FFF2-40B4-BE49-F238E27FC236}">
                  <a16:creationId xmlns:a16="http://schemas.microsoft.com/office/drawing/2014/main" id="{821446BD-4AFE-171B-E5FA-62850B60848C}"/>
                </a:ext>
              </a:extLst>
            </p:cNvPr>
            <p:cNvSpPr/>
            <p:nvPr/>
          </p:nvSpPr>
          <p:spPr>
            <a:xfrm>
              <a:off x="1584722" y="3032729"/>
              <a:ext cx="292254" cy="187194"/>
            </a:xfrm>
            <a:custGeom>
              <a:avLst/>
              <a:gdLst/>
              <a:ahLst/>
              <a:cxnLst/>
              <a:rect l="l" t="t" r="r" b="b"/>
              <a:pathLst>
                <a:path w="2128" h="1363" extrusionOk="0">
                  <a:moveTo>
                    <a:pt x="1634" y="1"/>
                  </a:moveTo>
                  <a:cubicBezTo>
                    <a:pt x="1573" y="1"/>
                    <a:pt x="1512" y="13"/>
                    <a:pt x="1453" y="40"/>
                  </a:cubicBezTo>
                  <a:lnTo>
                    <a:pt x="278" y="621"/>
                  </a:lnTo>
                  <a:cubicBezTo>
                    <a:pt x="86" y="711"/>
                    <a:pt x="0" y="937"/>
                    <a:pt x="86" y="1134"/>
                  </a:cubicBezTo>
                  <a:cubicBezTo>
                    <a:pt x="150" y="1276"/>
                    <a:pt x="291" y="1362"/>
                    <a:pt x="439" y="1362"/>
                  </a:cubicBezTo>
                  <a:cubicBezTo>
                    <a:pt x="486" y="1362"/>
                    <a:pt x="535" y="1353"/>
                    <a:pt x="581" y="1335"/>
                  </a:cubicBezTo>
                  <a:lnTo>
                    <a:pt x="1799" y="869"/>
                  </a:lnTo>
                  <a:cubicBezTo>
                    <a:pt x="2012" y="788"/>
                    <a:pt x="2128" y="557"/>
                    <a:pt x="2063" y="339"/>
                  </a:cubicBezTo>
                  <a:lnTo>
                    <a:pt x="2059" y="318"/>
                  </a:lnTo>
                  <a:cubicBezTo>
                    <a:pt x="2001" y="124"/>
                    <a:pt x="1823" y="1"/>
                    <a:pt x="1634" y="1"/>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25" name="Google Shape;831;p24">
              <a:extLst>
                <a:ext uri="{FF2B5EF4-FFF2-40B4-BE49-F238E27FC236}">
                  <a16:creationId xmlns:a16="http://schemas.microsoft.com/office/drawing/2014/main" id="{6ACE88B6-7357-0325-CFD7-49BF01476E05}"/>
                </a:ext>
              </a:extLst>
            </p:cNvPr>
            <p:cNvSpPr/>
            <p:nvPr/>
          </p:nvSpPr>
          <p:spPr>
            <a:xfrm>
              <a:off x="1604087" y="3120352"/>
              <a:ext cx="106299" cy="89820"/>
            </a:xfrm>
            <a:custGeom>
              <a:avLst/>
              <a:gdLst/>
              <a:ahLst/>
              <a:cxnLst/>
              <a:rect l="l" t="t" r="r" b="b"/>
              <a:pathLst>
                <a:path w="774" h="654" extrusionOk="0">
                  <a:moveTo>
                    <a:pt x="441" y="0"/>
                  </a:moveTo>
                  <a:cubicBezTo>
                    <a:pt x="404" y="0"/>
                    <a:pt x="366" y="7"/>
                    <a:pt x="329" y="22"/>
                  </a:cubicBezTo>
                  <a:lnTo>
                    <a:pt x="180" y="81"/>
                  </a:lnTo>
                  <a:cubicBezTo>
                    <a:pt x="73" y="128"/>
                    <a:pt x="0" y="235"/>
                    <a:pt x="0" y="351"/>
                  </a:cubicBezTo>
                  <a:lnTo>
                    <a:pt x="5" y="368"/>
                  </a:lnTo>
                  <a:cubicBezTo>
                    <a:pt x="5" y="432"/>
                    <a:pt x="30" y="491"/>
                    <a:pt x="73" y="538"/>
                  </a:cubicBezTo>
                  <a:lnTo>
                    <a:pt x="107" y="568"/>
                  </a:lnTo>
                  <a:cubicBezTo>
                    <a:pt x="163" y="624"/>
                    <a:pt x="236" y="653"/>
                    <a:pt x="311" y="653"/>
                  </a:cubicBezTo>
                  <a:cubicBezTo>
                    <a:pt x="357" y="653"/>
                    <a:pt x="402" y="642"/>
                    <a:pt x="445" y="620"/>
                  </a:cubicBezTo>
                  <a:lnTo>
                    <a:pt x="581" y="543"/>
                  </a:lnTo>
                  <a:cubicBezTo>
                    <a:pt x="718" y="466"/>
                    <a:pt x="773" y="295"/>
                    <a:pt x="697" y="154"/>
                  </a:cubicBezTo>
                  <a:cubicBezTo>
                    <a:pt x="646" y="56"/>
                    <a:pt x="546" y="0"/>
                    <a:pt x="441" y="0"/>
                  </a:cubicBezTo>
                  <a:close/>
                </a:path>
              </a:pathLst>
            </a:custGeom>
            <a:solidFill>
              <a:srgbClr val="FCE5C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26" name="Google Shape;832;p24">
              <a:extLst>
                <a:ext uri="{FF2B5EF4-FFF2-40B4-BE49-F238E27FC236}">
                  <a16:creationId xmlns:a16="http://schemas.microsoft.com/office/drawing/2014/main" id="{FDCC7D88-2A68-6C50-B3B5-37EADF4FBC4F}"/>
                </a:ext>
              </a:extLst>
            </p:cNvPr>
            <p:cNvSpPr/>
            <p:nvPr/>
          </p:nvSpPr>
          <p:spPr>
            <a:xfrm>
              <a:off x="1545444" y="2921482"/>
              <a:ext cx="297473" cy="202027"/>
            </a:xfrm>
            <a:custGeom>
              <a:avLst/>
              <a:gdLst/>
              <a:ahLst/>
              <a:cxnLst/>
              <a:rect l="l" t="t" r="r" b="b"/>
              <a:pathLst>
                <a:path w="2166" h="1471" extrusionOk="0">
                  <a:moveTo>
                    <a:pt x="1706" y="0"/>
                  </a:moveTo>
                  <a:cubicBezTo>
                    <a:pt x="1640" y="0"/>
                    <a:pt x="1571" y="17"/>
                    <a:pt x="1508" y="52"/>
                  </a:cubicBezTo>
                  <a:lnTo>
                    <a:pt x="235" y="799"/>
                  </a:lnTo>
                  <a:cubicBezTo>
                    <a:pt x="64" y="897"/>
                    <a:pt x="0" y="1111"/>
                    <a:pt x="94" y="1286"/>
                  </a:cubicBezTo>
                  <a:cubicBezTo>
                    <a:pt x="161" y="1404"/>
                    <a:pt x="283" y="1470"/>
                    <a:pt x="409" y="1470"/>
                  </a:cubicBezTo>
                  <a:cubicBezTo>
                    <a:pt x="461" y="1470"/>
                    <a:pt x="514" y="1459"/>
                    <a:pt x="564" y="1435"/>
                  </a:cubicBezTo>
                  <a:lnTo>
                    <a:pt x="1888" y="786"/>
                  </a:lnTo>
                  <a:cubicBezTo>
                    <a:pt x="2076" y="696"/>
                    <a:pt x="2166" y="474"/>
                    <a:pt x="2093" y="278"/>
                  </a:cubicBezTo>
                  <a:lnTo>
                    <a:pt x="2085" y="261"/>
                  </a:lnTo>
                  <a:cubicBezTo>
                    <a:pt x="2024" y="97"/>
                    <a:pt x="1869" y="0"/>
                    <a:pt x="1706" y="0"/>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27" name="Google Shape;833;p24">
              <a:extLst>
                <a:ext uri="{FF2B5EF4-FFF2-40B4-BE49-F238E27FC236}">
                  <a16:creationId xmlns:a16="http://schemas.microsoft.com/office/drawing/2014/main" id="{113C7BF2-B993-6A72-14CB-C2BC54F98E11}"/>
                </a:ext>
              </a:extLst>
            </p:cNvPr>
            <p:cNvSpPr/>
            <p:nvPr/>
          </p:nvSpPr>
          <p:spPr>
            <a:xfrm>
              <a:off x="1563023" y="3030531"/>
              <a:ext cx="97510" cy="84052"/>
            </a:xfrm>
            <a:custGeom>
              <a:avLst/>
              <a:gdLst/>
              <a:ahLst/>
              <a:cxnLst/>
              <a:rect l="l" t="t" r="r" b="b"/>
              <a:pathLst>
                <a:path w="710" h="612" extrusionOk="0">
                  <a:moveTo>
                    <a:pt x="406" y="1"/>
                  </a:moveTo>
                  <a:cubicBezTo>
                    <a:pt x="365" y="1"/>
                    <a:pt x="324" y="10"/>
                    <a:pt x="287" y="31"/>
                  </a:cubicBezTo>
                  <a:lnTo>
                    <a:pt x="150" y="99"/>
                  </a:lnTo>
                  <a:cubicBezTo>
                    <a:pt x="56" y="146"/>
                    <a:pt x="0" y="248"/>
                    <a:pt x="9" y="355"/>
                  </a:cubicBezTo>
                  <a:lnTo>
                    <a:pt x="9" y="368"/>
                  </a:lnTo>
                  <a:cubicBezTo>
                    <a:pt x="17" y="428"/>
                    <a:pt x="43" y="483"/>
                    <a:pt x="90" y="522"/>
                  </a:cubicBezTo>
                  <a:lnTo>
                    <a:pt x="120" y="547"/>
                  </a:lnTo>
                  <a:cubicBezTo>
                    <a:pt x="170" y="590"/>
                    <a:pt x="231" y="612"/>
                    <a:pt x="292" y="612"/>
                  </a:cubicBezTo>
                  <a:cubicBezTo>
                    <a:pt x="342" y="612"/>
                    <a:pt x="392" y="597"/>
                    <a:pt x="436" y="569"/>
                  </a:cubicBezTo>
                  <a:lnTo>
                    <a:pt x="551" y="488"/>
                  </a:lnTo>
                  <a:cubicBezTo>
                    <a:pt x="675" y="411"/>
                    <a:pt x="709" y="248"/>
                    <a:pt x="633" y="125"/>
                  </a:cubicBezTo>
                  <a:cubicBezTo>
                    <a:pt x="580" y="46"/>
                    <a:pt x="493" y="1"/>
                    <a:pt x="406" y="1"/>
                  </a:cubicBezTo>
                  <a:close/>
                </a:path>
              </a:pathLst>
            </a:custGeom>
            <a:solidFill>
              <a:srgbClr val="FCE5C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28" name="Google Shape;834;p24">
              <a:extLst>
                <a:ext uri="{FF2B5EF4-FFF2-40B4-BE49-F238E27FC236}">
                  <a16:creationId xmlns:a16="http://schemas.microsoft.com/office/drawing/2014/main" id="{3EF822DF-C90F-03BD-3BB9-985245CB8750}"/>
                </a:ext>
              </a:extLst>
            </p:cNvPr>
            <p:cNvSpPr/>
            <p:nvPr/>
          </p:nvSpPr>
          <p:spPr>
            <a:xfrm>
              <a:off x="1629357" y="3151254"/>
              <a:ext cx="269319" cy="153683"/>
            </a:xfrm>
            <a:custGeom>
              <a:avLst/>
              <a:gdLst/>
              <a:ahLst/>
              <a:cxnLst/>
              <a:rect l="l" t="t" r="r" b="b"/>
              <a:pathLst>
                <a:path w="1961" h="1119" extrusionOk="0">
                  <a:moveTo>
                    <a:pt x="1550" y="1"/>
                  </a:moveTo>
                  <a:cubicBezTo>
                    <a:pt x="1508" y="1"/>
                    <a:pt x="1465" y="8"/>
                    <a:pt x="1422" y="23"/>
                  </a:cubicBezTo>
                  <a:lnTo>
                    <a:pt x="256" y="476"/>
                  </a:lnTo>
                  <a:cubicBezTo>
                    <a:pt x="85" y="540"/>
                    <a:pt x="0" y="728"/>
                    <a:pt x="60" y="899"/>
                  </a:cubicBezTo>
                  <a:cubicBezTo>
                    <a:pt x="108" y="1034"/>
                    <a:pt x="235" y="1118"/>
                    <a:pt x="370" y="1118"/>
                  </a:cubicBezTo>
                  <a:cubicBezTo>
                    <a:pt x="402" y="1118"/>
                    <a:pt x="434" y="1113"/>
                    <a:pt x="466" y="1104"/>
                  </a:cubicBezTo>
                  <a:lnTo>
                    <a:pt x="1662" y="749"/>
                  </a:lnTo>
                  <a:cubicBezTo>
                    <a:pt x="1845" y="694"/>
                    <a:pt x="1961" y="506"/>
                    <a:pt x="1922" y="318"/>
                  </a:cubicBezTo>
                  <a:lnTo>
                    <a:pt x="1918" y="301"/>
                  </a:lnTo>
                  <a:cubicBezTo>
                    <a:pt x="1880" y="119"/>
                    <a:pt x="1721" y="1"/>
                    <a:pt x="1550" y="1"/>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29" name="Google Shape;835;p24">
              <a:extLst>
                <a:ext uri="{FF2B5EF4-FFF2-40B4-BE49-F238E27FC236}">
                  <a16:creationId xmlns:a16="http://schemas.microsoft.com/office/drawing/2014/main" id="{88FDBE5D-E50A-1246-8C6E-36208C5167F9}"/>
                </a:ext>
              </a:extLst>
            </p:cNvPr>
            <p:cNvSpPr/>
            <p:nvPr/>
          </p:nvSpPr>
          <p:spPr>
            <a:xfrm>
              <a:off x="1644601" y="3221435"/>
              <a:ext cx="91055" cy="75262"/>
            </a:xfrm>
            <a:custGeom>
              <a:avLst/>
              <a:gdLst/>
              <a:ahLst/>
              <a:cxnLst/>
              <a:rect l="l" t="t" r="r" b="b"/>
              <a:pathLst>
                <a:path w="663" h="548" extrusionOk="0">
                  <a:moveTo>
                    <a:pt x="382" y="0"/>
                  </a:moveTo>
                  <a:cubicBezTo>
                    <a:pt x="357" y="0"/>
                    <a:pt x="332" y="4"/>
                    <a:pt x="308" y="12"/>
                  </a:cubicBezTo>
                  <a:lnTo>
                    <a:pt x="175" y="54"/>
                  </a:lnTo>
                  <a:cubicBezTo>
                    <a:pt x="77" y="84"/>
                    <a:pt x="13" y="170"/>
                    <a:pt x="4" y="268"/>
                  </a:cubicBezTo>
                  <a:lnTo>
                    <a:pt x="4" y="285"/>
                  </a:lnTo>
                  <a:cubicBezTo>
                    <a:pt x="0" y="336"/>
                    <a:pt x="17" y="392"/>
                    <a:pt x="56" y="430"/>
                  </a:cubicBezTo>
                  <a:lnTo>
                    <a:pt x="81" y="465"/>
                  </a:lnTo>
                  <a:cubicBezTo>
                    <a:pt x="127" y="518"/>
                    <a:pt x="193" y="548"/>
                    <a:pt x="260" y="548"/>
                  </a:cubicBezTo>
                  <a:cubicBezTo>
                    <a:pt x="295" y="548"/>
                    <a:pt x="330" y="540"/>
                    <a:pt x="363" y="524"/>
                  </a:cubicBezTo>
                  <a:lnTo>
                    <a:pt x="483" y="473"/>
                  </a:lnTo>
                  <a:cubicBezTo>
                    <a:pt x="607" y="418"/>
                    <a:pt x="662" y="272"/>
                    <a:pt x="607" y="148"/>
                  </a:cubicBezTo>
                  <a:cubicBezTo>
                    <a:pt x="569" y="57"/>
                    <a:pt x="478" y="0"/>
                    <a:pt x="382" y="0"/>
                  </a:cubicBezTo>
                  <a:close/>
                </a:path>
              </a:pathLst>
            </a:custGeom>
            <a:solidFill>
              <a:srgbClr val="FCE5C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30" name="Google Shape;836;p24">
              <a:extLst>
                <a:ext uri="{FF2B5EF4-FFF2-40B4-BE49-F238E27FC236}">
                  <a16:creationId xmlns:a16="http://schemas.microsoft.com/office/drawing/2014/main" id="{3013248C-5F51-1B42-F2B5-93EB2B950404}"/>
                </a:ext>
              </a:extLst>
            </p:cNvPr>
            <p:cNvSpPr/>
            <p:nvPr/>
          </p:nvSpPr>
          <p:spPr>
            <a:xfrm>
              <a:off x="1236846" y="2851026"/>
              <a:ext cx="391137" cy="497583"/>
            </a:xfrm>
            <a:custGeom>
              <a:avLst/>
              <a:gdLst/>
              <a:ahLst/>
              <a:cxnLst/>
              <a:rect l="l" t="t" r="r" b="b"/>
              <a:pathLst>
                <a:path w="2848" h="3623" extrusionOk="0">
                  <a:moveTo>
                    <a:pt x="2680" y="0"/>
                  </a:moveTo>
                  <a:cubicBezTo>
                    <a:pt x="2663" y="0"/>
                    <a:pt x="2645" y="3"/>
                    <a:pt x="2627" y="9"/>
                  </a:cubicBezTo>
                  <a:lnTo>
                    <a:pt x="1021" y="573"/>
                  </a:lnTo>
                  <a:cubicBezTo>
                    <a:pt x="398" y="795"/>
                    <a:pt x="0" y="1402"/>
                    <a:pt x="43" y="2060"/>
                  </a:cubicBezTo>
                  <a:lnTo>
                    <a:pt x="82" y="2662"/>
                  </a:lnTo>
                  <a:lnTo>
                    <a:pt x="1179" y="3623"/>
                  </a:lnTo>
                  <a:lnTo>
                    <a:pt x="1414" y="3367"/>
                  </a:lnTo>
                  <a:cubicBezTo>
                    <a:pt x="1867" y="2863"/>
                    <a:pt x="2017" y="2149"/>
                    <a:pt x="1799" y="1504"/>
                  </a:cubicBezTo>
                  <a:lnTo>
                    <a:pt x="1743" y="1333"/>
                  </a:lnTo>
                  <a:lnTo>
                    <a:pt x="2482" y="889"/>
                  </a:lnTo>
                  <a:cubicBezTo>
                    <a:pt x="2666" y="778"/>
                    <a:pt x="2785" y="594"/>
                    <a:pt x="2811" y="385"/>
                  </a:cubicBezTo>
                  <a:lnTo>
                    <a:pt x="2837" y="176"/>
                  </a:lnTo>
                  <a:cubicBezTo>
                    <a:pt x="2847" y="79"/>
                    <a:pt x="2771" y="0"/>
                    <a:pt x="2680" y="0"/>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31" name="Google Shape;837;p24">
              <a:extLst>
                <a:ext uri="{FF2B5EF4-FFF2-40B4-BE49-F238E27FC236}">
                  <a16:creationId xmlns:a16="http://schemas.microsoft.com/office/drawing/2014/main" id="{FEE16C00-3A61-8174-2C6F-9DD042242F81}"/>
                </a:ext>
              </a:extLst>
            </p:cNvPr>
            <p:cNvSpPr/>
            <p:nvPr/>
          </p:nvSpPr>
          <p:spPr>
            <a:xfrm>
              <a:off x="1474989" y="2879731"/>
              <a:ext cx="150934" cy="147503"/>
            </a:xfrm>
            <a:custGeom>
              <a:avLst/>
              <a:gdLst/>
              <a:ahLst/>
              <a:cxnLst/>
              <a:rect l="l" t="t" r="r" b="b"/>
              <a:pathLst>
                <a:path w="1099" h="1074" extrusionOk="0">
                  <a:moveTo>
                    <a:pt x="1098" y="1"/>
                  </a:moveTo>
                  <a:lnTo>
                    <a:pt x="304" y="445"/>
                  </a:lnTo>
                  <a:cubicBezTo>
                    <a:pt x="90" y="565"/>
                    <a:pt x="1" y="821"/>
                    <a:pt x="86" y="1047"/>
                  </a:cubicBezTo>
                  <a:lnTo>
                    <a:pt x="95" y="1073"/>
                  </a:lnTo>
                  <a:lnTo>
                    <a:pt x="748" y="680"/>
                  </a:lnTo>
                  <a:cubicBezTo>
                    <a:pt x="932" y="569"/>
                    <a:pt x="1051" y="385"/>
                    <a:pt x="1077" y="176"/>
                  </a:cubicBezTo>
                  <a:lnTo>
                    <a:pt x="1098" y="1"/>
                  </a:lnTo>
                  <a:close/>
                </a:path>
              </a:pathLst>
            </a:custGeom>
            <a:solidFill>
              <a:srgbClr val="E5AD8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32" name="Google Shape;838;p24">
              <a:extLst>
                <a:ext uri="{FF2B5EF4-FFF2-40B4-BE49-F238E27FC236}">
                  <a16:creationId xmlns:a16="http://schemas.microsoft.com/office/drawing/2014/main" id="{7B7FCA1E-303B-0959-687B-771CAC508626}"/>
                </a:ext>
              </a:extLst>
            </p:cNvPr>
            <p:cNvSpPr/>
            <p:nvPr/>
          </p:nvSpPr>
          <p:spPr>
            <a:xfrm>
              <a:off x="1496689" y="2844434"/>
              <a:ext cx="264100" cy="199418"/>
            </a:xfrm>
            <a:custGeom>
              <a:avLst/>
              <a:gdLst/>
              <a:ahLst/>
              <a:cxnLst/>
              <a:rect l="l" t="t" r="r" b="b"/>
              <a:pathLst>
                <a:path w="1923" h="1452" extrusionOk="0">
                  <a:moveTo>
                    <a:pt x="1472" y="1"/>
                  </a:moveTo>
                  <a:cubicBezTo>
                    <a:pt x="1398" y="1"/>
                    <a:pt x="1323" y="22"/>
                    <a:pt x="1256" y="66"/>
                  </a:cubicBezTo>
                  <a:lnTo>
                    <a:pt x="206" y="813"/>
                  </a:lnTo>
                  <a:cubicBezTo>
                    <a:pt x="43" y="916"/>
                    <a:pt x="1" y="1134"/>
                    <a:pt x="103" y="1292"/>
                  </a:cubicBezTo>
                  <a:cubicBezTo>
                    <a:pt x="169" y="1394"/>
                    <a:pt x="282" y="1451"/>
                    <a:pt x="398" y="1451"/>
                  </a:cubicBezTo>
                  <a:cubicBezTo>
                    <a:pt x="456" y="1451"/>
                    <a:pt x="515" y="1437"/>
                    <a:pt x="569" y="1407"/>
                  </a:cubicBezTo>
                  <a:lnTo>
                    <a:pt x="1675" y="753"/>
                  </a:lnTo>
                  <a:cubicBezTo>
                    <a:pt x="1850" y="651"/>
                    <a:pt x="1923" y="433"/>
                    <a:pt x="1837" y="245"/>
                  </a:cubicBezTo>
                  <a:lnTo>
                    <a:pt x="1829" y="232"/>
                  </a:lnTo>
                  <a:cubicBezTo>
                    <a:pt x="1763" y="84"/>
                    <a:pt x="1620" y="1"/>
                    <a:pt x="1472" y="1"/>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33" name="Google Shape;839;p24">
              <a:extLst>
                <a:ext uri="{FF2B5EF4-FFF2-40B4-BE49-F238E27FC236}">
                  <a16:creationId xmlns:a16="http://schemas.microsoft.com/office/drawing/2014/main" id="{A1FA4DFE-EC28-EB35-D00F-255050F56DDB}"/>
                </a:ext>
              </a:extLst>
            </p:cNvPr>
            <p:cNvSpPr/>
            <p:nvPr/>
          </p:nvSpPr>
          <p:spPr>
            <a:xfrm>
              <a:off x="1512483" y="2952247"/>
              <a:ext cx="95175" cy="82816"/>
            </a:xfrm>
            <a:custGeom>
              <a:avLst/>
              <a:gdLst/>
              <a:ahLst/>
              <a:cxnLst/>
              <a:rect l="l" t="t" r="r" b="b"/>
              <a:pathLst>
                <a:path w="693" h="603" extrusionOk="0">
                  <a:moveTo>
                    <a:pt x="398" y="0"/>
                  </a:moveTo>
                  <a:cubicBezTo>
                    <a:pt x="353" y="0"/>
                    <a:pt x="308" y="12"/>
                    <a:pt x="266" y="37"/>
                  </a:cubicBezTo>
                  <a:lnTo>
                    <a:pt x="138" y="114"/>
                  </a:lnTo>
                  <a:cubicBezTo>
                    <a:pt x="48" y="165"/>
                    <a:pt x="1" y="267"/>
                    <a:pt x="18" y="374"/>
                  </a:cubicBezTo>
                  <a:lnTo>
                    <a:pt x="22" y="387"/>
                  </a:lnTo>
                  <a:cubicBezTo>
                    <a:pt x="31" y="443"/>
                    <a:pt x="61" y="494"/>
                    <a:pt x="108" y="528"/>
                  </a:cubicBezTo>
                  <a:lnTo>
                    <a:pt x="142" y="554"/>
                  </a:lnTo>
                  <a:cubicBezTo>
                    <a:pt x="185" y="587"/>
                    <a:pt x="237" y="603"/>
                    <a:pt x="289" y="603"/>
                  </a:cubicBezTo>
                  <a:cubicBezTo>
                    <a:pt x="344" y="603"/>
                    <a:pt x="399" y="585"/>
                    <a:pt x="445" y="549"/>
                  </a:cubicBezTo>
                  <a:lnTo>
                    <a:pt x="556" y="468"/>
                  </a:lnTo>
                  <a:cubicBezTo>
                    <a:pt x="667" y="383"/>
                    <a:pt x="693" y="220"/>
                    <a:pt x="608" y="105"/>
                  </a:cubicBezTo>
                  <a:cubicBezTo>
                    <a:pt x="556" y="37"/>
                    <a:pt x="478" y="0"/>
                    <a:pt x="398" y="0"/>
                  </a:cubicBezTo>
                  <a:close/>
                </a:path>
              </a:pathLst>
            </a:custGeom>
            <a:solidFill>
              <a:srgbClr val="FCE5C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34" name="Google Shape;840;p24">
              <a:extLst>
                <a:ext uri="{FF2B5EF4-FFF2-40B4-BE49-F238E27FC236}">
                  <a16:creationId xmlns:a16="http://schemas.microsoft.com/office/drawing/2014/main" id="{A8179E84-FF1D-2D93-7C7F-30003E168EAA}"/>
                </a:ext>
              </a:extLst>
            </p:cNvPr>
            <p:cNvSpPr/>
            <p:nvPr/>
          </p:nvSpPr>
          <p:spPr>
            <a:xfrm>
              <a:off x="578586" y="3409593"/>
              <a:ext cx="778704" cy="1325331"/>
            </a:xfrm>
            <a:custGeom>
              <a:avLst/>
              <a:gdLst/>
              <a:ahLst/>
              <a:cxnLst/>
              <a:rect l="l" t="t" r="r" b="b"/>
              <a:pathLst>
                <a:path w="5670" h="9650" extrusionOk="0">
                  <a:moveTo>
                    <a:pt x="4259" y="0"/>
                  </a:moveTo>
                  <a:lnTo>
                    <a:pt x="1" y="4776"/>
                  </a:lnTo>
                  <a:lnTo>
                    <a:pt x="1" y="9649"/>
                  </a:lnTo>
                  <a:lnTo>
                    <a:pt x="1500" y="9649"/>
                  </a:lnTo>
                  <a:lnTo>
                    <a:pt x="5669" y="3665"/>
                  </a:lnTo>
                  <a:lnTo>
                    <a:pt x="4259"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135" name="Google Shape;841;p24">
              <a:extLst>
                <a:ext uri="{FF2B5EF4-FFF2-40B4-BE49-F238E27FC236}">
                  <a16:creationId xmlns:a16="http://schemas.microsoft.com/office/drawing/2014/main" id="{3102CB10-7E9E-7C40-3CA5-6846E85C1533}"/>
                </a:ext>
              </a:extLst>
            </p:cNvPr>
            <p:cNvSpPr/>
            <p:nvPr/>
          </p:nvSpPr>
          <p:spPr>
            <a:xfrm>
              <a:off x="571582" y="3491036"/>
              <a:ext cx="754532" cy="1253228"/>
            </a:xfrm>
            <a:custGeom>
              <a:avLst/>
              <a:gdLst/>
              <a:ahLst/>
              <a:cxnLst/>
              <a:rect l="l" t="t" r="r" b="b"/>
              <a:pathLst>
                <a:path w="5494" h="9125" extrusionOk="0">
                  <a:moveTo>
                    <a:pt x="3738" y="1"/>
                  </a:moveTo>
                  <a:lnTo>
                    <a:pt x="1" y="4016"/>
                  </a:lnTo>
                  <a:lnTo>
                    <a:pt x="1" y="9125"/>
                  </a:lnTo>
                  <a:lnTo>
                    <a:pt x="2149" y="9125"/>
                  </a:lnTo>
                  <a:lnTo>
                    <a:pt x="5494" y="4558"/>
                  </a:lnTo>
                  <a:lnTo>
                    <a:pt x="3738" y="1"/>
                  </a:lnTo>
                  <a:close/>
                </a:path>
              </a:pathLst>
            </a:custGeom>
            <a:solidFill>
              <a:srgbClr val="14497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4136" name="Flowchart: Alternate Process 4135">
            <a:extLst>
              <a:ext uri="{FF2B5EF4-FFF2-40B4-BE49-F238E27FC236}">
                <a16:creationId xmlns:a16="http://schemas.microsoft.com/office/drawing/2014/main" id="{CDC32674-00DD-444F-2AB1-39A91E84B81D}"/>
              </a:ext>
            </a:extLst>
          </p:cNvPr>
          <p:cNvSpPr/>
          <p:nvPr/>
        </p:nvSpPr>
        <p:spPr>
          <a:xfrm>
            <a:off x="8117742" y="2003816"/>
            <a:ext cx="3485020" cy="1451374"/>
          </a:xfrm>
          <a:custGeom>
            <a:avLst/>
            <a:gdLst>
              <a:gd name="connsiteX0" fmla="*/ 0 w 3485020"/>
              <a:gd name="connsiteY0" fmla="*/ 241896 h 1451374"/>
              <a:gd name="connsiteX1" fmla="*/ 241896 w 3485020"/>
              <a:gd name="connsiteY1" fmla="*/ 0 h 1451374"/>
              <a:gd name="connsiteX2" fmla="*/ 802125 w 3485020"/>
              <a:gd name="connsiteY2" fmla="*/ 0 h 1451374"/>
              <a:gd name="connsiteX3" fmla="*/ 1362354 w 3485020"/>
              <a:gd name="connsiteY3" fmla="*/ 0 h 1451374"/>
              <a:gd name="connsiteX4" fmla="*/ 1802535 w 3485020"/>
              <a:gd name="connsiteY4" fmla="*/ 0 h 1451374"/>
              <a:gd name="connsiteX5" fmla="*/ 2332752 w 3485020"/>
              <a:gd name="connsiteY5" fmla="*/ 0 h 1451374"/>
              <a:gd name="connsiteX6" fmla="*/ 2772932 w 3485020"/>
              <a:gd name="connsiteY6" fmla="*/ 0 h 1451374"/>
              <a:gd name="connsiteX7" fmla="*/ 3243124 w 3485020"/>
              <a:gd name="connsiteY7" fmla="*/ 0 h 1451374"/>
              <a:gd name="connsiteX8" fmla="*/ 3485020 w 3485020"/>
              <a:gd name="connsiteY8" fmla="*/ 241896 h 1451374"/>
              <a:gd name="connsiteX9" fmla="*/ 3485020 w 3485020"/>
              <a:gd name="connsiteY9" fmla="*/ 716011 h 1451374"/>
              <a:gd name="connsiteX10" fmla="*/ 3485020 w 3485020"/>
              <a:gd name="connsiteY10" fmla="*/ 1209478 h 1451374"/>
              <a:gd name="connsiteX11" fmla="*/ 3243124 w 3485020"/>
              <a:gd name="connsiteY11" fmla="*/ 1451374 h 1451374"/>
              <a:gd name="connsiteX12" fmla="*/ 2712907 w 3485020"/>
              <a:gd name="connsiteY12" fmla="*/ 1451374 h 1451374"/>
              <a:gd name="connsiteX13" fmla="*/ 2152678 w 3485020"/>
              <a:gd name="connsiteY13" fmla="*/ 1451374 h 1451374"/>
              <a:gd name="connsiteX14" fmla="*/ 1712498 w 3485020"/>
              <a:gd name="connsiteY14" fmla="*/ 1451374 h 1451374"/>
              <a:gd name="connsiteX15" fmla="*/ 1302330 w 3485020"/>
              <a:gd name="connsiteY15" fmla="*/ 1451374 h 1451374"/>
              <a:gd name="connsiteX16" fmla="*/ 862150 w 3485020"/>
              <a:gd name="connsiteY16" fmla="*/ 1451374 h 1451374"/>
              <a:gd name="connsiteX17" fmla="*/ 241896 w 3485020"/>
              <a:gd name="connsiteY17" fmla="*/ 1451374 h 1451374"/>
              <a:gd name="connsiteX18" fmla="*/ 0 w 3485020"/>
              <a:gd name="connsiteY18" fmla="*/ 1209478 h 1451374"/>
              <a:gd name="connsiteX19" fmla="*/ 0 w 3485020"/>
              <a:gd name="connsiteY19" fmla="*/ 725687 h 1451374"/>
              <a:gd name="connsiteX20" fmla="*/ 0 w 3485020"/>
              <a:gd name="connsiteY20" fmla="*/ 241896 h 145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5020" h="1451374" fill="none" extrusionOk="0">
                <a:moveTo>
                  <a:pt x="0" y="241896"/>
                </a:moveTo>
                <a:cubicBezTo>
                  <a:pt x="-11240" y="79216"/>
                  <a:pt x="105836" y="11526"/>
                  <a:pt x="241896" y="0"/>
                </a:cubicBezTo>
                <a:cubicBezTo>
                  <a:pt x="515553" y="-7504"/>
                  <a:pt x="656904" y="67082"/>
                  <a:pt x="802125" y="0"/>
                </a:cubicBezTo>
                <a:cubicBezTo>
                  <a:pt x="947346" y="-67082"/>
                  <a:pt x="1161070" y="21615"/>
                  <a:pt x="1362354" y="0"/>
                </a:cubicBezTo>
                <a:cubicBezTo>
                  <a:pt x="1563638" y="-21615"/>
                  <a:pt x="1610646" y="49578"/>
                  <a:pt x="1802535" y="0"/>
                </a:cubicBezTo>
                <a:cubicBezTo>
                  <a:pt x="1994424" y="-49578"/>
                  <a:pt x="2202910" y="2560"/>
                  <a:pt x="2332752" y="0"/>
                </a:cubicBezTo>
                <a:cubicBezTo>
                  <a:pt x="2462594" y="-2560"/>
                  <a:pt x="2649076" y="42213"/>
                  <a:pt x="2772932" y="0"/>
                </a:cubicBezTo>
                <a:cubicBezTo>
                  <a:pt x="2896788" y="-42213"/>
                  <a:pt x="3025299" y="5975"/>
                  <a:pt x="3243124" y="0"/>
                </a:cubicBezTo>
                <a:cubicBezTo>
                  <a:pt x="3344687" y="3520"/>
                  <a:pt x="3493890" y="99122"/>
                  <a:pt x="3485020" y="241896"/>
                </a:cubicBezTo>
                <a:cubicBezTo>
                  <a:pt x="3493332" y="394256"/>
                  <a:pt x="3433607" y="594817"/>
                  <a:pt x="3485020" y="716011"/>
                </a:cubicBezTo>
                <a:cubicBezTo>
                  <a:pt x="3536433" y="837205"/>
                  <a:pt x="3444975" y="1025742"/>
                  <a:pt x="3485020" y="1209478"/>
                </a:cubicBezTo>
                <a:cubicBezTo>
                  <a:pt x="3507198" y="1335887"/>
                  <a:pt x="3385209" y="1418185"/>
                  <a:pt x="3243124" y="1451374"/>
                </a:cubicBezTo>
                <a:cubicBezTo>
                  <a:pt x="3085864" y="1492971"/>
                  <a:pt x="2883326" y="1404132"/>
                  <a:pt x="2712907" y="1451374"/>
                </a:cubicBezTo>
                <a:cubicBezTo>
                  <a:pt x="2542488" y="1498616"/>
                  <a:pt x="2273113" y="1411716"/>
                  <a:pt x="2152678" y="1451374"/>
                </a:cubicBezTo>
                <a:cubicBezTo>
                  <a:pt x="2032243" y="1491032"/>
                  <a:pt x="1894091" y="1398714"/>
                  <a:pt x="1712498" y="1451374"/>
                </a:cubicBezTo>
                <a:cubicBezTo>
                  <a:pt x="1530905" y="1504034"/>
                  <a:pt x="1433145" y="1411876"/>
                  <a:pt x="1302330" y="1451374"/>
                </a:cubicBezTo>
                <a:cubicBezTo>
                  <a:pt x="1171515" y="1490872"/>
                  <a:pt x="1015123" y="1407919"/>
                  <a:pt x="862150" y="1451374"/>
                </a:cubicBezTo>
                <a:cubicBezTo>
                  <a:pt x="709177" y="1494829"/>
                  <a:pt x="368341" y="1414317"/>
                  <a:pt x="241896" y="1451374"/>
                </a:cubicBezTo>
                <a:cubicBezTo>
                  <a:pt x="143556" y="1463508"/>
                  <a:pt x="-25915" y="1356917"/>
                  <a:pt x="0" y="1209478"/>
                </a:cubicBezTo>
                <a:cubicBezTo>
                  <a:pt x="-41932" y="1107385"/>
                  <a:pt x="18686" y="946829"/>
                  <a:pt x="0" y="725687"/>
                </a:cubicBezTo>
                <a:cubicBezTo>
                  <a:pt x="-18686" y="504545"/>
                  <a:pt x="42783" y="411980"/>
                  <a:pt x="0" y="241896"/>
                </a:cubicBezTo>
                <a:close/>
              </a:path>
              <a:path w="3485020" h="1451374" stroke="0" extrusionOk="0">
                <a:moveTo>
                  <a:pt x="0" y="241896"/>
                </a:moveTo>
                <a:cubicBezTo>
                  <a:pt x="3881" y="132997"/>
                  <a:pt x="115143" y="8464"/>
                  <a:pt x="241896" y="0"/>
                </a:cubicBezTo>
                <a:cubicBezTo>
                  <a:pt x="365132" y="-9762"/>
                  <a:pt x="475624" y="10391"/>
                  <a:pt x="652064" y="0"/>
                </a:cubicBezTo>
                <a:cubicBezTo>
                  <a:pt x="828504" y="-10391"/>
                  <a:pt x="1041699" y="18771"/>
                  <a:pt x="1212293" y="0"/>
                </a:cubicBezTo>
                <a:cubicBezTo>
                  <a:pt x="1382887" y="-18771"/>
                  <a:pt x="1533556" y="12469"/>
                  <a:pt x="1622461" y="0"/>
                </a:cubicBezTo>
                <a:cubicBezTo>
                  <a:pt x="1711366" y="-12469"/>
                  <a:pt x="1882531" y="45797"/>
                  <a:pt x="2032629" y="0"/>
                </a:cubicBezTo>
                <a:cubicBezTo>
                  <a:pt x="2182727" y="-45797"/>
                  <a:pt x="2261310" y="35328"/>
                  <a:pt x="2442797" y="0"/>
                </a:cubicBezTo>
                <a:cubicBezTo>
                  <a:pt x="2624284" y="-35328"/>
                  <a:pt x="3005141" y="25679"/>
                  <a:pt x="3243124" y="0"/>
                </a:cubicBezTo>
                <a:cubicBezTo>
                  <a:pt x="3351999" y="431"/>
                  <a:pt x="3499927" y="127756"/>
                  <a:pt x="3485020" y="241896"/>
                </a:cubicBezTo>
                <a:cubicBezTo>
                  <a:pt x="3525666" y="434351"/>
                  <a:pt x="3481373" y="586582"/>
                  <a:pt x="3485020" y="706335"/>
                </a:cubicBezTo>
                <a:cubicBezTo>
                  <a:pt x="3488667" y="826088"/>
                  <a:pt x="3431587" y="1026850"/>
                  <a:pt x="3485020" y="1209478"/>
                </a:cubicBezTo>
                <a:cubicBezTo>
                  <a:pt x="3485669" y="1329105"/>
                  <a:pt x="3393123" y="1438536"/>
                  <a:pt x="3243124" y="1451374"/>
                </a:cubicBezTo>
                <a:cubicBezTo>
                  <a:pt x="3109285" y="1493159"/>
                  <a:pt x="2930305" y="1423067"/>
                  <a:pt x="2832956" y="1451374"/>
                </a:cubicBezTo>
                <a:cubicBezTo>
                  <a:pt x="2735607" y="1479681"/>
                  <a:pt x="2507416" y="1447523"/>
                  <a:pt x="2272727" y="1451374"/>
                </a:cubicBezTo>
                <a:cubicBezTo>
                  <a:pt x="2038038" y="1455225"/>
                  <a:pt x="1904833" y="1441150"/>
                  <a:pt x="1772522" y="1451374"/>
                </a:cubicBezTo>
                <a:cubicBezTo>
                  <a:pt x="1640211" y="1461598"/>
                  <a:pt x="1424651" y="1449018"/>
                  <a:pt x="1272318" y="1451374"/>
                </a:cubicBezTo>
                <a:cubicBezTo>
                  <a:pt x="1119985" y="1453730"/>
                  <a:pt x="870562" y="1405729"/>
                  <a:pt x="742101" y="1451374"/>
                </a:cubicBezTo>
                <a:cubicBezTo>
                  <a:pt x="613640" y="1497019"/>
                  <a:pt x="355408" y="1436169"/>
                  <a:pt x="241896" y="1451374"/>
                </a:cubicBezTo>
                <a:cubicBezTo>
                  <a:pt x="126659" y="1444985"/>
                  <a:pt x="-12910" y="1335835"/>
                  <a:pt x="0" y="1209478"/>
                </a:cubicBezTo>
                <a:cubicBezTo>
                  <a:pt x="-21998" y="1018689"/>
                  <a:pt x="21752" y="832628"/>
                  <a:pt x="0" y="706335"/>
                </a:cubicBezTo>
                <a:cubicBezTo>
                  <a:pt x="-21752" y="580042"/>
                  <a:pt x="7189" y="338644"/>
                  <a:pt x="0" y="241896"/>
                </a:cubicBezTo>
                <a:close/>
              </a:path>
            </a:pathLst>
          </a:custGeom>
          <a:solidFill>
            <a:srgbClr val="33CCCC"/>
          </a:solidFill>
          <a:ln>
            <a:extLst>
              <a:ext uri="{C807C97D-BFC1-408E-A445-0C87EB9F89A2}">
                <ask:lineSketchStyleProps xmlns:ask="http://schemas.microsoft.com/office/drawing/2018/sketchyshapes" xmlns="" sd="212711809">
                  <a:prstGeom prst="flowChartAlternateProcess">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t>Generate Reminder letter from outstanding reports</a:t>
            </a:r>
          </a:p>
        </p:txBody>
      </p:sp>
      <p:sp>
        <p:nvSpPr>
          <p:cNvPr id="4137" name="Rectangle: Rounded Corners 4136">
            <a:extLst>
              <a:ext uri="{FF2B5EF4-FFF2-40B4-BE49-F238E27FC236}">
                <a16:creationId xmlns:a16="http://schemas.microsoft.com/office/drawing/2014/main" id="{AFC8200D-1CC4-E2A5-B93B-3877961D4A11}"/>
              </a:ext>
            </a:extLst>
          </p:cNvPr>
          <p:cNvSpPr/>
          <p:nvPr/>
        </p:nvSpPr>
        <p:spPr>
          <a:xfrm>
            <a:off x="3225060" y="4325186"/>
            <a:ext cx="8448102" cy="797912"/>
          </a:xfrm>
          <a:prstGeom prst="roundRect">
            <a:avLst/>
          </a:prstGeom>
          <a:solidFill>
            <a:srgbClr val="B7E7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rPr>
              <a:t>Alt+G: Go To </a:t>
            </a:r>
            <a:r>
              <a:rPr lang="en-IN" dirty="0">
                <a:solidFill>
                  <a:schemeClr val="tx1"/>
                </a:solidFill>
                <a:sym typeface="Wingdings" panose="05000000000000000000" pitchFamily="2" charset="2"/>
              </a:rPr>
              <a:t> </a:t>
            </a:r>
            <a:r>
              <a:rPr lang="en-IN" b="1" dirty="0">
                <a:solidFill>
                  <a:schemeClr val="tx1"/>
                </a:solidFill>
                <a:sym typeface="Wingdings" panose="05000000000000000000" pitchFamily="2" charset="2"/>
              </a:rPr>
              <a:t>Ledger outstandings </a:t>
            </a:r>
            <a:r>
              <a:rPr lang="en-IN" dirty="0">
                <a:solidFill>
                  <a:schemeClr val="tx1"/>
                </a:solidFill>
                <a:sym typeface="Wingdings" panose="05000000000000000000" pitchFamily="2" charset="2"/>
              </a:rPr>
              <a:t> select </a:t>
            </a:r>
            <a:r>
              <a:rPr lang="en-IN" b="1" dirty="0">
                <a:solidFill>
                  <a:schemeClr val="tx1"/>
                </a:solidFill>
                <a:sym typeface="Wingdings" panose="05000000000000000000" pitchFamily="2" charset="2"/>
              </a:rPr>
              <a:t>Ledger </a:t>
            </a:r>
            <a:r>
              <a:rPr lang="en-IN" dirty="0">
                <a:solidFill>
                  <a:schemeClr val="tx1"/>
                </a:solidFill>
                <a:sym typeface="Wingdings" panose="05000000000000000000" pitchFamily="2" charset="2"/>
              </a:rPr>
              <a:t></a:t>
            </a:r>
            <a:r>
              <a:rPr lang="en-IN" b="1" dirty="0">
                <a:solidFill>
                  <a:schemeClr val="tx1"/>
                </a:solidFill>
                <a:sym typeface="Wingdings" panose="05000000000000000000" pitchFamily="2" charset="2"/>
              </a:rPr>
              <a:t>Alt+P: Print </a:t>
            </a:r>
            <a:r>
              <a:rPr lang="en-IN" dirty="0">
                <a:solidFill>
                  <a:schemeClr val="tx1"/>
                </a:solidFill>
                <a:sym typeface="Wingdings" panose="05000000000000000000" pitchFamily="2" charset="2"/>
              </a:rPr>
              <a:t></a:t>
            </a:r>
            <a:r>
              <a:rPr lang="en-IN" b="1" dirty="0">
                <a:solidFill>
                  <a:schemeClr val="tx1"/>
                </a:solidFill>
                <a:sym typeface="Wingdings" panose="05000000000000000000" pitchFamily="2" charset="2"/>
              </a:rPr>
              <a:t>Current </a:t>
            </a:r>
            <a:r>
              <a:rPr lang="en-IN" dirty="0">
                <a:solidFill>
                  <a:schemeClr val="tx1"/>
                </a:solidFill>
                <a:sym typeface="Wingdings" panose="05000000000000000000" pitchFamily="2" charset="2"/>
              </a:rPr>
              <a:t></a:t>
            </a:r>
            <a:r>
              <a:rPr lang="en-IN" b="1" dirty="0">
                <a:solidFill>
                  <a:schemeClr val="tx1"/>
                </a:solidFill>
                <a:sym typeface="Wingdings" panose="05000000000000000000" pitchFamily="2" charset="2"/>
              </a:rPr>
              <a:t>Configure</a:t>
            </a:r>
            <a:r>
              <a:rPr lang="en-IN" dirty="0">
                <a:solidFill>
                  <a:schemeClr val="tx1"/>
                </a:solidFill>
                <a:sym typeface="Wingdings" panose="05000000000000000000" pitchFamily="2" charset="2"/>
              </a:rPr>
              <a:t>  Report type as “</a:t>
            </a:r>
            <a:r>
              <a:rPr lang="en-IN" b="1" dirty="0">
                <a:solidFill>
                  <a:schemeClr val="tx1"/>
                </a:solidFill>
                <a:sym typeface="Wingdings" panose="05000000000000000000" pitchFamily="2" charset="2"/>
              </a:rPr>
              <a:t>Reminder letter”</a:t>
            </a:r>
            <a:endParaRPr lang="en-IN" b="1" dirty="0">
              <a:solidFill>
                <a:schemeClr val="tx1"/>
              </a:solidFill>
            </a:endParaRPr>
          </a:p>
        </p:txBody>
      </p:sp>
      <p:sp>
        <p:nvSpPr>
          <p:cNvPr id="4138" name="Rectangle: Rounded Corners 4137">
            <a:extLst>
              <a:ext uri="{FF2B5EF4-FFF2-40B4-BE49-F238E27FC236}">
                <a16:creationId xmlns:a16="http://schemas.microsoft.com/office/drawing/2014/main" id="{135397D9-A837-52F4-52F3-2E99A38E93E4}"/>
              </a:ext>
            </a:extLst>
          </p:cNvPr>
          <p:cNvSpPr/>
          <p:nvPr/>
        </p:nvSpPr>
        <p:spPr>
          <a:xfrm>
            <a:off x="3225060" y="5567994"/>
            <a:ext cx="8448102" cy="797912"/>
          </a:xfrm>
          <a:prstGeom prst="roundRect">
            <a:avLst/>
          </a:prstGeom>
          <a:solidFill>
            <a:srgbClr val="B7E7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rPr>
              <a:t>Alt+P: Print</a:t>
            </a:r>
            <a:r>
              <a:rPr lang="en-IN" b="1" dirty="0">
                <a:solidFill>
                  <a:schemeClr val="tx1"/>
                </a:solidFill>
                <a:sym typeface="Wingdings" panose="05000000000000000000" pitchFamily="2" charset="2"/>
              </a:rPr>
              <a:t> Others  Group of Ledger outstandings  Sundry Debtors </a:t>
            </a:r>
            <a:r>
              <a:rPr lang="en-IN" dirty="0">
                <a:solidFill>
                  <a:schemeClr val="tx1"/>
                </a:solidFill>
                <a:sym typeface="Wingdings" panose="05000000000000000000" pitchFamily="2" charset="2"/>
              </a:rPr>
              <a:t></a:t>
            </a:r>
            <a:r>
              <a:rPr lang="en-IN" b="1" dirty="0">
                <a:solidFill>
                  <a:schemeClr val="tx1"/>
                </a:solidFill>
                <a:sym typeface="Wingdings" panose="05000000000000000000" pitchFamily="2" charset="2"/>
              </a:rPr>
              <a:t> Configure</a:t>
            </a:r>
            <a:r>
              <a:rPr lang="en-IN" dirty="0">
                <a:solidFill>
                  <a:schemeClr val="tx1"/>
                </a:solidFill>
                <a:sym typeface="Wingdings" panose="05000000000000000000" pitchFamily="2" charset="2"/>
              </a:rPr>
              <a:t>  Report type as “</a:t>
            </a:r>
            <a:r>
              <a:rPr lang="en-IN" b="1" dirty="0">
                <a:solidFill>
                  <a:schemeClr val="tx1"/>
                </a:solidFill>
                <a:sym typeface="Wingdings" panose="05000000000000000000" pitchFamily="2" charset="2"/>
              </a:rPr>
              <a:t>Reminder letter”</a:t>
            </a:r>
            <a:endParaRPr lang="en-IN" dirty="0">
              <a:solidFill>
                <a:schemeClr val="tx1"/>
              </a:solidFill>
            </a:endParaRPr>
          </a:p>
        </p:txBody>
      </p:sp>
      <p:sp>
        <p:nvSpPr>
          <p:cNvPr id="4139" name="Callout: Right Arrow 4138">
            <a:extLst>
              <a:ext uri="{FF2B5EF4-FFF2-40B4-BE49-F238E27FC236}">
                <a16:creationId xmlns:a16="http://schemas.microsoft.com/office/drawing/2014/main" id="{B21A28B4-570D-D8A2-A0CD-A35A121BAB7F}"/>
              </a:ext>
            </a:extLst>
          </p:cNvPr>
          <p:cNvSpPr/>
          <p:nvPr/>
        </p:nvSpPr>
        <p:spPr>
          <a:xfrm>
            <a:off x="539827" y="4325186"/>
            <a:ext cx="2685233" cy="797912"/>
          </a:xfrm>
          <a:prstGeom prst="rightArrowCallout">
            <a:avLst/>
          </a:prstGeom>
          <a:solidFill>
            <a:srgbClr val="66C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Single ledger</a:t>
            </a:r>
          </a:p>
        </p:txBody>
      </p:sp>
      <p:sp>
        <p:nvSpPr>
          <p:cNvPr id="4140" name="Callout: Right Arrow 4139">
            <a:extLst>
              <a:ext uri="{FF2B5EF4-FFF2-40B4-BE49-F238E27FC236}">
                <a16:creationId xmlns:a16="http://schemas.microsoft.com/office/drawing/2014/main" id="{B572C612-5277-43DD-6925-8A2FF5528B63}"/>
              </a:ext>
            </a:extLst>
          </p:cNvPr>
          <p:cNvSpPr/>
          <p:nvPr/>
        </p:nvSpPr>
        <p:spPr>
          <a:xfrm>
            <a:off x="539827" y="5594138"/>
            <a:ext cx="2685233" cy="797912"/>
          </a:xfrm>
          <a:prstGeom prst="rightArrowCallout">
            <a:avLst/>
          </a:prstGeom>
          <a:solidFill>
            <a:srgbClr val="66CC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Multi ledgers</a:t>
            </a:r>
          </a:p>
        </p:txBody>
      </p:sp>
    </p:spTree>
    <p:extLst>
      <p:ext uri="{BB962C8B-B14F-4D97-AF65-F5344CB8AC3E}">
        <p14:creationId xmlns:p14="http://schemas.microsoft.com/office/powerpoint/2010/main" val="15643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112"/>
                                        </p:tgtEl>
                                        <p:attrNameLst>
                                          <p:attrName>style.visibility</p:attrName>
                                        </p:attrNameLst>
                                      </p:cBhvr>
                                      <p:to>
                                        <p:strVal val="visible"/>
                                      </p:to>
                                    </p:set>
                                    <p:anim calcmode="lin" valueType="num">
                                      <p:cBhvr>
                                        <p:cTn id="7" dur="1000" fill="hold"/>
                                        <p:tgtEl>
                                          <p:spTgt spid="4112"/>
                                        </p:tgtEl>
                                        <p:attrNameLst>
                                          <p:attrName>ppt_w</p:attrName>
                                        </p:attrNameLst>
                                      </p:cBhvr>
                                      <p:tavLst>
                                        <p:tav tm="0">
                                          <p:val>
                                            <p:fltVal val="0"/>
                                          </p:val>
                                        </p:tav>
                                        <p:tav tm="100000">
                                          <p:val>
                                            <p:strVal val="#ppt_w"/>
                                          </p:val>
                                        </p:tav>
                                      </p:tavLst>
                                    </p:anim>
                                    <p:anim calcmode="lin" valueType="num">
                                      <p:cBhvr>
                                        <p:cTn id="8" dur="1000" fill="hold"/>
                                        <p:tgtEl>
                                          <p:spTgt spid="4112"/>
                                        </p:tgtEl>
                                        <p:attrNameLst>
                                          <p:attrName>ppt_h</p:attrName>
                                        </p:attrNameLst>
                                      </p:cBhvr>
                                      <p:tavLst>
                                        <p:tav tm="0">
                                          <p:val>
                                            <p:fltVal val="0"/>
                                          </p:val>
                                        </p:tav>
                                        <p:tav tm="100000">
                                          <p:val>
                                            <p:strVal val="#ppt_h"/>
                                          </p:val>
                                        </p:tav>
                                      </p:tavLst>
                                    </p:anim>
                                    <p:anim calcmode="lin" valueType="num">
                                      <p:cBhvr>
                                        <p:cTn id="9" dur="1000" fill="hold"/>
                                        <p:tgtEl>
                                          <p:spTgt spid="4112"/>
                                        </p:tgtEl>
                                        <p:attrNameLst>
                                          <p:attrName>style.rotation</p:attrName>
                                        </p:attrNameLst>
                                      </p:cBhvr>
                                      <p:tavLst>
                                        <p:tav tm="0">
                                          <p:val>
                                            <p:fltVal val="90"/>
                                          </p:val>
                                        </p:tav>
                                        <p:tav tm="100000">
                                          <p:val>
                                            <p:fltVal val="0"/>
                                          </p:val>
                                        </p:tav>
                                      </p:tavLst>
                                    </p:anim>
                                    <p:animEffect transition="in" filter="fade">
                                      <p:cBhvr>
                                        <p:cTn id="10" dur="1000"/>
                                        <p:tgtEl>
                                          <p:spTgt spid="4112"/>
                                        </p:tgtEl>
                                      </p:cBhvr>
                                    </p:animEffect>
                                  </p:childTnLst>
                                </p:cTn>
                              </p:par>
                              <p:par>
                                <p:cTn id="11" presetID="31" presetClass="entr" presetSubtype="0" fill="hold" nodeType="with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p:cTn id="13" dur="1000" fill="hold"/>
                                        <p:tgtEl>
                                          <p:spTgt spid="4100"/>
                                        </p:tgtEl>
                                        <p:attrNameLst>
                                          <p:attrName>ppt_w</p:attrName>
                                        </p:attrNameLst>
                                      </p:cBhvr>
                                      <p:tavLst>
                                        <p:tav tm="0">
                                          <p:val>
                                            <p:fltVal val="0"/>
                                          </p:val>
                                        </p:tav>
                                        <p:tav tm="100000">
                                          <p:val>
                                            <p:strVal val="#ppt_w"/>
                                          </p:val>
                                        </p:tav>
                                      </p:tavLst>
                                    </p:anim>
                                    <p:anim calcmode="lin" valueType="num">
                                      <p:cBhvr>
                                        <p:cTn id="14" dur="1000" fill="hold"/>
                                        <p:tgtEl>
                                          <p:spTgt spid="4100"/>
                                        </p:tgtEl>
                                        <p:attrNameLst>
                                          <p:attrName>ppt_h</p:attrName>
                                        </p:attrNameLst>
                                      </p:cBhvr>
                                      <p:tavLst>
                                        <p:tav tm="0">
                                          <p:val>
                                            <p:fltVal val="0"/>
                                          </p:val>
                                        </p:tav>
                                        <p:tav tm="100000">
                                          <p:val>
                                            <p:strVal val="#ppt_h"/>
                                          </p:val>
                                        </p:tav>
                                      </p:tavLst>
                                    </p:anim>
                                    <p:anim calcmode="lin" valueType="num">
                                      <p:cBhvr>
                                        <p:cTn id="15" dur="1000" fill="hold"/>
                                        <p:tgtEl>
                                          <p:spTgt spid="4100"/>
                                        </p:tgtEl>
                                        <p:attrNameLst>
                                          <p:attrName>style.rotation</p:attrName>
                                        </p:attrNameLst>
                                      </p:cBhvr>
                                      <p:tavLst>
                                        <p:tav tm="0">
                                          <p:val>
                                            <p:fltVal val="90"/>
                                          </p:val>
                                        </p:tav>
                                        <p:tav tm="100000">
                                          <p:val>
                                            <p:fltVal val="0"/>
                                          </p:val>
                                        </p:tav>
                                      </p:tavLst>
                                    </p:anim>
                                    <p:animEffect transition="in" filter="fade">
                                      <p:cBhvr>
                                        <p:cTn id="16" dur="1000"/>
                                        <p:tgtEl>
                                          <p:spTgt spid="4100"/>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par>
                                <p:cTn id="23" presetID="31" presetClass="entr" presetSubtype="0" fill="hold" nodeType="withEffect">
                                  <p:stCondLst>
                                    <p:cond delay="0"/>
                                  </p:stCondLst>
                                  <p:childTnLst>
                                    <p:set>
                                      <p:cBhvr>
                                        <p:cTn id="24" dur="1" fill="hold">
                                          <p:stCondLst>
                                            <p:cond delay="0"/>
                                          </p:stCondLst>
                                        </p:cTn>
                                        <p:tgtEl>
                                          <p:spTgt spid="4098"/>
                                        </p:tgtEl>
                                        <p:attrNameLst>
                                          <p:attrName>style.visibility</p:attrName>
                                        </p:attrNameLst>
                                      </p:cBhvr>
                                      <p:to>
                                        <p:strVal val="visible"/>
                                      </p:to>
                                    </p:set>
                                    <p:anim calcmode="lin" valueType="num">
                                      <p:cBhvr>
                                        <p:cTn id="25" dur="1000" fill="hold"/>
                                        <p:tgtEl>
                                          <p:spTgt spid="4098"/>
                                        </p:tgtEl>
                                        <p:attrNameLst>
                                          <p:attrName>ppt_w</p:attrName>
                                        </p:attrNameLst>
                                      </p:cBhvr>
                                      <p:tavLst>
                                        <p:tav tm="0">
                                          <p:val>
                                            <p:fltVal val="0"/>
                                          </p:val>
                                        </p:tav>
                                        <p:tav tm="100000">
                                          <p:val>
                                            <p:strVal val="#ppt_w"/>
                                          </p:val>
                                        </p:tav>
                                      </p:tavLst>
                                    </p:anim>
                                    <p:anim calcmode="lin" valueType="num">
                                      <p:cBhvr>
                                        <p:cTn id="26" dur="1000" fill="hold"/>
                                        <p:tgtEl>
                                          <p:spTgt spid="4098"/>
                                        </p:tgtEl>
                                        <p:attrNameLst>
                                          <p:attrName>ppt_h</p:attrName>
                                        </p:attrNameLst>
                                      </p:cBhvr>
                                      <p:tavLst>
                                        <p:tav tm="0">
                                          <p:val>
                                            <p:fltVal val="0"/>
                                          </p:val>
                                        </p:tav>
                                        <p:tav tm="100000">
                                          <p:val>
                                            <p:strVal val="#ppt_h"/>
                                          </p:val>
                                        </p:tav>
                                      </p:tavLst>
                                    </p:anim>
                                    <p:anim calcmode="lin" valueType="num">
                                      <p:cBhvr>
                                        <p:cTn id="27" dur="1000" fill="hold"/>
                                        <p:tgtEl>
                                          <p:spTgt spid="4098"/>
                                        </p:tgtEl>
                                        <p:attrNameLst>
                                          <p:attrName>style.rotation</p:attrName>
                                        </p:attrNameLst>
                                      </p:cBhvr>
                                      <p:tavLst>
                                        <p:tav tm="0">
                                          <p:val>
                                            <p:fltVal val="90"/>
                                          </p:val>
                                        </p:tav>
                                        <p:tav tm="100000">
                                          <p:val>
                                            <p:fltVal val="0"/>
                                          </p:val>
                                        </p:tav>
                                      </p:tavLst>
                                    </p:anim>
                                    <p:animEffect transition="in" filter="fade">
                                      <p:cBhvr>
                                        <p:cTn id="28" dur="1000"/>
                                        <p:tgtEl>
                                          <p:spTgt spid="409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4136"/>
                                        </p:tgtEl>
                                        <p:attrNameLst>
                                          <p:attrName>style.visibility</p:attrName>
                                        </p:attrNameLst>
                                      </p:cBhvr>
                                      <p:to>
                                        <p:strVal val="visible"/>
                                      </p:to>
                                    </p:set>
                                    <p:animEffect transition="in" filter="wipe(right)">
                                      <p:cBhvr>
                                        <p:cTn id="33" dur="500"/>
                                        <p:tgtEl>
                                          <p:spTgt spid="413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139"/>
                                        </p:tgtEl>
                                        <p:attrNameLst>
                                          <p:attrName>style.visibility</p:attrName>
                                        </p:attrNameLst>
                                      </p:cBhvr>
                                      <p:to>
                                        <p:strVal val="visible"/>
                                      </p:to>
                                    </p:set>
                                    <p:animEffect transition="in" filter="wipe(left)">
                                      <p:cBhvr>
                                        <p:cTn id="38" dur="500"/>
                                        <p:tgtEl>
                                          <p:spTgt spid="413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137"/>
                                        </p:tgtEl>
                                        <p:attrNameLst>
                                          <p:attrName>style.visibility</p:attrName>
                                        </p:attrNameLst>
                                      </p:cBhvr>
                                      <p:to>
                                        <p:strVal val="visible"/>
                                      </p:to>
                                    </p:set>
                                    <p:animEffect transition="in" filter="wipe(left)">
                                      <p:cBhvr>
                                        <p:cTn id="41" dur="500"/>
                                        <p:tgtEl>
                                          <p:spTgt spid="413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140"/>
                                        </p:tgtEl>
                                        <p:attrNameLst>
                                          <p:attrName>style.visibility</p:attrName>
                                        </p:attrNameLst>
                                      </p:cBhvr>
                                      <p:to>
                                        <p:strVal val="visible"/>
                                      </p:to>
                                    </p:set>
                                    <p:animEffect transition="in" filter="wipe(left)">
                                      <p:cBhvr>
                                        <p:cTn id="46" dur="500"/>
                                        <p:tgtEl>
                                          <p:spTgt spid="414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138"/>
                                        </p:tgtEl>
                                        <p:attrNameLst>
                                          <p:attrName>style.visibility</p:attrName>
                                        </p:attrNameLst>
                                      </p:cBhvr>
                                      <p:to>
                                        <p:strVal val="visible"/>
                                      </p:to>
                                    </p:set>
                                    <p:animEffect transition="in" filter="wipe(left)">
                                      <p:cBhvr>
                                        <p:cTn id="49" dur="500"/>
                                        <p:tgtEl>
                                          <p:spTgt spid="4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136" grpId="0" animBg="1"/>
      <p:bldP spid="4137" grpId="0" animBg="1"/>
      <p:bldP spid="4138" grpId="0" animBg="1"/>
      <p:bldP spid="4139" grpId="0" animBg="1"/>
      <p:bldP spid="41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56ED-A047-76AF-EBAE-68061A4DED39}"/>
              </a:ext>
            </a:extLst>
          </p:cNvPr>
          <p:cNvSpPr>
            <a:spLocks noGrp="1"/>
          </p:cNvSpPr>
          <p:nvPr>
            <p:ph type="title"/>
          </p:nvPr>
        </p:nvSpPr>
        <p:spPr/>
        <p:txBody>
          <a:bodyPr/>
          <a:lstStyle/>
          <a:p>
            <a:pPr algn="ctr"/>
            <a:r>
              <a:rPr lang="en-US" dirty="0"/>
              <a:t>Bill-wise scenarios</a:t>
            </a:r>
            <a:endParaRPr lang="en-IN" dirty="0"/>
          </a:p>
        </p:txBody>
      </p:sp>
      <p:pic>
        <p:nvPicPr>
          <p:cNvPr id="5" name="Picture 4">
            <a:extLst>
              <a:ext uri="{FF2B5EF4-FFF2-40B4-BE49-F238E27FC236}">
                <a16:creationId xmlns:a16="http://schemas.microsoft.com/office/drawing/2014/main" id="{8E2A2A8F-D1B0-BA6A-77DA-1B2ECEDEDDAA}"/>
              </a:ext>
            </a:extLst>
          </p:cNvPr>
          <p:cNvPicPr>
            <a:picLocks noChangeAspect="1"/>
          </p:cNvPicPr>
          <p:nvPr/>
        </p:nvPicPr>
        <p:blipFill>
          <a:blip r:embed="rId2"/>
          <a:stretch>
            <a:fillRect/>
          </a:stretch>
        </p:blipFill>
        <p:spPr>
          <a:xfrm>
            <a:off x="2638539" y="1721044"/>
            <a:ext cx="6013375" cy="881638"/>
          </a:xfrm>
          <a:prstGeom prst="rect">
            <a:avLst/>
          </a:prstGeom>
          <a:ln>
            <a:solidFill>
              <a:schemeClr val="tx1"/>
            </a:solidFill>
          </a:ln>
        </p:spPr>
      </p:pic>
      <p:pic>
        <p:nvPicPr>
          <p:cNvPr id="7" name="Picture 6">
            <a:extLst>
              <a:ext uri="{FF2B5EF4-FFF2-40B4-BE49-F238E27FC236}">
                <a16:creationId xmlns:a16="http://schemas.microsoft.com/office/drawing/2014/main" id="{6D7A966A-C5AF-60FD-E16A-7036DD8C9609}"/>
              </a:ext>
            </a:extLst>
          </p:cNvPr>
          <p:cNvPicPr>
            <a:picLocks noChangeAspect="1"/>
          </p:cNvPicPr>
          <p:nvPr/>
        </p:nvPicPr>
        <p:blipFill>
          <a:blip r:embed="rId3"/>
          <a:stretch>
            <a:fillRect/>
          </a:stretch>
        </p:blipFill>
        <p:spPr>
          <a:xfrm>
            <a:off x="2638539" y="3072821"/>
            <a:ext cx="5960126" cy="3310289"/>
          </a:xfrm>
          <a:prstGeom prst="rect">
            <a:avLst/>
          </a:prstGeom>
          <a:ln>
            <a:solidFill>
              <a:schemeClr val="tx1"/>
            </a:solidFill>
          </a:ln>
        </p:spPr>
      </p:pic>
      <p:sp>
        <p:nvSpPr>
          <p:cNvPr id="8" name="Arrow: Down 7">
            <a:extLst>
              <a:ext uri="{FF2B5EF4-FFF2-40B4-BE49-F238E27FC236}">
                <a16:creationId xmlns:a16="http://schemas.microsoft.com/office/drawing/2014/main" id="{59F9584A-BD38-5A48-9488-B24CFE7D91C0}"/>
              </a:ext>
            </a:extLst>
          </p:cNvPr>
          <p:cNvSpPr/>
          <p:nvPr/>
        </p:nvSpPr>
        <p:spPr>
          <a:xfrm>
            <a:off x="5475383" y="2689040"/>
            <a:ext cx="286438" cy="23135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Flowchart: Connector 8">
            <a:extLst>
              <a:ext uri="{FF2B5EF4-FFF2-40B4-BE49-F238E27FC236}">
                <a16:creationId xmlns:a16="http://schemas.microsoft.com/office/drawing/2014/main" id="{34130CC6-3F90-B3D2-737A-83923E88FBA8}"/>
              </a:ext>
            </a:extLst>
          </p:cNvPr>
          <p:cNvSpPr/>
          <p:nvPr/>
        </p:nvSpPr>
        <p:spPr>
          <a:xfrm>
            <a:off x="5618602" y="366124"/>
            <a:ext cx="708752" cy="693113"/>
          </a:xfrm>
          <a:prstGeom prst="flowChartConnector">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4</a:t>
            </a:r>
            <a:endParaRPr lang="en-IN" b="1" dirty="0"/>
          </a:p>
        </p:txBody>
      </p:sp>
    </p:spTree>
    <p:extLst>
      <p:ext uri="{BB962C8B-B14F-4D97-AF65-F5344CB8AC3E}">
        <p14:creationId xmlns:p14="http://schemas.microsoft.com/office/powerpoint/2010/main" val="308654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CCF1D5-B7D0-846B-49AD-0B3FBF400455}"/>
              </a:ext>
            </a:extLst>
          </p:cNvPr>
          <p:cNvSpPr>
            <a:spLocks noGrp="1"/>
          </p:cNvSpPr>
          <p:nvPr>
            <p:ph type="title"/>
          </p:nvPr>
        </p:nvSpPr>
        <p:spPr>
          <a:xfrm>
            <a:off x="452438" y="1074738"/>
            <a:ext cx="11152187" cy="455612"/>
          </a:xfrm>
        </p:spPr>
        <p:txBody>
          <a:bodyPr/>
          <a:lstStyle/>
          <a:p>
            <a:pPr algn="ctr"/>
            <a:r>
              <a:rPr lang="en-US" dirty="0"/>
              <a:t>Bill-wise scenarios</a:t>
            </a:r>
            <a:endParaRPr lang="en-IN" dirty="0"/>
          </a:p>
        </p:txBody>
      </p:sp>
      <p:sp>
        <p:nvSpPr>
          <p:cNvPr id="5" name="Flowchart: Connector 4">
            <a:extLst>
              <a:ext uri="{FF2B5EF4-FFF2-40B4-BE49-F238E27FC236}">
                <a16:creationId xmlns:a16="http://schemas.microsoft.com/office/drawing/2014/main" id="{A803B3CB-0EFB-5A23-884E-123617E623AF}"/>
              </a:ext>
            </a:extLst>
          </p:cNvPr>
          <p:cNvSpPr/>
          <p:nvPr/>
        </p:nvSpPr>
        <p:spPr>
          <a:xfrm>
            <a:off x="5618602" y="366124"/>
            <a:ext cx="708752" cy="693113"/>
          </a:xfrm>
          <a:prstGeom prst="flowChartConnector">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5</a:t>
            </a:r>
            <a:endParaRPr lang="en-IN" b="1" dirty="0"/>
          </a:p>
        </p:txBody>
      </p:sp>
      <p:sp>
        <p:nvSpPr>
          <p:cNvPr id="7" name="Speech Bubble: Oval 6">
            <a:extLst>
              <a:ext uri="{FF2B5EF4-FFF2-40B4-BE49-F238E27FC236}">
                <a16:creationId xmlns:a16="http://schemas.microsoft.com/office/drawing/2014/main" id="{9DC850C9-669A-B00D-B458-CB84AEB974B9}"/>
              </a:ext>
            </a:extLst>
          </p:cNvPr>
          <p:cNvSpPr/>
          <p:nvPr/>
        </p:nvSpPr>
        <p:spPr>
          <a:xfrm>
            <a:off x="8868578" y="1644267"/>
            <a:ext cx="3007603" cy="1784733"/>
          </a:xfrm>
          <a:prstGeom prst="wedgeEllipseCallout">
            <a:avLst>
              <a:gd name="adj1" fmla="val -66724"/>
              <a:gd name="adj2" fmla="val 4673"/>
            </a:avLst>
          </a:prstGeom>
          <a:solidFill>
            <a:srgbClr val="B7E7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Credit limit is the maximum amount </a:t>
            </a:r>
          </a:p>
          <a:p>
            <a:r>
              <a:rPr lang="en-US" sz="2000" dirty="0">
                <a:solidFill>
                  <a:schemeClr val="tx1"/>
                </a:solidFill>
              </a:rPr>
              <a:t>of credit extended to a buyer.</a:t>
            </a:r>
            <a:endParaRPr lang="en-IN" sz="2000" dirty="0">
              <a:solidFill>
                <a:schemeClr val="tx1"/>
              </a:solidFill>
            </a:endParaRPr>
          </a:p>
        </p:txBody>
      </p:sp>
      <p:sp>
        <p:nvSpPr>
          <p:cNvPr id="8" name="Rectangle: Rounded Corners 7">
            <a:extLst>
              <a:ext uri="{FF2B5EF4-FFF2-40B4-BE49-F238E27FC236}">
                <a16:creationId xmlns:a16="http://schemas.microsoft.com/office/drawing/2014/main" id="{243ED250-430F-D0F3-C85C-33905F92A788}"/>
              </a:ext>
            </a:extLst>
          </p:cNvPr>
          <p:cNvSpPr/>
          <p:nvPr/>
        </p:nvSpPr>
        <p:spPr>
          <a:xfrm>
            <a:off x="227683" y="1795750"/>
            <a:ext cx="3947710" cy="1784733"/>
          </a:xfrm>
          <a:custGeom>
            <a:avLst/>
            <a:gdLst>
              <a:gd name="connsiteX0" fmla="*/ 0 w 3947710"/>
              <a:gd name="connsiteY0" fmla="*/ 297461 h 1784733"/>
              <a:gd name="connsiteX1" fmla="*/ 297461 w 3947710"/>
              <a:gd name="connsiteY1" fmla="*/ 0 h 1784733"/>
              <a:gd name="connsiteX2" fmla="*/ 889787 w 3947710"/>
              <a:gd name="connsiteY2" fmla="*/ 0 h 1784733"/>
              <a:gd name="connsiteX3" fmla="*/ 1348001 w 3947710"/>
              <a:gd name="connsiteY3" fmla="*/ 0 h 1784733"/>
              <a:gd name="connsiteX4" fmla="*/ 1906799 w 3947710"/>
              <a:gd name="connsiteY4" fmla="*/ 0 h 1784733"/>
              <a:gd name="connsiteX5" fmla="*/ 2365014 w 3947710"/>
              <a:gd name="connsiteY5" fmla="*/ 0 h 1784733"/>
              <a:gd name="connsiteX6" fmla="*/ 2990867 w 3947710"/>
              <a:gd name="connsiteY6" fmla="*/ 0 h 1784733"/>
              <a:gd name="connsiteX7" fmla="*/ 3650249 w 3947710"/>
              <a:gd name="connsiteY7" fmla="*/ 0 h 1784733"/>
              <a:gd name="connsiteX8" fmla="*/ 3947710 w 3947710"/>
              <a:gd name="connsiteY8" fmla="*/ 297461 h 1784733"/>
              <a:gd name="connsiteX9" fmla="*/ 3947710 w 3947710"/>
              <a:gd name="connsiteY9" fmla="*/ 880468 h 1784733"/>
              <a:gd name="connsiteX10" fmla="*/ 3947710 w 3947710"/>
              <a:gd name="connsiteY10" fmla="*/ 1487272 h 1784733"/>
              <a:gd name="connsiteX11" fmla="*/ 3650249 w 3947710"/>
              <a:gd name="connsiteY11" fmla="*/ 1784733 h 1784733"/>
              <a:gd name="connsiteX12" fmla="*/ 3124979 w 3947710"/>
              <a:gd name="connsiteY12" fmla="*/ 1784733 h 1784733"/>
              <a:gd name="connsiteX13" fmla="*/ 2633237 w 3947710"/>
              <a:gd name="connsiteY13" fmla="*/ 1784733 h 1784733"/>
              <a:gd name="connsiteX14" fmla="*/ 2040911 w 3947710"/>
              <a:gd name="connsiteY14" fmla="*/ 1784733 h 1784733"/>
              <a:gd name="connsiteX15" fmla="*/ 1515641 w 3947710"/>
              <a:gd name="connsiteY15" fmla="*/ 1784733 h 1784733"/>
              <a:gd name="connsiteX16" fmla="*/ 889787 w 3947710"/>
              <a:gd name="connsiteY16" fmla="*/ 1784733 h 1784733"/>
              <a:gd name="connsiteX17" fmla="*/ 297461 w 3947710"/>
              <a:gd name="connsiteY17" fmla="*/ 1784733 h 1784733"/>
              <a:gd name="connsiteX18" fmla="*/ 0 w 3947710"/>
              <a:gd name="connsiteY18" fmla="*/ 1487272 h 1784733"/>
              <a:gd name="connsiteX19" fmla="*/ 0 w 3947710"/>
              <a:gd name="connsiteY19" fmla="*/ 928061 h 1784733"/>
              <a:gd name="connsiteX20" fmla="*/ 0 w 3947710"/>
              <a:gd name="connsiteY20" fmla="*/ 297461 h 17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47710" h="1784733" fill="none" extrusionOk="0">
                <a:moveTo>
                  <a:pt x="0" y="297461"/>
                </a:moveTo>
                <a:cubicBezTo>
                  <a:pt x="-15868" y="130740"/>
                  <a:pt x="137607" y="-5707"/>
                  <a:pt x="297461" y="0"/>
                </a:cubicBezTo>
                <a:cubicBezTo>
                  <a:pt x="512529" y="-50108"/>
                  <a:pt x="702012" y="7753"/>
                  <a:pt x="889787" y="0"/>
                </a:cubicBezTo>
                <a:cubicBezTo>
                  <a:pt x="1077562" y="-7753"/>
                  <a:pt x="1223429" y="44631"/>
                  <a:pt x="1348001" y="0"/>
                </a:cubicBezTo>
                <a:cubicBezTo>
                  <a:pt x="1472573" y="-44631"/>
                  <a:pt x="1710948" y="37821"/>
                  <a:pt x="1906799" y="0"/>
                </a:cubicBezTo>
                <a:cubicBezTo>
                  <a:pt x="2102650" y="-37821"/>
                  <a:pt x="2182834" y="42396"/>
                  <a:pt x="2365014" y="0"/>
                </a:cubicBezTo>
                <a:cubicBezTo>
                  <a:pt x="2547195" y="-42396"/>
                  <a:pt x="2709068" y="43822"/>
                  <a:pt x="2990867" y="0"/>
                </a:cubicBezTo>
                <a:cubicBezTo>
                  <a:pt x="3272666" y="-43822"/>
                  <a:pt x="3386435" y="33047"/>
                  <a:pt x="3650249" y="0"/>
                </a:cubicBezTo>
                <a:cubicBezTo>
                  <a:pt x="3858812" y="-13790"/>
                  <a:pt x="3946639" y="93949"/>
                  <a:pt x="3947710" y="297461"/>
                </a:cubicBezTo>
                <a:cubicBezTo>
                  <a:pt x="3974816" y="536398"/>
                  <a:pt x="3919364" y="761867"/>
                  <a:pt x="3947710" y="880468"/>
                </a:cubicBezTo>
                <a:cubicBezTo>
                  <a:pt x="3976056" y="999069"/>
                  <a:pt x="3884513" y="1291361"/>
                  <a:pt x="3947710" y="1487272"/>
                </a:cubicBezTo>
                <a:cubicBezTo>
                  <a:pt x="3953931" y="1695233"/>
                  <a:pt x="3804928" y="1773080"/>
                  <a:pt x="3650249" y="1784733"/>
                </a:cubicBezTo>
                <a:cubicBezTo>
                  <a:pt x="3499028" y="1833598"/>
                  <a:pt x="3385446" y="1776428"/>
                  <a:pt x="3124979" y="1784733"/>
                </a:cubicBezTo>
                <a:cubicBezTo>
                  <a:pt x="2864512" y="1793038"/>
                  <a:pt x="2779912" y="1750338"/>
                  <a:pt x="2633237" y="1784733"/>
                </a:cubicBezTo>
                <a:cubicBezTo>
                  <a:pt x="2486562" y="1819128"/>
                  <a:pt x="2172797" y="1779364"/>
                  <a:pt x="2040911" y="1784733"/>
                </a:cubicBezTo>
                <a:cubicBezTo>
                  <a:pt x="1909025" y="1790102"/>
                  <a:pt x="1747172" y="1769042"/>
                  <a:pt x="1515641" y="1784733"/>
                </a:cubicBezTo>
                <a:cubicBezTo>
                  <a:pt x="1284110" y="1800424"/>
                  <a:pt x="1187348" y="1753432"/>
                  <a:pt x="889787" y="1784733"/>
                </a:cubicBezTo>
                <a:cubicBezTo>
                  <a:pt x="592226" y="1816034"/>
                  <a:pt x="439817" y="1741862"/>
                  <a:pt x="297461" y="1784733"/>
                </a:cubicBezTo>
                <a:cubicBezTo>
                  <a:pt x="127447" y="1789453"/>
                  <a:pt x="26236" y="1685431"/>
                  <a:pt x="0" y="1487272"/>
                </a:cubicBezTo>
                <a:cubicBezTo>
                  <a:pt x="-7296" y="1347692"/>
                  <a:pt x="6288" y="1146240"/>
                  <a:pt x="0" y="928061"/>
                </a:cubicBezTo>
                <a:cubicBezTo>
                  <a:pt x="-6288" y="709882"/>
                  <a:pt x="15227" y="437833"/>
                  <a:pt x="0" y="297461"/>
                </a:cubicBezTo>
                <a:close/>
              </a:path>
              <a:path w="3947710" h="1784733" stroke="0" extrusionOk="0">
                <a:moveTo>
                  <a:pt x="0" y="297461"/>
                </a:moveTo>
                <a:cubicBezTo>
                  <a:pt x="3689" y="149091"/>
                  <a:pt x="102073" y="-13798"/>
                  <a:pt x="297461" y="0"/>
                </a:cubicBezTo>
                <a:cubicBezTo>
                  <a:pt x="445131" y="-13080"/>
                  <a:pt x="674409" y="54168"/>
                  <a:pt x="889787" y="0"/>
                </a:cubicBezTo>
                <a:cubicBezTo>
                  <a:pt x="1105165" y="-54168"/>
                  <a:pt x="1286761" y="44093"/>
                  <a:pt x="1415057" y="0"/>
                </a:cubicBezTo>
                <a:cubicBezTo>
                  <a:pt x="1543353" y="-44093"/>
                  <a:pt x="1732034" y="61546"/>
                  <a:pt x="1940327" y="0"/>
                </a:cubicBezTo>
                <a:cubicBezTo>
                  <a:pt x="2148620" y="-61546"/>
                  <a:pt x="2419070" y="49477"/>
                  <a:pt x="2566181" y="0"/>
                </a:cubicBezTo>
                <a:cubicBezTo>
                  <a:pt x="2713292" y="-49477"/>
                  <a:pt x="2993121" y="9225"/>
                  <a:pt x="3158507" y="0"/>
                </a:cubicBezTo>
                <a:cubicBezTo>
                  <a:pt x="3323893" y="-9225"/>
                  <a:pt x="3463034" y="26125"/>
                  <a:pt x="3650249" y="0"/>
                </a:cubicBezTo>
                <a:cubicBezTo>
                  <a:pt x="3780575" y="900"/>
                  <a:pt x="3981285" y="136088"/>
                  <a:pt x="3947710" y="297461"/>
                </a:cubicBezTo>
                <a:cubicBezTo>
                  <a:pt x="3996976" y="557435"/>
                  <a:pt x="3894607" y="729245"/>
                  <a:pt x="3947710" y="856672"/>
                </a:cubicBezTo>
                <a:cubicBezTo>
                  <a:pt x="4000813" y="984099"/>
                  <a:pt x="3887733" y="1243987"/>
                  <a:pt x="3947710" y="1487272"/>
                </a:cubicBezTo>
                <a:cubicBezTo>
                  <a:pt x="3972823" y="1686107"/>
                  <a:pt x="3801335" y="1752063"/>
                  <a:pt x="3650249" y="1784733"/>
                </a:cubicBezTo>
                <a:cubicBezTo>
                  <a:pt x="3495630" y="1786461"/>
                  <a:pt x="3350027" y="1724405"/>
                  <a:pt x="3057923" y="1784733"/>
                </a:cubicBezTo>
                <a:cubicBezTo>
                  <a:pt x="2765819" y="1845061"/>
                  <a:pt x="2658122" y="1725272"/>
                  <a:pt x="2532653" y="1784733"/>
                </a:cubicBezTo>
                <a:cubicBezTo>
                  <a:pt x="2407184" y="1844194"/>
                  <a:pt x="2045547" y="1716805"/>
                  <a:pt x="1906799" y="1784733"/>
                </a:cubicBezTo>
                <a:cubicBezTo>
                  <a:pt x="1768051" y="1852661"/>
                  <a:pt x="1507825" y="1773983"/>
                  <a:pt x="1280945" y="1784733"/>
                </a:cubicBezTo>
                <a:cubicBezTo>
                  <a:pt x="1054065" y="1795483"/>
                  <a:pt x="965731" y="1749614"/>
                  <a:pt x="822731" y="1784733"/>
                </a:cubicBezTo>
                <a:cubicBezTo>
                  <a:pt x="679731" y="1819852"/>
                  <a:pt x="443310" y="1733804"/>
                  <a:pt x="297461" y="1784733"/>
                </a:cubicBezTo>
                <a:cubicBezTo>
                  <a:pt x="139102" y="1786192"/>
                  <a:pt x="-2543" y="1670565"/>
                  <a:pt x="0" y="1487272"/>
                </a:cubicBezTo>
                <a:cubicBezTo>
                  <a:pt x="-37759" y="1214715"/>
                  <a:pt x="67299" y="1178948"/>
                  <a:pt x="0" y="904265"/>
                </a:cubicBezTo>
                <a:cubicBezTo>
                  <a:pt x="-67299" y="629582"/>
                  <a:pt x="67154" y="476577"/>
                  <a:pt x="0" y="297461"/>
                </a:cubicBezTo>
                <a:close/>
              </a:path>
            </a:pathLst>
          </a:custGeom>
          <a:solidFill>
            <a:srgbClr val="DDDDFF"/>
          </a:solidFill>
          <a:ln>
            <a:extLst>
              <a:ext uri="{C807C97D-BFC1-408E-A445-0C87EB9F89A2}">
                <ask:lineSketchStyleProps xmlns:ask="http://schemas.microsoft.com/office/drawing/2018/sketchyshapes" xmlns="" sd="1365715134">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National Traders providing option for suppliers, allowing them to purchase  materials on credit and pay later. </a:t>
            </a:r>
            <a:endParaRPr lang="en-IN" sz="2000" dirty="0">
              <a:solidFill>
                <a:schemeClr val="tx1"/>
              </a:solidFill>
            </a:endParaRPr>
          </a:p>
        </p:txBody>
      </p:sp>
      <p:sp>
        <p:nvSpPr>
          <p:cNvPr id="9" name="Arrow: Notched Right 8">
            <a:extLst>
              <a:ext uri="{FF2B5EF4-FFF2-40B4-BE49-F238E27FC236}">
                <a16:creationId xmlns:a16="http://schemas.microsoft.com/office/drawing/2014/main" id="{33DB09EA-AB64-BB0D-C10C-2C827E4FB4C1}"/>
              </a:ext>
            </a:extLst>
          </p:cNvPr>
          <p:cNvSpPr/>
          <p:nvPr/>
        </p:nvSpPr>
        <p:spPr>
          <a:xfrm>
            <a:off x="4355335" y="2266280"/>
            <a:ext cx="1039257" cy="695440"/>
          </a:xfrm>
          <a:prstGeom prst="notchedRightArrow">
            <a:avLst/>
          </a:prstGeom>
          <a:solidFill>
            <a:srgbClr val="99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FEF1C841-4A86-6D6E-DBE7-17132026D449}"/>
              </a:ext>
            </a:extLst>
          </p:cNvPr>
          <p:cNvSpPr/>
          <p:nvPr/>
        </p:nvSpPr>
        <p:spPr>
          <a:xfrm>
            <a:off x="5574534" y="1995237"/>
            <a:ext cx="2710150" cy="1237525"/>
          </a:xfrm>
          <a:custGeom>
            <a:avLst/>
            <a:gdLst>
              <a:gd name="connsiteX0" fmla="*/ 0 w 2710150"/>
              <a:gd name="connsiteY0" fmla="*/ 206258 h 1237525"/>
              <a:gd name="connsiteX1" fmla="*/ 206258 w 2710150"/>
              <a:gd name="connsiteY1" fmla="*/ 0 h 1237525"/>
              <a:gd name="connsiteX2" fmla="*/ 757690 w 2710150"/>
              <a:gd name="connsiteY2" fmla="*/ 0 h 1237525"/>
              <a:gd name="connsiteX3" fmla="*/ 1355075 w 2710150"/>
              <a:gd name="connsiteY3" fmla="*/ 0 h 1237525"/>
              <a:gd name="connsiteX4" fmla="*/ 1952460 w 2710150"/>
              <a:gd name="connsiteY4" fmla="*/ 0 h 1237525"/>
              <a:gd name="connsiteX5" fmla="*/ 2503892 w 2710150"/>
              <a:gd name="connsiteY5" fmla="*/ 0 h 1237525"/>
              <a:gd name="connsiteX6" fmla="*/ 2710150 w 2710150"/>
              <a:gd name="connsiteY6" fmla="*/ 206258 h 1237525"/>
              <a:gd name="connsiteX7" fmla="*/ 2710150 w 2710150"/>
              <a:gd name="connsiteY7" fmla="*/ 610512 h 1237525"/>
              <a:gd name="connsiteX8" fmla="*/ 2710150 w 2710150"/>
              <a:gd name="connsiteY8" fmla="*/ 1031267 h 1237525"/>
              <a:gd name="connsiteX9" fmla="*/ 2503892 w 2710150"/>
              <a:gd name="connsiteY9" fmla="*/ 1237525 h 1237525"/>
              <a:gd name="connsiteX10" fmla="*/ 1975436 w 2710150"/>
              <a:gd name="connsiteY10" fmla="*/ 1237525 h 1237525"/>
              <a:gd name="connsiteX11" fmla="*/ 1446980 w 2710150"/>
              <a:gd name="connsiteY11" fmla="*/ 1237525 h 1237525"/>
              <a:gd name="connsiteX12" fmla="*/ 918525 w 2710150"/>
              <a:gd name="connsiteY12" fmla="*/ 1237525 h 1237525"/>
              <a:gd name="connsiteX13" fmla="*/ 206258 w 2710150"/>
              <a:gd name="connsiteY13" fmla="*/ 1237525 h 1237525"/>
              <a:gd name="connsiteX14" fmla="*/ 0 w 2710150"/>
              <a:gd name="connsiteY14" fmla="*/ 1031267 h 1237525"/>
              <a:gd name="connsiteX15" fmla="*/ 0 w 2710150"/>
              <a:gd name="connsiteY15" fmla="*/ 627013 h 1237525"/>
              <a:gd name="connsiteX16" fmla="*/ 0 w 2710150"/>
              <a:gd name="connsiteY16" fmla="*/ 206258 h 123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0150" h="1237525" fill="none" extrusionOk="0">
                <a:moveTo>
                  <a:pt x="0" y="206258"/>
                </a:moveTo>
                <a:cubicBezTo>
                  <a:pt x="30770" y="99926"/>
                  <a:pt x="88243" y="30656"/>
                  <a:pt x="206258" y="0"/>
                </a:cubicBezTo>
                <a:cubicBezTo>
                  <a:pt x="397392" y="-63962"/>
                  <a:pt x="575484" y="21111"/>
                  <a:pt x="757690" y="0"/>
                </a:cubicBezTo>
                <a:cubicBezTo>
                  <a:pt x="939896" y="-21111"/>
                  <a:pt x="1114849" y="40650"/>
                  <a:pt x="1355075" y="0"/>
                </a:cubicBezTo>
                <a:cubicBezTo>
                  <a:pt x="1595302" y="-40650"/>
                  <a:pt x="1655399" y="54462"/>
                  <a:pt x="1952460" y="0"/>
                </a:cubicBezTo>
                <a:cubicBezTo>
                  <a:pt x="2249522" y="-54462"/>
                  <a:pt x="2280869" y="16166"/>
                  <a:pt x="2503892" y="0"/>
                </a:cubicBezTo>
                <a:cubicBezTo>
                  <a:pt x="2605415" y="-30483"/>
                  <a:pt x="2715084" y="87097"/>
                  <a:pt x="2710150" y="206258"/>
                </a:cubicBezTo>
                <a:cubicBezTo>
                  <a:pt x="2740563" y="346718"/>
                  <a:pt x="2679932" y="457685"/>
                  <a:pt x="2710150" y="610512"/>
                </a:cubicBezTo>
                <a:cubicBezTo>
                  <a:pt x="2740368" y="763339"/>
                  <a:pt x="2702335" y="872105"/>
                  <a:pt x="2710150" y="1031267"/>
                </a:cubicBezTo>
                <a:cubicBezTo>
                  <a:pt x="2730378" y="1121924"/>
                  <a:pt x="2606989" y="1221515"/>
                  <a:pt x="2503892" y="1237525"/>
                </a:cubicBezTo>
                <a:cubicBezTo>
                  <a:pt x="2369247" y="1269396"/>
                  <a:pt x="2128298" y="1187433"/>
                  <a:pt x="1975436" y="1237525"/>
                </a:cubicBezTo>
                <a:cubicBezTo>
                  <a:pt x="1822574" y="1287617"/>
                  <a:pt x="1599967" y="1204014"/>
                  <a:pt x="1446980" y="1237525"/>
                </a:cubicBezTo>
                <a:cubicBezTo>
                  <a:pt x="1293993" y="1271036"/>
                  <a:pt x="1148048" y="1179530"/>
                  <a:pt x="918525" y="1237525"/>
                </a:cubicBezTo>
                <a:cubicBezTo>
                  <a:pt x="689002" y="1295520"/>
                  <a:pt x="421571" y="1208896"/>
                  <a:pt x="206258" y="1237525"/>
                </a:cubicBezTo>
                <a:cubicBezTo>
                  <a:pt x="95117" y="1256984"/>
                  <a:pt x="-16463" y="1125206"/>
                  <a:pt x="0" y="1031267"/>
                </a:cubicBezTo>
                <a:cubicBezTo>
                  <a:pt x="-47333" y="873749"/>
                  <a:pt x="40902" y="777846"/>
                  <a:pt x="0" y="627013"/>
                </a:cubicBezTo>
                <a:cubicBezTo>
                  <a:pt x="-40902" y="476180"/>
                  <a:pt x="44182" y="358916"/>
                  <a:pt x="0" y="206258"/>
                </a:cubicBezTo>
                <a:close/>
              </a:path>
              <a:path w="2710150" h="1237525" stroke="0" extrusionOk="0">
                <a:moveTo>
                  <a:pt x="0" y="206258"/>
                </a:moveTo>
                <a:cubicBezTo>
                  <a:pt x="3714" y="108366"/>
                  <a:pt x="84286" y="-3575"/>
                  <a:pt x="206258" y="0"/>
                </a:cubicBezTo>
                <a:cubicBezTo>
                  <a:pt x="329583" y="-15883"/>
                  <a:pt x="575923" y="39535"/>
                  <a:pt x="803643" y="0"/>
                </a:cubicBezTo>
                <a:cubicBezTo>
                  <a:pt x="1031364" y="-39535"/>
                  <a:pt x="1094264" y="8725"/>
                  <a:pt x="1355075" y="0"/>
                </a:cubicBezTo>
                <a:cubicBezTo>
                  <a:pt x="1615886" y="-8725"/>
                  <a:pt x="1767895" y="45802"/>
                  <a:pt x="1906507" y="0"/>
                </a:cubicBezTo>
                <a:cubicBezTo>
                  <a:pt x="2045119" y="-45802"/>
                  <a:pt x="2234144" y="46430"/>
                  <a:pt x="2503892" y="0"/>
                </a:cubicBezTo>
                <a:cubicBezTo>
                  <a:pt x="2632180" y="14705"/>
                  <a:pt x="2739287" y="85388"/>
                  <a:pt x="2710150" y="206258"/>
                </a:cubicBezTo>
                <a:cubicBezTo>
                  <a:pt x="2751556" y="413262"/>
                  <a:pt x="2709666" y="539373"/>
                  <a:pt x="2710150" y="627013"/>
                </a:cubicBezTo>
                <a:cubicBezTo>
                  <a:pt x="2710634" y="714654"/>
                  <a:pt x="2708327" y="848428"/>
                  <a:pt x="2710150" y="1031267"/>
                </a:cubicBezTo>
                <a:cubicBezTo>
                  <a:pt x="2711611" y="1137871"/>
                  <a:pt x="2613597" y="1244671"/>
                  <a:pt x="2503892" y="1237525"/>
                </a:cubicBezTo>
                <a:cubicBezTo>
                  <a:pt x="2305039" y="1265575"/>
                  <a:pt x="2227262" y="1210839"/>
                  <a:pt x="1998413" y="1237525"/>
                </a:cubicBezTo>
                <a:cubicBezTo>
                  <a:pt x="1769564" y="1264211"/>
                  <a:pt x="1688226" y="1164268"/>
                  <a:pt x="1378051" y="1237525"/>
                </a:cubicBezTo>
                <a:cubicBezTo>
                  <a:pt x="1067876" y="1310782"/>
                  <a:pt x="1083501" y="1216148"/>
                  <a:pt x="803643" y="1237525"/>
                </a:cubicBezTo>
                <a:cubicBezTo>
                  <a:pt x="523785" y="1258902"/>
                  <a:pt x="487074" y="1198565"/>
                  <a:pt x="206258" y="1237525"/>
                </a:cubicBezTo>
                <a:cubicBezTo>
                  <a:pt x="79101" y="1233954"/>
                  <a:pt x="-31494" y="1140674"/>
                  <a:pt x="0" y="1031267"/>
                </a:cubicBezTo>
                <a:cubicBezTo>
                  <a:pt x="-9740" y="932098"/>
                  <a:pt x="35404" y="774363"/>
                  <a:pt x="0" y="602262"/>
                </a:cubicBezTo>
                <a:cubicBezTo>
                  <a:pt x="-35404" y="430162"/>
                  <a:pt x="26731" y="298493"/>
                  <a:pt x="0" y="206258"/>
                </a:cubicBezTo>
                <a:close/>
              </a:path>
            </a:pathLst>
          </a:custGeom>
          <a:solidFill>
            <a:srgbClr val="99FF99"/>
          </a:solidFill>
          <a:ln>
            <a:extLst>
              <a:ext uri="{C807C97D-BFC1-408E-A445-0C87EB9F89A2}">
                <ask:lineSketchStyleProps xmlns:ask="http://schemas.microsoft.com/office/drawing/2018/sketchyshapes" xmlns="" sd="1365715134">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Credit Limits in Ledgers</a:t>
            </a:r>
            <a:endParaRPr lang="en-IN" sz="2400" b="1" dirty="0">
              <a:solidFill>
                <a:schemeClr val="tx1"/>
              </a:solidFill>
            </a:endParaRPr>
          </a:p>
        </p:txBody>
      </p:sp>
      <p:pic>
        <p:nvPicPr>
          <p:cNvPr id="14" name="Picture 13">
            <a:extLst>
              <a:ext uri="{FF2B5EF4-FFF2-40B4-BE49-F238E27FC236}">
                <a16:creationId xmlns:a16="http://schemas.microsoft.com/office/drawing/2014/main" id="{C4B90700-16AD-72FB-5764-1224EFBDC954}"/>
              </a:ext>
            </a:extLst>
          </p:cNvPr>
          <p:cNvPicPr>
            <a:picLocks noChangeAspect="1"/>
          </p:cNvPicPr>
          <p:nvPr/>
        </p:nvPicPr>
        <p:blipFill rotWithShape="1">
          <a:blip r:embed="rId2"/>
          <a:srcRect r="54185"/>
          <a:stretch/>
        </p:blipFill>
        <p:spPr>
          <a:xfrm>
            <a:off x="452439" y="3896282"/>
            <a:ext cx="2651760" cy="2402798"/>
          </a:xfrm>
          <a:prstGeom prst="rect">
            <a:avLst/>
          </a:prstGeom>
        </p:spPr>
      </p:pic>
      <p:pic>
        <p:nvPicPr>
          <p:cNvPr id="16" name="Picture 15">
            <a:extLst>
              <a:ext uri="{FF2B5EF4-FFF2-40B4-BE49-F238E27FC236}">
                <a16:creationId xmlns:a16="http://schemas.microsoft.com/office/drawing/2014/main" id="{7B71BBC8-0FA8-4B66-9358-ED7A9A8BF736}"/>
              </a:ext>
            </a:extLst>
          </p:cNvPr>
          <p:cNvPicPr>
            <a:picLocks noChangeAspect="1"/>
          </p:cNvPicPr>
          <p:nvPr/>
        </p:nvPicPr>
        <p:blipFill>
          <a:blip r:embed="rId3"/>
          <a:stretch>
            <a:fillRect/>
          </a:stretch>
        </p:blipFill>
        <p:spPr>
          <a:xfrm>
            <a:off x="4443469" y="3893887"/>
            <a:ext cx="7161156" cy="2517930"/>
          </a:xfrm>
          <a:prstGeom prst="rect">
            <a:avLst/>
          </a:prstGeom>
        </p:spPr>
      </p:pic>
      <p:sp>
        <p:nvSpPr>
          <p:cNvPr id="17" name="Arrow: Notched Right 16">
            <a:extLst>
              <a:ext uri="{FF2B5EF4-FFF2-40B4-BE49-F238E27FC236}">
                <a16:creationId xmlns:a16="http://schemas.microsoft.com/office/drawing/2014/main" id="{F62E53B7-ECDF-72D2-5403-1794F7814F73}"/>
              </a:ext>
            </a:extLst>
          </p:cNvPr>
          <p:cNvSpPr/>
          <p:nvPr/>
        </p:nvSpPr>
        <p:spPr>
          <a:xfrm>
            <a:off x="3441492" y="4726549"/>
            <a:ext cx="598583" cy="371132"/>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4276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right)">
                                      <p:cBhvr>
                                        <p:cTn id="13" dur="500"/>
                                        <p:tgtEl>
                                          <p:spTgt spid="9"/>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p:tgtEl>
                                          <p:spTgt spid="10"/>
                                        </p:tgtEl>
                                        <p:attrNameLst>
                                          <p:attrName>ppt_x</p:attrName>
                                        </p:attrNameLst>
                                      </p:cBhvr>
                                      <p:tavLst>
                                        <p:tav tm="0">
                                          <p:val>
                                            <p:strVal val="#ppt_x-#ppt_w*1.125000"/>
                                          </p:val>
                                        </p:tav>
                                        <p:tav tm="100000">
                                          <p:val>
                                            <p:strVal val="#ppt_x"/>
                                          </p:val>
                                        </p:tav>
                                      </p:tavLst>
                                    </p:anim>
                                    <p:animEffect transition="in" filter="wipe(righ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658D4-823C-B3F4-DE99-C5AC469F1D25}"/>
              </a:ext>
            </a:extLst>
          </p:cNvPr>
          <p:cNvSpPr>
            <a:spLocks noGrp="1"/>
          </p:cNvSpPr>
          <p:nvPr>
            <p:ph type="title"/>
          </p:nvPr>
        </p:nvSpPr>
        <p:spPr/>
        <p:txBody>
          <a:bodyPr/>
          <a:lstStyle/>
          <a:p>
            <a:pPr algn="ctr"/>
            <a:r>
              <a:rPr lang="en-US" dirty="0"/>
              <a:t>Bill-wise scenarios</a:t>
            </a:r>
            <a:endParaRPr lang="en-IN" dirty="0"/>
          </a:p>
        </p:txBody>
      </p:sp>
      <p:sp>
        <p:nvSpPr>
          <p:cNvPr id="4" name="Flowchart: Connector 3">
            <a:extLst>
              <a:ext uri="{FF2B5EF4-FFF2-40B4-BE49-F238E27FC236}">
                <a16:creationId xmlns:a16="http://schemas.microsoft.com/office/drawing/2014/main" id="{C15E1274-4B60-B327-0E5B-064B7273A5AF}"/>
              </a:ext>
            </a:extLst>
          </p:cNvPr>
          <p:cNvSpPr/>
          <p:nvPr/>
        </p:nvSpPr>
        <p:spPr>
          <a:xfrm>
            <a:off x="5618602" y="366124"/>
            <a:ext cx="708752" cy="693113"/>
          </a:xfrm>
          <a:prstGeom prst="flowChartConnector">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5</a:t>
            </a:r>
            <a:endParaRPr lang="en-IN" b="1" dirty="0"/>
          </a:p>
        </p:txBody>
      </p:sp>
      <p:graphicFrame>
        <p:nvGraphicFramePr>
          <p:cNvPr id="8" name="Diagram 7">
            <a:extLst>
              <a:ext uri="{FF2B5EF4-FFF2-40B4-BE49-F238E27FC236}">
                <a16:creationId xmlns:a16="http://schemas.microsoft.com/office/drawing/2014/main" id="{0DAB1281-B4E8-3627-B1CD-BE8D86A25F46}"/>
              </a:ext>
            </a:extLst>
          </p:cNvPr>
          <p:cNvGraphicFramePr/>
          <p:nvPr>
            <p:extLst>
              <p:ext uri="{D42A27DB-BD31-4B8C-83A1-F6EECF244321}">
                <p14:modId xmlns:p14="http://schemas.microsoft.com/office/powerpoint/2010/main" val="2409113630"/>
              </p:ext>
            </p:extLst>
          </p:nvPr>
        </p:nvGraphicFramePr>
        <p:xfrm>
          <a:off x="209201" y="1795748"/>
          <a:ext cx="8971216" cy="4696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E5D141CB-88F7-33CF-90D2-136789CD0B86}"/>
              </a:ext>
            </a:extLst>
          </p:cNvPr>
          <p:cNvPicPr>
            <a:picLocks noChangeAspect="1"/>
          </p:cNvPicPr>
          <p:nvPr/>
        </p:nvPicPr>
        <p:blipFill rotWithShape="1">
          <a:blip r:embed="rId7"/>
          <a:srcRect l="2157"/>
          <a:stretch/>
        </p:blipFill>
        <p:spPr>
          <a:xfrm>
            <a:off x="9455958" y="2467778"/>
            <a:ext cx="2526841" cy="2211619"/>
          </a:xfrm>
          <a:prstGeom prst="rect">
            <a:avLst/>
          </a:prstGeom>
          <a:ln>
            <a:solidFill>
              <a:schemeClr val="accent2"/>
            </a:solidFill>
          </a:ln>
        </p:spPr>
      </p:pic>
    </p:spTree>
    <p:extLst>
      <p:ext uri="{BB962C8B-B14F-4D97-AF65-F5344CB8AC3E}">
        <p14:creationId xmlns:p14="http://schemas.microsoft.com/office/powerpoint/2010/main" val="2602927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0EC37-89A7-4F8E-E830-0FC7C9981AA7}"/>
              </a:ext>
            </a:extLst>
          </p:cNvPr>
          <p:cNvSpPr>
            <a:spLocks noGrp="1"/>
          </p:cNvSpPr>
          <p:nvPr>
            <p:ph type="title"/>
          </p:nvPr>
        </p:nvSpPr>
        <p:spPr/>
        <p:txBody>
          <a:bodyPr/>
          <a:lstStyle/>
          <a:p>
            <a:pPr algn="ctr"/>
            <a:r>
              <a:rPr lang="en-US" dirty="0"/>
              <a:t>Bill-wise scenarios</a:t>
            </a:r>
            <a:endParaRPr lang="en-IN" dirty="0"/>
          </a:p>
        </p:txBody>
      </p:sp>
      <p:sp>
        <p:nvSpPr>
          <p:cNvPr id="6" name="Flowchart: Connector 5">
            <a:extLst>
              <a:ext uri="{FF2B5EF4-FFF2-40B4-BE49-F238E27FC236}">
                <a16:creationId xmlns:a16="http://schemas.microsoft.com/office/drawing/2014/main" id="{A29E5097-87D1-F4A1-47BC-DBB6835AB914}"/>
              </a:ext>
            </a:extLst>
          </p:cNvPr>
          <p:cNvSpPr/>
          <p:nvPr/>
        </p:nvSpPr>
        <p:spPr>
          <a:xfrm>
            <a:off x="5618602" y="366124"/>
            <a:ext cx="708752" cy="693113"/>
          </a:xfrm>
          <a:prstGeom prst="flowChartConnector">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6</a:t>
            </a:r>
            <a:endParaRPr lang="en-IN" b="1" dirty="0"/>
          </a:p>
        </p:txBody>
      </p:sp>
      <p:sp>
        <p:nvSpPr>
          <p:cNvPr id="7" name="Rectangle: Rounded Corners 6">
            <a:extLst>
              <a:ext uri="{FF2B5EF4-FFF2-40B4-BE49-F238E27FC236}">
                <a16:creationId xmlns:a16="http://schemas.microsoft.com/office/drawing/2014/main" id="{D830DF7F-02AE-1353-8984-FAC422FAC75B}"/>
              </a:ext>
            </a:extLst>
          </p:cNvPr>
          <p:cNvSpPr/>
          <p:nvPr/>
        </p:nvSpPr>
        <p:spPr>
          <a:xfrm>
            <a:off x="227682" y="1795750"/>
            <a:ext cx="4090929" cy="1784733"/>
          </a:xfrm>
          <a:custGeom>
            <a:avLst/>
            <a:gdLst>
              <a:gd name="connsiteX0" fmla="*/ 0 w 4090929"/>
              <a:gd name="connsiteY0" fmla="*/ 297461 h 1784733"/>
              <a:gd name="connsiteX1" fmla="*/ 297461 w 4090929"/>
              <a:gd name="connsiteY1" fmla="*/ 0 h 1784733"/>
              <a:gd name="connsiteX2" fmla="*/ 915089 w 4090929"/>
              <a:gd name="connsiteY2" fmla="*/ 0 h 1784733"/>
              <a:gd name="connsiteX3" fmla="*/ 1392877 w 4090929"/>
              <a:gd name="connsiteY3" fmla="*/ 0 h 1784733"/>
              <a:gd name="connsiteX4" fmla="*/ 1975544 w 4090929"/>
              <a:gd name="connsiteY4" fmla="*/ 0 h 1784733"/>
              <a:gd name="connsiteX5" fmla="*/ 2453332 w 4090929"/>
              <a:gd name="connsiteY5" fmla="*/ 0 h 1784733"/>
              <a:gd name="connsiteX6" fmla="*/ 3105920 w 4090929"/>
              <a:gd name="connsiteY6" fmla="*/ 0 h 1784733"/>
              <a:gd name="connsiteX7" fmla="*/ 3793468 w 4090929"/>
              <a:gd name="connsiteY7" fmla="*/ 0 h 1784733"/>
              <a:gd name="connsiteX8" fmla="*/ 4090929 w 4090929"/>
              <a:gd name="connsiteY8" fmla="*/ 297461 h 1784733"/>
              <a:gd name="connsiteX9" fmla="*/ 4090929 w 4090929"/>
              <a:gd name="connsiteY9" fmla="*/ 880468 h 1784733"/>
              <a:gd name="connsiteX10" fmla="*/ 4090929 w 4090929"/>
              <a:gd name="connsiteY10" fmla="*/ 1487272 h 1784733"/>
              <a:gd name="connsiteX11" fmla="*/ 3793468 w 4090929"/>
              <a:gd name="connsiteY11" fmla="*/ 1784733 h 1784733"/>
              <a:gd name="connsiteX12" fmla="*/ 3245760 w 4090929"/>
              <a:gd name="connsiteY12" fmla="*/ 1784733 h 1784733"/>
              <a:gd name="connsiteX13" fmla="*/ 2733013 w 4090929"/>
              <a:gd name="connsiteY13" fmla="*/ 1784733 h 1784733"/>
              <a:gd name="connsiteX14" fmla="*/ 2115385 w 4090929"/>
              <a:gd name="connsiteY14" fmla="*/ 1784733 h 1784733"/>
              <a:gd name="connsiteX15" fmla="*/ 1567677 w 4090929"/>
              <a:gd name="connsiteY15" fmla="*/ 1784733 h 1784733"/>
              <a:gd name="connsiteX16" fmla="*/ 915089 w 4090929"/>
              <a:gd name="connsiteY16" fmla="*/ 1784733 h 1784733"/>
              <a:gd name="connsiteX17" fmla="*/ 297461 w 4090929"/>
              <a:gd name="connsiteY17" fmla="*/ 1784733 h 1784733"/>
              <a:gd name="connsiteX18" fmla="*/ 0 w 4090929"/>
              <a:gd name="connsiteY18" fmla="*/ 1487272 h 1784733"/>
              <a:gd name="connsiteX19" fmla="*/ 0 w 4090929"/>
              <a:gd name="connsiteY19" fmla="*/ 928061 h 1784733"/>
              <a:gd name="connsiteX20" fmla="*/ 0 w 4090929"/>
              <a:gd name="connsiteY20" fmla="*/ 297461 h 17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929" h="1784733" fill="none" extrusionOk="0">
                <a:moveTo>
                  <a:pt x="0" y="297461"/>
                </a:moveTo>
                <a:cubicBezTo>
                  <a:pt x="-15868" y="130740"/>
                  <a:pt x="137607" y="-5707"/>
                  <a:pt x="297461" y="0"/>
                </a:cubicBezTo>
                <a:cubicBezTo>
                  <a:pt x="498716" y="-46959"/>
                  <a:pt x="609928" y="71070"/>
                  <a:pt x="915089" y="0"/>
                </a:cubicBezTo>
                <a:cubicBezTo>
                  <a:pt x="1220250" y="-71070"/>
                  <a:pt x="1247360" y="56350"/>
                  <a:pt x="1392877" y="0"/>
                </a:cubicBezTo>
                <a:cubicBezTo>
                  <a:pt x="1538394" y="-56350"/>
                  <a:pt x="1829959" y="30603"/>
                  <a:pt x="1975544" y="0"/>
                </a:cubicBezTo>
                <a:cubicBezTo>
                  <a:pt x="2121129" y="-30603"/>
                  <a:pt x="2241540" y="49750"/>
                  <a:pt x="2453332" y="0"/>
                </a:cubicBezTo>
                <a:cubicBezTo>
                  <a:pt x="2665124" y="-49750"/>
                  <a:pt x="2924154" y="14258"/>
                  <a:pt x="3105920" y="0"/>
                </a:cubicBezTo>
                <a:cubicBezTo>
                  <a:pt x="3287686" y="-14258"/>
                  <a:pt x="3631638" y="62155"/>
                  <a:pt x="3793468" y="0"/>
                </a:cubicBezTo>
                <a:cubicBezTo>
                  <a:pt x="4002031" y="-13790"/>
                  <a:pt x="4089858" y="93949"/>
                  <a:pt x="4090929" y="297461"/>
                </a:cubicBezTo>
                <a:cubicBezTo>
                  <a:pt x="4118035" y="536398"/>
                  <a:pt x="4062583" y="761867"/>
                  <a:pt x="4090929" y="880468"/>
                </a:cubicBezTo>
                <a:cubicBezTo>
                  <a:pt x="4119275" y="999069"/>
                  <a:pt x="4027732" y="1291361"/>
                  <a:pt x="4090929" y="1487272"/>
                </a:cubicBezTo>
                <a:cubicBezTo>
                  <a:pt x="4097150" y="1695233"/>
                  <a:pt x="3948147" y="1773080"/>
                  <a:pt x="3793468" y="1784733"/>
                </a:cubicBezTo>
                <a:cubicBezTo>
                  <a:pt x="3586978" y="1803696"/>
                  <a:pt x="3411875" y="1756194"/>
                  <a:pt x="3245760" y="1784733"/>
                </a:cubicBezTo>
                <a:cubicBezTo>
                  <a:pt x="3079645" y="1813272"/>
                  <a:pt x="2933256" y="1743406"/>
                  <a:pt x="2733013" y="1784733"/>
                </a:cubicBezTo>
                <a:cubicBezTo>
                  <a:pt x="2532770" y="1826060"/>
                  <a:pt x="2338518" y="1773512"/>
                  <a:pt x="2115385" y="1784733"/>
                </a:cubicBezTo>
                <a:cubicBezTo>
                  <a:pt x="1892252" y="1795954"/>
                  <a:pt x="1742954" y="1732333"/>
                  <a:pt x="1567677" y="1784733"/>
                </a:cubicBezTo>
                <a:cubicBezTo>
                  <a:pt x="1392400" y="1837133"/>
                  <a:pt x="1070258" y="1723507"/>
                  <a:pt x="915089" y="1784733"/>
                </a:cubicBezTo>
                <a:cubicBezTo>
                  <a:pt x="759920" y="1845959"/>
                  <a:pt x="542018" y="1731181"/>
                  <a:pt x="297461" y="1784733"/>
                </a:cubicBezTo>
                <a:cubicBezTo>
                  <a:pt x="127447" y="1789453"/>
                  <a:pt x="26236" y="1685431"/>
                  <a:pt x="0" y="1487272"/>
                </a:cubicBezTo>
                <a:cubicBezTo>
                  <a:pt x="-7296" y="1347692"/>
                  <a:pt x="6288" y="1146240"/>
                  <a:pt x="0" y="928061"/>
                </a:cubicBezTo>
                <a:cubicBezTo>
                  <a:pt x="-6288" y="709882"/>
                  <a:pt x="15227" y="437833"/>
                  <a:pt x="0" y="297461"/>
                </a:cubicBezTo>
                <a:close/>
              </a:path>
              <a:path w="4090929" h="1784733" stroke="0" extrusionOk="0">
                <a:moveTo>
                  <a:pt x="0" y="297461"/>
                </a:moveTo>
                <a:cubicBezTo>
                  <a:pt x="3689" y="149091"/>
                  <a:pt x="102073" y="-13798"/>
                  <a:pt x="297461" y="0"/>
                </a:cubicBezTo>
                <a:cubicBezTo>
                  <a:pt x="467908" y="-60031"/>
                  <a:pt x="696757" y="35365"/>
                  <a:pt x="915089" y="0"/>
                </a:cubicBezTo>
                <a:cubicBezTo>
                  <a:pt x="1133421" y="-35365"/>
                  <a:pt x="1240521" y="24124"/>
                  <a:pt x="1462797" y="0"/>
                </a:cubicBezTo>
                <a:cubicBezTo>
                  <a:pt x="1685073" y="-24124"/>
                  <a:pt x="1875122" y="45999"/>
                  <a:pt x="2010504" y="0"/>
                </a:cubicBezTo>
                <a:cubicBezTo>
                  <a:pt x="2145886" y="-45999"/>
                  <a:pt x="2338109" y="16767"/>
                  <a:pt x="2663092" y="0"/>
                </a:cubicBezTo>
                <a:cubicBezTo>
                  <a:pt x="2988075" y="-16767"/>
                  <a:pt x="3124700" y="64520"/>
                  <a:pt x="3280720" y="0"/>
                </a:cubicBezTo>
                <a:cubicBezTo>
                  <a:pt x="3436740" y="-64520"/>
                  <a:pt x="3675706" y="14947"/>
                  <a:pt x="3793468" y="0"/>
                </a:cubicBezTo>
                <a:cubicBezTo>
                  <a:pt x="3923794" y="900"/>
                  <a:pt x="4124504" y="136088"/>
                  <a:pt x="4090929" y="297461"/>
                </a:cubicBezTo>
                <a:cubicBezTo>
                  <a:pt x="4140195" y="557435"/>
                  <a:pt x="4037826" y="729245"/>
                  <a:pt x="4090929" y="856672"/>
                </a:cubicBezTo>
                <a:cubicBezTo>
                  <a:pt x="4144032" y="984099"/>
                  <a:pt x="4030952" y="1243987"/>
                  <a:pt x="4090929" y="1487272"/>
                </a:cubicBezTo>
                <a:cubicBezTo>
                  <a:pt x="4116042" y="1686107"/>
                  <a:pt x="3944554" y="1752063"/>
                  <a:pt x="3793468" y="1784733"/>
                </a:cubicBezTo>
                <a:cubicBezTo>
                  <a:pt x="3542989" y="1808874"/>
                  <a:pt x="3392056" y="1727119"/>
                  <a:pt x="3175840" y="1784733"/>
                </a:cubicBezTo>
                <a:cubicBezTo>
                  <a:pt x="2959624" y="1842347"/>
                  <a:pt x="2794206" y="1776545"/>
                  <a:pt x="2628132" y="1784733"/>
                </a:cubicBezTo>
                <a:cubicBezTo>
                  <a:pt x="2462058" y="1792921"/>
                  <a:pt x="2223962" y="1745451"/>
                  <a:pt x="1975544" y="1784733"/>
                </a:cubicBezTo>
                <a:cubicBezTo>
                  <a:pt x="1727126" y="1824015"/>
                  <a:pt x="1555522" y="1763326"/>
                  <a:pt x="1322956" y="1784733"/>
                </a:cubicBezTo>
                <a:cubicBezTo>
                  <a:pt x="1090390" y="1806140"/>
                  <a:pt x="1019060" y="1775349"/>
                  <a:pt x="845169" y="1784733"/>
                </a:cubicBezTo>
                <a:cubicBezTo>
                  <a:pt x="671278" y="1794117"/>
                  <a:pt x="521208" y="1726811"/>
                  <a:pt x="297461" y="1784733"/>
                </a:cubicBezTo>
                <a:cubicBezTo>
                  <a:pt x="139102" y="1786192"/>
                  <a:pt x="-2543" y="1670565"/>
                  <a:pt x="0" y="1487272"/>
                </a:cubicBezTo>
                <a:cubicBezTo>
                  <a:pt x="-37759" y="1214715"/>
                  <a:pt x="67299" y="1178948"/>
                  <a:pt x="0" y="904265"/>
                </a:cubicBezTo>
                <a:cubicBezTo>
                  <a:pt x="-67299" y="629582"/>
                  <a:pt x="67154" y="476577"/>
                  <a:pt x="0" y="297461"/>
                </a:cubicBezTo>
                <a:close/>
              </a:path>
            </a:pathLst>
          </a:custGeom>
          <a:solidFill>
            <a:srgbClr val="DDDDFF"/>
          </a:solidFill>
          <a:ln>
            <a:extLst>
              <a:ext uri="{C807C97D-BFC1-408E-A445-0C87EB9F89A2}">
                <ask:lineSketchStyleProps xmlns:ask="http://schemas.microsoft.com/office/drawing/2018/sketchyshapes" xmlns="" sd="1365715134">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National Traders want to restrict selection of “On-account” references in the vouchers. </a:t>
            </a:r>
            <a:endParaRPr lang="en-IN" sz="2000" dirty="0">
              <a:solidFill>
                <a:schemeClr val="tx1"/>
              </a:solidFill>
            </a:endParaRPr>
          </a:p>
        </p:txBody>
      </p:sp>
      <p:sp>
        <p:nvSpPr>
          <p:cNvPr id="8" name="Rectangle: Diagonal Corners Rounded 7">
            <a:extLst>
              <a:ext uri="{FF2B5EF4-FFF2-40B4-BE49-F238E27FC236}">
                <a16:creationId xmlns:a16="http://schemas.microsoft.com/office/drawing/2014/main" id="{F6E52F9C-CD8D-203A-42B8-CA02C25B9CC3}"/>
              </a:ext>
            </a:extLst>
          </p:cNvPr>
          <p:cNvSpPr/>
          <p:nvPr/>
        </p:nvSpPr>
        <p:spPr>
          <a:xfrm>
            <a:off x="5348829" y="2526973"/>
            <a:ext cx="4891468" cy="2936085"/>
          </a:xfrm>
          <a:prstGeom prst="round2DiagRect">
            <a:avLst/>
          </a:prstGeom>
          <a:solidFill>
            <a:schemeClr val="bg1"/>
          </a:solidFill>
          <a:effectLst>
            <a:glow rad="2286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dirty="0">
                <a:solidFill>
                  <a:schemeClr val="tx1"/>
                </a:solidFill>
              </a:rPr>
              <a:t>Login to company from </a:t>
            </a:r>
            <a:r>
              <a:rPr lang="en-US" b="1" dirty="0">
                <a:solidFill>
                  <a:schemeClr val="tx1"/>
                </a:solidFill>
              </a:rPr>
              <a:t>admin level</a:t>
            </a:r>
          </a:p>
          <a:p>
            <a:pPr marL="342900" indent="-342900">
              <a:lnSpc>
                <a:spcPct val="150000"/>
              </a:lnSpc>
              <a:buFont typeface="+mj-lt"/>
              <a:buAutoNum type="arabicPeriod"/>
            </a:pPr>
            <a:r>
              <a:rPr lang="en-US" dirty="0">
                <a:solidFill>
                  <a:schemeClr val="tx1"/>
                </a:solidFill>
              </a:rPr>
              <a:t>Navigate to </a:t>
            </a:r>
            <a:r>
              <a:rPr lang="en-US" b="1" dirty="0">
                <a:solidFill>
                  <a:schemeClr val="tx1"/>
                </a:solidFill>
              </a:rPr>
              <a:t>Alt+K: Company &gt; User Roles </a:t>
            </a:r>
            <a:endParaRPr lang="en-US" dirty="0">
              <a:solidFill>
                <a:schemeClr val="tx1"/>
              </a:solidFill>
            </a:endParaRPr>
          </a:p>
          <a:p>
            <a:pPr marL="342900" indent="-342900">
              <a:lnSpc>
                <a:spcPct val="150000"/>
              </a:lnSpc>
              <a:buFont typeface="+mj-lt"/>
              <a:buAutoNum type="arabicPeriod"/>
            </a:pPr>
            <a:r>
              <a:rPr lang="en-US" dirty="0">
                <a:solidFill>
                  <a:schemeClr val="tx1"/>
                </a:solidFill>
              </a:rPr>
              <a:t>Select the User role in which LAN users are created</a:t>
            </a:r>
          </a:p>
          <a:p>
            <a:pPr marL="342900" indent="-342900">
              <a:lnSpc>
                <a:spcPct val="150000"/>
              </a:lnSpc>
              <a:buFont typeface="+mj-lt"/>
              <a:buAutoNum type="arabicPeriod"/>
            </a:pPr>
            <a:r>
              <a:rPr lang="en-US" dirty="0">
                <a:solidFill>
                  <a:schemeClr val="tx1"/>
                </a:solidFill>
              </a:rPr>
              <a:t>Enable the option </a:t>
            </a:r>
            <a:r>
              <a:rPr lang="en-US" b="1" dirty="0">
                <a:solidFill>
                  <a:schemeClr val="tx1"/>
                </a:solidFill>
              </a:rPr>
              <a:t>“Exclude on account from Bill allocations”</a:t>
            </a:r>
          </a:p>
        </p:txBody>
      </p:sp>
      <p:sp>
        <p:nvSpPr>
          <p:cNvPr id="9" name="Double Bracket 8">
            <a:extLst>
              <a:ext uri="{FF2B5EF4-FFF2-40B4-BE49-F238E27FC236}">
                <a16:creationId xmlns:a16="http://schemas.microsoft.com/office/drawing/2014/main" id="{8EB59930-2E5C-6F03-1164-4F3D37B86969}"/>
              </a:ext>
            </a:extLst>
          </p:cNvPr>
          <p:cNvSpPr/>
          <p:nvPr/>
        </p:nvSpPr>
        <p:spPr>
          <a:xfrm>
            <a:off x="5195080" y="2052574"/>
            <a:ext cx="3067047" cy="627974"/>
          </a:xfrm>
          <a:prstGeom prst="bracketPair">
            <a:avLst/>
          </a:prstGeom>
          <a:solidFill>
            <a:schemeClr val="bg1"/>
          </a:solidFill>
          <a:ln w="28575">
            <a:noFill/>
          </a:ln>
          <a:effectLst>
            <a:glow rad="228600">
              <a:schemeClr val="accent3">
                <a:satMod val="175000"/>
                <a:alpha val="40000"/>
              </a:schemeClr>
            </a:glow>
            <a:outerShdw blurRad="50800" dist="38100" dir="5400000" algn="t"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Security control steps</a:t>
            </a:r>
            <a:endParaRPr lang="en-IN" sz="2400" b="1" dirty="0">
              <a:solidFill>
                <a:schemeClr val="tx1"/>
              </a:solidFill>
            </a:endParaRPr>
          </a:p>
        </p:txBody>
      </p:sp>
      <p:pic>
        <p:nvPicPr>
          <p:cNvPr id="11" name="Picture 10">
            <a:extLst>
              <a:ext uri="{FF2B5EF4-FFF2-40B4-BE49-F238E27FC236}">
                <a16:creationId xmlns:a16="http://schemas.microsoft.com/office/drawing/2014/main" id="{76EE5C53-106D-BD52-B42D-0B494A037E0A}"/>
              </a:ext>
            </a:extLst>
          </p:cNvPr>
          <p:cNvPicPr>
            <a:picLocks noChangeAspect="1"/>
          </p:cNvPicPr>
          <p:nvPr/>
        </p:nvPicPr>
        <p:blipFill rotWithShape="1">
          <a:blip r:embed="rId2">
            <a:duotone>
              <a:prstClr val="black"/>
              <a:schemeClr val="accent6">
                <a:tint val="45000"/>
                <a:satMod val="400000"/>
              </a:schemeClr>
            </a:duotone>
          </a:blip>
          <a:srcRect b="25328"/>
          <a:stretch/>
        </p:blipFill>
        <p:spPr>
          <a:xfrm>
            <a:off x="1870618" y="5860240"/>
            <a:ext cx="8450763" cy="454883"/>
          </a:xfrm>
          <a:prstGeom prst="rect">
            <a:avLst/>
          </a:prstGeom>
        </p:spPr>
      </p:pic>
    </p:spTree>
    <p:extLst>
      <p:ext uri="{BB962C8B-B14F-4D97-AF65-F5344CB8AC3E}">
        <p14:creationId xmlns:p14="http://schemas.microsoft.com/office/powerpoint/2010/main" val="402693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B5A6E-CF67-A6F9-CE51-F551955DE3E1}"/>
              </a:ext>
            </a:extLst>
          </p:cNvPr>
          <p:cNvSpPr>
            <a:spLocks noGrp="1"/>
          </p:cNvSpPr>
          <p:nvPr>
            <p:ph type="title"/>
          </p:nvPr>
        </p:nvSpPr>
        <p:spPr/>
        <p:txBody>
          <a:bodyPr/>
          <a:lstStyle/>
          <a:p>
            <a:pPr algn="ctr"/>
            <a:r>
              <a:rPr lang="en-US" dirty="0"/>
              <a:t>Bill-wise scenarios</a:t>
            </a:r>
          </a:p>
        </p:txBody>
      </p:sp>
      <p:sp>
        <p:nvSpPr>
          <p:cNvPr id="4" name="Flowchart: Connector 3">
            <a:extLst>
              <a:ext uri="{FF2B5EF4-FFF2-40B4-BE49-F238E27FC236}">
                <a16:creationId xmlns:a16="http://schemas.microsoft.com/office/drawing/2014/main" id="{7FE5AE32-6308-6972-FCA2-F538BCE764D3}"/>
              </a:ext>
            </a:extLst>
          </p:cNvPr>
          <p:cNvSpPr/>
          <p:nvPr/>
        </p:nvSpPr>
        <p:spPr>
          <a:xfrm>
            <a:off x="5618602" y="366124"/>
            <a:ext cx="708752" cy="693113"/>
          </a:xfrm>
          <a:prstGeom prst="flowChartConnector">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7</a:t>
            </a:r>
            <a:endParaRPr lang="en-IN" b="1" dirty="0"/>
          </a:p>
        </p:txBody>
      </p:sp>
      <p:sp>
        <p:nvSpPr>
          <p:cNvPr id="6" name="Rectangle: Rounded Corners 5">
            <a:extLst>
              <a:ext uri="{FF2B5EF4-FFF2-40B4-BE49-F238E27FC236}">
                <a16:creationId xmlns:a16="http://schemas.microsoft.com/office/drawing/2014/main" id="{37C384D6-1397-7A2B-813E-A011C335D4AB}"/>
              </a:ext>
            </a:extLst>
          </p:cNvPr>
          <p:cNvSpPr/>
          <p:nvPr/>
        </p:nvSpPr>
        <p:spPr>
          <a:xfrm>
            <a:off x="227682" y="1795751"/>
            <a:ext cx="4989421" cy="1026404"/>
          </a:xfrm>
          <a:custGeom>
            <a:avLst/>
            <a:gdLst>
              <a:gd name="connsiteX0" fmla="*/ 0 w 4989421"/>
              <a:gd name="connsiteY0" fmla="*/ 171071 h 1026404"/>
              <a:gd name="connsiteX1" fmla="*/ 171071 w 4989421"/>
              <a:gd name="connsiteY1" fmla="*/ 0 h 1026404"/>
              <a:gd name="connsiteX2" fmla="*/ 798454 w 4989421"/>
              <a:gd name="connsiteY2" fmla="*/ 0 h 1026404"/>
              <a:gd name="connsiteX3" fmla="*/ 1239945 w 4989421"/>
              <a:gd name="connsiteY3" fmla="*/ 0 h 1026404"/>
              <a:gd name="connsiteX4" fmla="*/ 1727909 w 4989421"/>
              <a:gd name="connsiteY4" fmla="*/ 0 h 1026404"/>
              <a:gd name="connsiteX5" fmla="*/ 2215874 w 4989421"/>
              <a:gd name="connsiteY5" fmla="*/ 0 h 1026404"/>
              <a:gd name="connsiteX6" fmla="*/ 2703838 w 4989421"/>
              <a:gd name="connsiteY6" fmla="*/ 0 h 1026404"/>
              <a:gd name="connsiteX7" fmla="*/ 3191802 w 4989421"/>
              <a:gd name="connsiteY7" fmla="*/ 0 h 1026404"/>
              <a:gd name="connsiteX8" fmla="*/ 3772712 w 4989421"/>
              <a:gd name="connsiteY8" fmla="*/ 0 h 1026404"/>
              <a:gd name="connsiteX9" fmla="*/ 4818350 w 4989421"/>
              <a:gd name="connsiteY9" fmla="*/ 0 h 1026404"/>
              <a:gd name="connsiteX10" fmla="*/ 4989421 w 4989421"/>
              <a:gd name="connsiteY10" fmla="*/ 171071 h 1026404"/>
              <a:gd name="connsiteX11" fmla="*/ 4989421 w 4989421"/>
              <a:gd name="connsiteY11" fmla="*/ 506359 h 1026404"/>
              <a:gd name="connsiteX12" fmla="*/ 4989421 w 4989421"/>
              <a:gd name="connsiteY12" fmla="*/ 855333 h 1026404"/>
              <a:gd name="connsiteX13" fmla="*/ 4818350 w 4989421"/>
              <a:gd name="connsiteY13" fmla="*/ 1026404 h 1026404"/>
              <a:gd name="connsiteX14" fmla="*/ 4237440 w 4989421"/>
              <a:gd name="connsiteY14" fmla="*/ 1026404 h 1026404"/>
              <a:gd name="connsiteX15" fmla="*/ 3749476 w 4989421"/>
              <a:gd name="connsiteY15" fmla="*/ 1026404 h 1026404"/>
              <a:gd name="connsiteX16" fmla="*/ 3307984 w 4989421"/>
              <a:gd name="connsiteY16" fmla="*/ 1026404 h 1026404"/>
              <a:gd name="connsiteX17" fmla="*/ 2820020 w 4989421"/>
              <a:gd name="connsiteY17" fmla="*/ 1026404 h 1026404"/>
              <a:gd name="connsiteX18" fmla="*/ 2332056 w 4989421"/>
              <a:gd name="connsiteY18" fmla="*/ 1026404 h 1026404"/>
              <a:gd name="connsiteX19" fmla="*/ 1844091 w 4989421"/>
              <a:gd name="connsiteY19" fmla="*/ 1026404 h 1026404"/>
              <a:gd name="connsiteX20" fmla="*/ 1263182 w 4989421"/>
              <a:gd name="connsiteY20" fmla="*/ 1026404 h 1026404"/>
              <a:gd name="connsiteX21" fmla="*/ 821690 w 4989421"/>
              <a:gd name="connsiteY21" fmla="*/ 1026404 h 1026404"/>
              <a:gd name="connsiteX22" fmla="*/ 171071 w 4989421"/>
              <a:gd name="connsiteY22" fmla="*/ 1026404 h 1026404"/>
              <a:gd name="connsiteX23" fmla="*/ 0 w 4989421"/>
              <a:gd name="connsiteY23" fmla="*/ 855333 h 1026404"/>
              <a:gd name="connsiteX24" fmla="*/ 0 w 4989421"/>
              <a:gd name="connsiteY24" fmla="*/ 533730 h 1026404"/>
              <a:gd name="connsiteX25" fmla="*/ 0 w 4989421"/>
              <a:gd name="connsiteY25" fmla="*/ 171071 h 102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89421" h="1026404" fill="none" extrusionOk="0">
                <a:moveTo>
                  <a:pt x="0" y="171071"/>
                </a:moveTo>
                <a:cubicBezTo>
                  <a:pt x="-4385" y="66922"/>
                  <a:pt x="83784" y="8829"/>
                  <a:pt x="171071" y="0"/>
                </a:cubicBezTo>
                <a:cubicBezTo>
                  <a:pt x="350926" y="-6660"/>
                  <a:pt x="598265" y="70402"/>
                  <a:pt x="798454" y="0"/>
                </a:cubicBezTo>
                <a:cubicBezTo>
                  <a:pt x="998643" y="-70402"/>
                  <a:pt x="1102244" y="19863"/>
                  <a:pt x="1239945" y="0"/>
                </a:cubicBezTo>
                <a:cubicBezTo>
                  <a:pt x="1377646" y="-19863"/>
                  <a:pt x="1503047" y="52767"/>
                  <a:pt x="1727909" y="0"/>
                </a:cubicBezTo>
                <a:cubicBezTo>
                  <a:pt x="1952771" y="-52767"/>
                  <a:pt x="2031798" y="6543"/>
                  <a:pt x="2215874" y="0"/>
                </a:cubicBezTo>
                <a:cubicBezTo>
                  <a:pt x="2399950" y="-6543"/>
                  <a:pt x="2588187" y="3608"/>
                  <a:pt x="2703838" y="0"/>
                </a:cubicBezTo>
                <a:cubicBezTo>
                  <a:pt x="2819489" y="-3608"/>
                  <a:pt x="3051406" y="9888"/>
                  <a:pt x="3191802" y="0"/>
                </a:cubicBezTo>
                <a:cubicBezTo>
                  <a:pt x="3332198" y="-9888"/>
                  <a:pt x="3529240" y="61262"/>
                  <a:pt x="3772712" y="0"/>
                </a:cubicBezTo>
                <a:cubicBezTo>
                  <a:pt x="4016184" y="-61262"/>
                  <a:pt x="4478583" y="103021"/>
                  <a:pt x="4818350" y="0"/>
                </a:cubicBezTo>
                <a:cubicBezTo>
                  <a:pt x="4891897" y="-6250"/>
                  <a:pt x="4979614" y="66038"/>
                  <a:pt x="4989421" y="171071"/>
                </a:cubicBezTo>
                <a:cubicBezTo>
                  <a:pt x="4997572" y="259696"/>
                  <a:pt x="4988963" y="405491"/>
                  <a:pt x="4989421" y="506359"/>
                </a:cubicBezTo>
                <a:cubicBezTo>
                  <a:pt x="4989879" y="607227"/>
                  <a:pt x="4978046" y="727626"/>
                  <a:pt x="4989421" y="855333"/>
                </a:cubicBezTo>
                <a:cubicBezTo>
                  <a:pt x="4983233" y="962478"/>
                  <a:pt x="4939812" y="1021355"/>
                  <a:pt x="4818350" y="1026404"/>
                </a:cubicBezTo>
                <a:cubicBezTo>
                  <a:pt x="4625288" y="1051920"/>
                  <a:pt x="4469598" y="984260"/>
                  <a:pt x="4237440" y="1026404"/>
                </a:cubicBezTo>
                <a:cubicBezTo>
                  <a:pt x="4005282" y="1068548"/>
                  <a:pt x="3886767" y="975301"/>
                  <a:pt x="3749476" y="1026404"/>
                </a:cubicBezTo>
                <a:cubicBezTo>
                  <a:pt x="3612185" y="1077507"/>
                  <a:pt x="3477483" y="1001727"/>
                  <a:pt x="3307984" y="1026404"/>
                </a:cubicBezTo>
                <a:cubicBezTo>
                  <a:pt x="3138485" y="1051081"/>
                  <a:pt x="2954231" y="994183"/>
                  <a:pt x="2820020" y="1026404"/>
                </a:cubicBezTo>
                <a:cubicBezTo>
                  <a:pt x="2685809" y="1058625"/>
                  <a:pt x="2554856" y="983641"/>
                  <a:pt x="2332056" y="1026404"/>
                </a:cubicBezTo>
                <a:cubicBezTo>
                  <a:pt x="2109256" y="1069167"/>
                  <a:pt x="2043231" y="1017274"/>
                  <a:pt x="1844091" y="1026404"/>
                </a:cubicBezTo>
                <a:cubicBezTo>
                  <a:pt x="1644952" y="1035534"/>
                  <a:pt x="1415279" y="974626"/>
                  <a:pt x="1263182" y="1026404"/>
                </a:cubicBezTo>
                <a:cubicBezTo>
                  <a:pt x="1111085" y="1078182"/>
                  <a:pt x="984410" y="1022941"/>
                  <a:pt x="821690" y="1026404"/>
                </a:cubicBezTo>
                <a:cubicBezTo>
                  <a:pt x="658970" y="1029867"/>
                  <a:pt x="371679" y="971972"/>
                  <a:pt x="171071" y="1026404"/>
                </a:cubicBezTo>
                <a:cubicBezTo>
                  <a:pt x="88385" y="1020609"/>
                  <a:pt x="9774" y="938606"/>
                  <a:pt x="0" y="855333"/>
                </a:cubicBezTo>
                <a:cubicBezTo>
                  <a:pt x="-26895" y="700443"/>
                  <a:pt x="2322" y="649570"/>
                  <a:pt x="0" y="533730"/>
                </a:cubicBezTo>
                <a:cubicBezTo>
                  <a:pt x="-2322" y="417890"/>
                  <a:pt x="14702" y="288857"/>
                  <a:pt x="0" y="171071"/>
                </a:cubicBezTo>
                <a:close/>
              </a:path>
              <a:path w="4989421" h="1026404" stroke="0" extrusionOk="0">
                <a:moveTo>
                  <a:pt x="0" y="171071"/>
                </a:moveTo>
                <a:cubicBezTo>
                  <a:pt x="790" y="80000"/>
                  <a:pt x="66630" y="-4419"/>
                  <a:pt x="171071" y="0"/>
                </a:cubicBezTo>
                <a:cubicBezTo>
                  <a:pt x="305960" y="-17170"/>
                  <a:pt x="537650" y="11917"/>
                  <a:pt x="798454" y="0"/>
                </a:cubicBezTo>
                <a:cubicBezTo>
                  <a:pt x="1059258" y="-11917"/>
                  <a:pt x="1092986" y="12843"/>
                  <a:pt x="1332891" y="0"/>
                </a:cubicBezTo>
                <a:cubicBezTo>
                  <a:pt x="1572796" y="-12843"/>
                  <a:pt x="1653061" y="29438"/>
                  <a:pt x="1867328" y="0"/>
                </a:cubicBezTo>
                <a:cubicBezTo>
                  <a:pt x="2081595" y="-29438"/>
                  <a:pt x="2351436" y="2668"/>
                  <a:pt x="2541183" y="0"/>
                </a:cubicBezTo>
                <a:cubicBezTo>
                  <a:pt x="2730930" y="-2668"/>
                  <a:pt x="2879919" y="15762"/>
                  <a:pt x="3168566" y="0"/>
                </a:cubicBezTo>
                <a:cubicBezTo>
                  <a:pt x="3457213" y="-15762"/>
                  <a:pt x="3463514" y="42888"/>
                  <a:pt x="3610057" y="0"/>
                </a:cubicBezTo>
                <a:cubicBezTo>
                  <a:pt x="3756600" y="-42888"/>
                  <a:pt x="4003876" y="46413"/>
                  <a:pt x="4237440" y="0"/>
                </a:cubicBezTo>
                <a:cubicBezTo>
                  <a:pt x="4471004" y="-46413"/>
                  <a:pt x="4580703" y="49873"/>
                  <a:pt x="4818350" y="0"/>
                </a:cubicBezTo>
                <a:cubicBezTo>
                  <a:pt x="4915449" y="-13106"/>
                  <a:pt x="4984040" y="85730"/>
                  <a:pt x="4989421" y="171071"/>
                </a:cubicBezTo>
                <a:cubicBezTo>
                  <a:pt x="5013045" y="255575"/>
                  <a:pt x="4963435" y="379758"/>
                  <a:pt x="4989421" y="492674"/>
                </a:cubicBezTo>
                <a:cubicBezTo>
                  <a:pt x="5015407" y="605590"/>
                  <a:pt x="4971708" y="676648"/>
                  <a:pt x="4989421" y="855333"/>
                </a:cubicBezTo>
                <a:cubicBezTo>
                  <a:pt x="4998446" y="948378"/>
                  <a:pt x="4918777" y="1025118"/>
                  <a:pt x="4818350" y="1026404"/>
                </a:cubicBezTo>
                <a:cubicBezTo>
                  <a:pt x="4644728" y="1084229"/>
                  <a:pt x="4455455" y="956567"/>
                  <a:pt x="4190967" y="1026404"/>
                </a:cubicBezTo>
                <a:cubicBezTo>
                  <a:pt x="3926479" y="1096241"/>
                  <a:pt x="3756632" y="1002854"/>
                  <a:pt x="3517112" y="1026404"/>
                </a:cubicBezTo>
                <a:cubicBezTo>
                  <a:pt x="3277593" y="1049954"/>
                  <a:pt x="3182499" y="976160"/>
                  <a:pt x="3075620" y="1026404"/>
                </a:cubicBezTo>
                <a:cubicBezTo>
                  <a:pt x="2968741" y="1076648"/>
                  <a:pt x="2607929" y="975573"/>
                  <a:pt x="2448238" y="1026404"/>
                </a:cubicBezTo>
                <a:cubicBezTo>
                  <a:pt x="2288547" y="1077235"/>
                  <a:pt x="2072314" y="974771"/>
                  <a:pt x="1913801" y="1026404"/>
                </a:cubicBezTo>
                <a:cubicBezTo>
                  <a:pt x="1755288" y="1078037"/>
                  <a:pt x="1600305" y="983057"/>
                  <a:pt x="1379364" y="1026404"/>
                </a:cubicBezTo>
                <a:cubicBezTo>
                  <a:pt x="1158423" y="1069751"/>
                  <a:pt x="895191" y="996507"/>
                  <a:pt x="705508" y="1026404"/>
                </a:cubicBezTo>
                <a:cubicBezTo>
                  <a:pt x="515825" y="1056301"/>
                  <a:pt x="317368" y="998878"/>
                  <a:pt x="171071" y="1026404"/>
                </a:cubicBezTo>
                <a:cubicBezTo>
                  <a:pt x="48863" y="1022145"/>
                  <a:pt x="11571" y="934905"/>
                  <a:pt x="0" y="855333"/>
                </a:cubicBezTo>
                <a:cubicBezTo>
                  <a:pt x="-38262" y="758990"/>
                  <a:pt x="25076" y="652650"/>
                  <a:pt x="0" y="506359"/>
                </a:cubicBezTo>
                <a:cubicBezTo>
                  <a:pt x="-25076" y="360068"/>
                  <a:pt x="22964" y="261801"/>
                  <a:pt x="0" y="171071"/>
                </a:cubicBezTo>
                <a:close/>
              </a:path>
            </a:pathLst>
          </a:custGeom>
          <a:solidFill>
            <a:srgbClr val="DDDDFF"/>
          </a:solidFill>
          <a:ln>
            <a:extLst>
              <a:ext uri="{C807C97D-BFC1-408E-A445-0C87EB9F89A2}">
                <ask:lineSketchStyleProps xmlns:ask="http://schemas.microsoft.com/office/drawing/2018/sketchyshapes" xmlns="" sd="1365715134">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Duplicated the sales or purchase invoice from Daybook, the Bill reference is unchanged, why?</a:t>
            </a:r>
            <a:endParaRPr lang="en-IN" sz="2000" dirty="0">
              <a:solidFill>
                <a:schemeClr val="tx1"/>
              </a:solidFill>
            </a:endParaRPr>
          </a:p>
        </p:txBody>
      </p:sp>
      <p:sp>
        <p:nvSpPr>
          <p:cNvPr id="7" name="Arrow: Right 6">
            <a:extLst>
              <a:ext uri="{FF2B5EF4-FFF2-40B4-BE49-F238E27FC236}">
                <a16:creationId xmlns:a16="http://schemas.microsoft.com/office/drawing/2014/main" id="{DE9944D5-16FB-5FDF-8053-B8EEDB856F74}"/>
              </a:ext>
            </a:extLst>
          </p:cNvPr>
          <p:cNvSpPr/>
          <p:nvPr/>
        </p:nvSpPr>
        <p:spPr>
          <a:xfrm>
            <a:off x="5217103" y="2307117"/>
            <a:ext cx="1722303" cy="661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BE91C229-B630-23AA-3D2D-E87A291C5FD0}"/>
              </a:ext>
            </a:extLst>
          </p:cNvPr>
          <p:cNvSpPr/>
          <p:nvPr/>
        </p:nvSpPr>
        <p:spPr>
          <a:xfrm>
            <a:off x="6615629" y="1793915"/>
            <a:ext cx="4989421" cy="1026404"/>
          </a:xfrm>
          <a:custGeom>
            <a:avLst/>
            <a:gdLst>
              <a:gd name="connsiteX0" fmla="*/ 0 w 4989421"/>
              <a:gd name="connsiteY0" fmla="*/ 171071 h 1026404"/>
              <a:gd name="connsiteX1" fmla="*/ 171071 w 4989421"/>
              <a:gd name="connsiteY1" fmla="*/ 0 h 1026404"/>
              <a:gd name="connsiteX2" fmla="*/ 798454 w 4989421"/>
              <a:gd name="connsiteY2" fmla="*/ 0 h 1026404"/>
              <a:gd name="connsiteX3" fmla="*/ 1239945 w 4989421"/>
              <a:gd name="connsiteY3" fmla="*/ 0 h 1026404"/>
              <a:gd name="connsiteX4" fmla="*/ 1727909 w 4989421"/>
              <a:gd name="connsiteY4" fmla="*/ 0 h 1026404"/>
              <a:gd name="connsiteX5" fmla="*/ 2215874 w 4989421"/>
              <a:gd name="connsiteY5" fmla="*/ 0 h 1026404"/>
              <a:gd name="connsiteX6" fmla="*/ 2703838 w 4989421"/>
              <a:gd name="connsiteY6" fmla="*/ 0 h 1026404"/>
              <a:gd name="connsiteX7" fmla="*/ 3191802 w 4989421"/>
              <a:gd name="connsiteY7" fmla="*/ 0 h 1026404"/>
              <a:gd name="connsiteX8" fmla="*/ 3772712 w 4989421"/>
              <a:gd name="connsiteY8" fmla="*/ 0 h 1026404"/>
              <a:gd name="connsiteX9" fmla="*/ 4818350 w 4989421"/>
              <a:gd name="connsiteY9" fmla="*/ 0 h 1026404"/>
              <a:gd name="connsiteX10" fmla="*/ 4989421 w 4989421"/>
              <a:gd name="connsiteY10" fmla="*/ 171071 h 1026404"/>
              <a:gd name="connsiteX11" fmla="*/ 4989421 w 4989421"/>
              <a:gd name="connsiteY11" fmla="*/ 506359 h 1026404"/>
              <a:gd name="connsiteX12" fmla="*/ 4989421 w 4989421"/>
              <a:gd name="connsiteY12" fmla="*/ 855333 h 1026404"/>
              <a:gd name="connsiteX13" fmla="*/ 4818350 w 4989421"/>
              <a:gd name="connsiteY13" fmla="*/ 1026404 h 1026404"/>
              <a:gd name="connsiteX14" fmla="*/ 4237440 w 4989421"/>
              <a:gd name="connsiteY14" fmla="*/ 1026404 h 1026404"/>
              <a:gd name="connsiteX15" fmla="*/ 3749476 w 4989421"/>
              <a:gd name="connsiteY15" fmla="*/ 1026404 h 1026404"/>
              <a:gd name="connsiteX16" fmla="*/ 3307984 w 4989421"/>
              <a:gd name="connsiteY16" fmla="*/ 1026404 h 1026404"/>
              <a:gd name="connsiteX17" fmla="*/ 2820020 w 4989421"/>
              <a:gd name="connsiteY17" fmla="*/ 1026404 h 1026404"/>
              <a:gd name="connsiteX18" fmla="*/ 2332056 w 4989421"/>
              <a:gd name="connsiteY18" fmla="*/ 1026404 h 1026404"/>
              <a:gd name="connsiteX19" fmla="*/ 1844091 w 4989421"/>
              <a:gd name="connsiteY19" fmla="*/ 1026404 h 1026404"/>
              <a:gd name="connsiteX20" fmla="*/ 1263182 w 4989421"/>
              <a:gd name="connsiteY20" fmla="*/ 1026404 h 1026404"/>
              <a:gd name="connsiteX21" fmla="*/ 821690 w 4989421"/>
              <a:gd name="connsiteY21" fmla="*/ 1026404 h 1026404"/>
              <a:gd name="connsiteX22" fmla="*/ 171071 w 4989421"/>
              <a:gd name="connsiteY22" fmla="*/ 1026404 h 1026404"/>
              <a:gd name="connsiteX23" fmla="*/ 0 w 4989421"/>
              <a:gd name="connsiteY23" fmla="*/ 855333 h 1026404"/>
              <a:gd name="connsiteX24" fmla="*/ 0 w 4989421"/>
              <a:gd name="connsiteY24" fmla="*/ 533730 h 1026404"/>
              <a:gd name="connsiteX25" fmla="*/ 0 w 4989421"/>
              <a:gd name="connsiteY25" fmla="*/ 171071 h 102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89421" h="1026404" fill="none" extrusionOk="0">
                <a:moveTo>
                  <a:pt x="0" y="171071"/>
                </a:moveTo>
                <a:cubicBezTo>
                  <a:pt x="-4385" y="66922"/>
                  <a:pt x="83784" y="8829"/>
                  <a:pt x="171071" y="0"/>
                </a:cubicBezTo>
                <a:cubicBezTo>
                  <a:pt x="350926" y="-6660"/>
                  <a:pt x="598265" y="70402"/>
                  <a:pt x="798454" y="0"/>
                </a:cubicBezTo>
                <a:cubicBezTo>
                  <a:pt x="998643" y="-70402"/>
                  <a:pt x="1102244" y="19863"/>
                  <a:pt x="1239945" y="0"/>
                </a:cubicBezTo>
                <a:cubicBezTo>
                  <a:pt x="1377646" y="-19863"/>
                  <a:pt x="1503047" y="52767"/>
                  <a:pt x="1727909" y="0"/>
                </a:cubicBezTo>
                <a:cubicBezTo>
                  <a:pt x="1952771" y="-52767"/>
                  <a:pt x="2031798" y="6543"/>
                  <a:pt x="2215874" y="0"/>
                </a:cubicBezTo>
                <a:cubicBezTo>
                  <a:pt x="2399950" y="-6543"/>
                  <a:pt x="2588187" y="3608"/>
                  <a:pt x="2703838" y="0"/>
                </a:cubicBezTo>
                <a:cubicBezTo>
                  <a:pt x="2819489" y="-3608"/>
                  <a:pt x="3051406" y="9888"/>
                  <a:pt x="3191802" y="0"/>
                </a:cubicBezTo>
                <a:cubicBezTo>
                  <a:pt x="3332198" y="-9888"/>
                  <a:pt x="3529240" y="61262"/>
                  <a:pt x="3772712" y="0"/>
                </a:cubicBezTo>
                <a:cubicBezTo>
                  <a:pt x="4016184" y="-61262"/>
                  <a:pt x="4478583" y="103021"/>
                  <a:pt x="4818350" y="0"/>
                </a:cubicBezTo>
                <a:cubicBezTo>
                  <a:pt x="4891897" y="-6250"/>
                  <a:pt x="4979614" y="66038"/>
                  <a:pt x="4989421" y="171071"/>
                </a:cubicBezTo>
                <a:cubicBezTo>
                  <a:pt x="4997572" y="259696"/>
                  <a:pt x="4988963" y="405491"/>
                  <a:pt x="4989421" y="506359"/>
                </a:cubicBezTo>
                <a:cubicBezTo>
                  <a:pt x="4989879" y="607227"/>
                  <a:pt x="4978046" y="727626"/>
                  <a:pt x="4989421" y="855333"/>
                </a:cubicBezTo>
                <a:cubicBezTo>
                  <a:pt x="4983233" y="962478"/>
                  <a:pt x="4939812" y="1021355"/>
                  <a:pt x="4818350" y="1026404"/>
                </a:cubicBezTo>
                <a:cubicBezTo>
                  <a:pt x="4625288" y="1051920"/>
                  <a:pt x="4469598" y="984260"/>
                  <a:pt x="4237440" y="1026404"/>
                </a:cubicBezTo>
                <a:cubicBezTo>
                  <a:pt x="4005282" y="1068548"/>
                  <a:pt x="3886767" y="975301"/>
                  <a:pt x="3749476" y="1026404"/>
                </a:cubicBezTo>
                <a:cubicBezTo>
                  <a:pt x="3612185" y="1077507"/>
                  <a:pt x="3477483" y="1001727"/>
                  <a:pt x="3307984" y="1026404"/>
                </a:cubicBezTo>
                <a:cubicBezTo>
                  <a:pt x="3138485" y="1051081"/>
                  <a:pt x="2954231" y="994183"/>
                  <a:pt x="2820020" y="1026404"/>
                </a:cubicBezTo>
                <a:cubicBezTo>
                  <a:pt x="2685809" y="1058625"/>
                  <a:pt x="2554856" y="983641"/>
                  <a:pt x="2332056" y="1026404"/>
                </a:cubicBezTo>
                <a:cubicBezTo>
                  <a:pt x="2109256" y="1069167"/>
                  <a:pt x="2043231" y="1017274"/>
                  <a:pt x="1844091" y="1026404"/>
                </a:cubicBezTo>
                <a:cubicBezTo>
                  <a:pt x="1644952" y="1035534"/>
                  <a:pt x="1415279" y="974626"/>
                  <a:pt x="1263182" y="1026404"/>
                </a:cubicBezTo>
                <a:cubicBezTo>
                  <a:pt x="1111085" y="1078182"/>
                  <a:pt x="984410" y="1022941"/>
                  <a:pt x="821690" y="1026404"/>
                </a:cubicBezTo>
                <a:cubicBezTo>
                  <a:pt x="658970" y="1029867"/>
                  <a:pt x="371679" y="971972"/>
                  <a:pt x="171071" y="1026404"/>
                </a:cubicBezTo>
                <a:cubicBezTo>
                  <a:pt x="88385" y="1020609"/>
                  <a:pt x="9774" y="938606"/>
                  <a:pt x="0" y="855333"/>
                </a:cubicBezTo>
                <a:cubicBezTo>
                  <a:pt x="-26895" y="700443"/>
                  <a:pt x="2322" y="649570"/>
                  <a:pt x="0" y="533730"/>
                </a:cubicBezTo>
                <a:cubicBezTo>
                  <a:pt x="-2322" y="417890"/>
                  <a:pt x="14702" y="288857"/>
                  <a:pt x="0" y="171071"/>
                </a:cubicBezTo>
                <a:close/>
              </a:path>
              <a:path w="4989421" h="1026404" stroke="0" extrusionOk="0">
                <a:moveTo>
                  <a:pt x="0" y="171071"/>
                </a:moveTo>
                <a:cubicBezTo>
                  <a:pt x="790" y="80000"/>
                  <a:pt x="66630" y="-4419"/>
                  <a:pt x="171071" y="0"/>
                </a:cubicBezTo>
                <a:cubicBezTo>
                  <a:pt x="305960" y="-17170"/>
                  <a:pt x="537650" y="11917"/>
                  <a:pt x="798454" y="0"/>
                </a:cubicBezTo>
                <a:cubicBezTo>
                  <a:pt x="1059258" y="-11917"/>
                  <a:pt x="1092986" y="12843"/>
                  <a:pt x="1332891" y="0"/>
                </a:cubicBezTo>
                <a:cubicBezTo>
                  <a:pt x="1572796" y="-12843"/>
                  <a:pt x="1653061" y="29438"/>
                  <a:pt x="1867328" y="0"/>
                </a:cubicBezTo>
                <a:cubicBezTo>
                  <a:pt x="2081595" y="-29438"/>
                  <a:pt x="2351436" y="2668"/>
                  <a:pt x="2541183" y="0"/>
                </a:cubicBezTo>
                <a:cubicBezTo>
                  <a:pt x="2730930" y="-2668"/>
                  <a:pt x="2879919" y="15762"/>
                  <a:pt x="3168566" y="0"/>
                </a:cubicBezTo>
                <a:cubicBezTo>
                  <a:pt x="3457213" y="-15762"/>
                  <a:pt x="3463514" y="42888"/>
                  <a:pt x="3610057" y="0"/>
                </a:cubicBezTo>
                <a:cubicBezTo>
                  <a:pt x="3756600" y="-42888"/>
                  <a:pt x="4003876" y="46413"/>
                  <a:pt x="4237440" y="0"/>
                </a:cubicBezTo>
                <a:cubicBezTo>
                  <a:pt x="4471004" y="-46413"/>
                  <a:pt x="4580703" y="49873"/>
                  <a:pt x="4818350" y="0"/>
                </a:cubicBezTo>
                <a:cubicBezTo>
                  <a:pt x="4915449" y="-13106"/>
                  <a:pt x="4984040" y="85730"/>
                  <a:pt x="4989421" y="171071"/>
                </a:cubicBezTo>
                <a:cubicBezTo>
                  <a:pt x="5013045" y="255575"/>
                  <a:pt x="4963435" y="379758"/>
                  <a:pt x="4989421" y="492674"/>
                </a:cubicBezTo>
                <a:cubicBezTo>
                  <a:pt x="5015407" y="605590"/>
                  <a:pt x="4971708" y="676648"/>
                  <a:pt x="4989421" y="855333"/>
                </a:cubicBezTo>
                <a:cubicBezTo>
                  <a:pt x="4998446" y="948378"/>
                  <a:pt x="4918777" y="1025118"/>
                  <a:pt x="4818350" y="1026404"/>
                </a:cubicBezTo>
                <a:cubicBezTo>
                  <a:pt x="4644728" y="1084229"/>
                  <a:pt x="4455455" y="956567"/>
                  <a:pt x="4190967" y="1026404"/>
                </a:cubicBezTo>
                <a:cubicBezTo>
                  <a:pt x="3926479" y="1096241"/>
                  <a:pt x="3756632" y="1002854"/>
                  <a:pt x="3517112" y="1026404"/>
                </a:cubicBezTo>
                <a:cubicBezTo>
                  <a:pt x="3277593" y="1049954"/>
                  <a:pt x="3182499" y="976160"/>
                  <a:pt x="3075620" y="1026404"/>
                </a:cubicBezTo>
                <a:cubicBezTo>
                  <a:pt x="2968741" y="1076648"/>
                  <a:pt x="2607929" y="975573"/>
                  <a:pt x="2448238" y="1026404"/>
                </a:cubicBezTo>
                <a:cubicBezTo>
                  <a:pt x="2288547" y="1077235"/>
                  <a:pt x="2072314" y="974771"/>
                  <a:pt x="1913801" y="1026404"/>
                </a:cubicBezTo>
                <a:cubicBezTo>
                  <a:pt x="1755288" y="1078037"/>
                  <a:pt x="1600305" y="983057"/>
                  <a:pt x="1379364" y="1026404"/>
                </a:cubicBezTo>
                <a:cubicBezTo>
                  <a:pt x="1158423" y="1069751"/>
                  <a:pt x="895191" y="996507"/>
                  <a:pt x="705508" y="1026404"/>
                </a:cubicBezTo>
                <a:cubicBezTo>
                  <a:pt x="515825" y="1056301"/>
                  <a:pt x="317368" y="998878"/>
                  <a:pt x="171071" y="1026404"/>
                </a:cubicBezTo>
                <a:cubicBezTo>
                  <a:pt x="48863" y="1022145"/>
                  <a:pt x="11571" y="934905"/>
                  <a:pt x="0" y="855333"/>
                </a:cubicBezTo>
                <a:cubicBezTo>
                  <a:pt x="-38262" y="758990"/>
                  <a:pt x="25076" y="652650"/>
                  <a:pt x="0" y="506359"/>
                </a:cubicBezTo>
                <a:cubicBezTo>
                  <a:pt x="-25076" y="360068"/>
                  <a:pt x="22964" y="261801"/>
                  <a:pt x="0" y="171071"/>
                </a:cubicBezTo>
                <a:close/>
              </a:path>
            </a:pathLst>
          </a:custGeom>
          <a:solidFill>
            <a:schemeClr val="accent4">
              <a:lumMod val="20000"/>
              <a:lumOff val="80000"/>
            </a:schemeClr>
          </a:solidFill>
          <a:ln>
            <a:extLst>
              <a:ext uri="{C807C97D-BFC1-408E-A445-0C87EB9F89A2}">
                <ask:lineSketchStyleProps xmlns:ask="http://schemas.microsoft.com/office/drawing/2018/sketchyshapes" xmlns="" sd="1365715134">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The Bill reference does not get changed automatically on duplication; user must change manually before saving</a:t>
            </a:r>
            <a:endParaRPr lang="en-IN" sz="2000" dirty="0">
              <a:solidFill>
                <a:schemeClr val="tx1"/>
              </a:solidFill>
            </a:endParaRPr>
          </a:p>
        </p:txBody>
      </p:sp>
      <p:pic>
        <p:nvPicPr>
          <p:cNvPr id="10" name="Picture 9">
            <a:extLst>
              <a:ext uri="{FF2B5EF4-FFF2-40B4-BE49-F238E27FC236}">
                <a16:creationId xmlns:a16="http://schemas.microsoft.com/office/drawing/2014/main" id="{09A4C858-746C-7D30-39BA-8F25A00FAC53}"/>
              </a:ext>
            </a:extLst>
          </p:cNvPr>
          <p:cNvPicPr>
            <a:picLocks noChangeAspect="1"/>
          </p:cNvPicPr>
          <p:nvPr/>
        </p:nvPicPr>
        <p:blipFill>
          <a:blip r:embed="rId2"/>
          <a:stretch>
            <a:fillRect/>
          </a:stretch>
        </p:blipFill>
        <p:spPr>
          <a:xfrm>
            <a:off x="2673481" y="3007885"/>
            <a:ext cx="5523245" cy="3528863"/>
          </a:xfrm>
          <a:prstGeom prst="rect">
            <a:avLst/>
          </a:prstGeom>
          <a:solidFill>
            <a:schemeClr val="tx1"/>
          </a:solidFill>
          <a:ln>
            <a:solidFill>
              <a:schemeClr val="tx1"/>
            </a:solidFill>
          </a:ln>
        </p:spPr>
      </p:pic>
    </p:spTree>
    <p:extLst>
      <p:ext uri="{BB962C8B-B14F-4D97-AF65-F5344CB8AC3E}">
        <p14:creationId xmlns:p14="http://schemas.microsoft.com/office/powerpoint/2010/main" val="110262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Right)">
                                      <p:cBhvr>
                                        <p:cTn id="12" dur="500"/>
                                        <p:tgtEl>
                                          <p:spTgt spid="8"/>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4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out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B27F308-B457-D39E-E657-EDB2CAB10DAE}"/>
              </a:ext>
            </a:extLst>
          </p:cNvPr>
          <p:cNvSpPr>
            <a:spLocks noGrp="1"/>
          </p:cNvSpPr>
          <p:nvPr>
            <p:ph type="title"/>
          </p:nvPr>
        </p:nvSpPr>
        <p:spPr>
          <a:xfrm>
            <a:off x="452438" y="1074738"/>
            <a:ext cx="11152187" cy="455612"/>
          </a:xfrm>
        </p:spPr>
        <p:txBody>
          <a:bodyPr/>
          <a:lstStyle/>
          <a:p>
            <a:pPr algn="ctr"/>
            <a:r>
              <a:rPr lang="en-US" dirty="0"/>
              <a:t>Bill-wise scenarios</a:t>
            </a:r>
            <a:endParaRPr lang="en-IN" dirty="0"/>
          </a:p>
        </p:txBody>
      </p:sp>
      <p:sp>
        <p:nvSpPr>
          <p:cNvPr id="5" name="Flowchart: Connector 4">
            <a:extLst>
              <a:ext uri="{FF2B5EF4-FFF2-40B4-BE49-F238E27FC236}">
                <a16:creationId xmlns:a16="http://schemas.microsoft.com/office/drawing/2014/main" id="{4072CBB6-2D56-617E-E3A7-7B69D5A3F9E6}"/>
              </a:ext>
            </a:extLst>
          </p:cNvPr>
          <p:cNvSpPr/>
          <p:nvPr/>
        </p:nvSpPr>
        <p:spPr>
          <a:xfrm>
            <a:off x="5618602" y="366124"/>
            <a:ext cx="708752" cy="693113"/>
          </a:xfrm>
          <a:prstGeom prst="flowChartConnector">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8</a:t>
            </a:r>
            <a:endParaRPr lang="en-IN" b="1" dirty="0"/>
          </a:p>
        </p:txBody>
      </p:sp>
      <p:pic>
        <p:nvPicPr>
          <p:cNvPr id="7176" name="Picture 8" descr="Financial Keys to Securing a Commercial Loan - Thompson Greenspon">
            <a:extLst>
              <a:ext uri="{FF2B5EF4-FFF2-40B4-BE49-F238E27FC236}">
                <a16:creationId xmlns:a16="http://schemas.microsoft.com/office/drawing/2014/main" id="{D378CD6D-E9C4-C510-9779-4D0EDD071DE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668029" y="1881244"/>
            <a:ext cx="5936596" cy="3095511"/>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CD5A4E0D-3D97-25C9-34CD-42846909E998}"/>
              </a:ext>
            </a:extLst>
          </p:cNvPr>
          <p:cNvSpPr/>
          <p:nvPr/>
        </p:nvSpPr>
        <p:spPr>
          <a:xfrm>
            <a:off x="452438" y="1963757"/>
            <a:ext cx="4439051" cy="2035366"/>
          </a:xfrm>
          <a:prstGeom prst="wedgeEllipseCallout">
            <a:avLst>
              <a:gd name="adj1" fmla="val 81568"/>
              <a:gd name="adj2" fmla="val 22413"/>
            </a:avLst>
          </a:prstGeom>
          <a:solidFill>
            <a:srgbClr val="B7E7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National Traders opted for Bank loan from SBI Bank. They want to track the Loan amount received &amp; the monthly EMI paid</a:t>
            </a:r>
            <a:endParaRPr lang="en-IN" sz="2000" dirty="0">
              <a:solidFill>
                <a:schemeClr val="tx1"/>
              </a:solidFill>
            </a:endParaRPr>
          </a:p>
        </p:txBody>
      </p:sp>
      <p:pic>
        <p:nvPicPr>
          <p:cNvPr id="8" name="Picture 7">
            <a:extLst>
              <a:ext uri="{FF2B5EF4-FFF2-40B4-BE49-F238E27FC236}">
                <a16:creationId xmlns:a16="http://schemas.microsoft.com/office/drawing/2014/main" id="{4E0E2548-B761-6D81-4B5E-04E5BA309A92}"/>
              </a:ext>
            </a:extLst>
          </p:cNvPr>
          <p:cNvPicPr>
            <a:picLocks noChangeAspect="1"/>
          </p:cNvPicPr>
          <p:nvPr/>
        </p:nvPicPr>
        <p:blipFill>
          <a:blip r:embed="rId4"/>
          <a:stretch>
            <a:fillRect/>
          </a:stretch>
        </p:blipFill>
        <p:spPr>
          <a:xfrm>
            <a:off x="4710085" y="5321906"/>
            <a:ext cx="6582203" cy="593151"/>
          </a:xfrm>
          <a:custGeom>
            <a:avLst/>
            <a:gdLst>
              <a:gd name="connsiteX0" fmla="*/ 0 w 6582203"/>
              <a:gd name="connsiteY0" fmla="*/ 0 h 593151"/>
              <a:gd name="connsiteX1" fmla="*/ 592398 w 6582203"/>
              <a:gd name="connsiteY1" fmla="*/ 0 h 593151"/>
              <a:gd name="connsiteX2" fmla="*/ 1382263 w 6582203"/>
              <a:gd name="connsiteY2" fmla="*/ 0 h 593151"/>
              <a:gd name="connsiteX3" fmla="*/ 1843017 w 6582203"/>
              <a:gd name="connsiteY3" fmla="*/ 0 h 593151"/>
              <a:gd name="connsiteX4" fmla="*/ 2369593 w 6582203"/>
              <a:gd name="connsiteY4" fmla="*/ 0 h 593151"/>
              <a:gd name="connsiteX5" fmla="*/ 2896169 w 6582203"/>
              <a:gd name="connsiteY5" fmla="*/ 0 h 593151"/>
              <a:gd name="connsiteX6" fmla="*/ 3422746 w 6582203"/>
              <a:gd name="connsiteY6" fmla="*/ 0 h 593151"/>
              <a:gd name="connsiteX7" fmla="*/ 4080966 w 6582203"/>
              <a:gd name="connsiteY7" fmla="*/ 0 h 593151"/>
              <a:gd name="connsiteX8" fmla="*/ 4673364 w 6582203"/>
              <a:gd name="connsiteY8" fmla="*/ 0 h 593151"/>
              <a:gd name="connsiteX9" fmla="*/ 5331584 w 6582203"/>
              <a:gd name="connsiteY9" fmla="*/ 0 h 593151"/>
              <a:gd name="connsiteX10" fmla="*/ 5923983 w 6582203"/>
              <a:gd name="connsiteY10" fmla="*/ 0 h 593151"/>
              <a:gd name="connsiteX11" fmla="*/ 6582203 w 6582203"/>
              <a:gd name="connsiteY11" fmla="*/ 0 h 593151"/>
              <a:gd name="connsiteX12" fmla="*/ 6582203 w 6582203"/>
              <a:gd name="connsiteY12" fmla="*/ 593151 h 593151"/>
              <a:gd name="connsiteX13" fmla="*/ 5792339 w 6582203"/>
              <a:gd name="connsiteY13" fmla="*/ 593151 h 593151"/>
              <a:gd name="connsiteX14" fmla="*/ 5002474 w 6582203"/>
              <a:gd name="connsiteY14" fmla="*/ 593151 h 593151"/>
              <a:gd name="connsiteX15" fmla="*/ 4278432 w 6582203"/>
              <a:gd name="connsiteY15" fmla="*/ 593151 h 593151"/>
              <a:gd name="connsiteX16" fmla="*/ 3554390 w 6582203"/>
              <a:gd name="connsiteY16" fmla="*/ 593151 h 593151"/>
              <a:gd name="connsiteX17" fmla="*/ 2764525 w 6582203"/>
              <a:gd name="connsiteY17" fmla="*/ 593151 h 593151"/>
              <a:gd name="connsiteX18" fmla="*/ 2237949 w 6582203"/>
              <a:gd name="connsiteY18" fmla="*/ 593151 h 593151"/>
              <a:gd name="connsiteX19" fmla="*/ 1513907 w 6582203"/>
              <a:gd name="connsiteY19" fmla="*/ 593151 h 593151"/>
              <a:gd name="connsiteX20" fmla="*/ 1053152 w 6582203"/>
              <a:gd name="connsiteY20" fmla="*/ 593151 h 593151"/>
              <a:gd name="connsiteX21" fmla="*/ 0 w 6582203"/>
              <a:gd name="connsiteY21" fmla="*/ 593151 h 593151"/>
              <a:gd name="connsiteX22" fmla="*/ 0 w 6582203"/>
              <a:gd name="connsiteY22" fmla="*/ 0 h 59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82203" h="593151" fill="none" extrusionOk="0">
                <a:moveTo>
                  <a:pt x="0" y="0"/>
                </a:moveTo>
                <a:cubicBezTo>
                  <a:pt x="273954" y="-6467"/>
                  <a:pt x="375155" y="-15047"/>
                  <a:pt x="592398" y="0"/>
                </a:cubicBezTo>
                <a:cubicBezTo>
                  <a:pt x="809641" y="15047"/>
                  <a:pt x="1221695" y="15366"/>
                  <a:pt x="1382263" y="0"/>
                </a:cubicBezTo>
                <a:cubicBezTo>
                  <a:pt x="1542831" y="-15366"/>
                  <a:pt x="1623594" y="14619"/>
                  <a:pt x="1843017" y="0"/>
                </a:cubicBezTo>
                <a:cubicBezTo>
                  <a:pt x="2062440" y="-14619"/>
                  <a:pt x="2231957" y="7366"/>
                  <a:pt x="2369593" y="0"/>
                </a:cubicBezTo>
                <a:cubicBezTo>
                  <a:pt x="2507229" y="-7366"/>
                  <a:pt x="2771366" y="-24606"/>
                  <a:pt x="2896169" y="0"/>
                </a:cubicBezTo>
                <a:cubicBezTo>
                  <a:pt x="3020972" y="24606"/>
                  <a:pt x="3212088" y="22895"/>
                  <a:pt x="3422746" y="0"/>
                </a:cubicBezTo>
                <a:cubicBezTo>
                  <a:pt x="3633404" y="-22895"/>
                  <a:pt x="3870284" y="11970"/>
                  <a:pt x="4080966" y="0"/>
                </a:cubicBezTo>
                <a:cubicBezTo>
                  <a:pt x="4291648" y="-11970"/>
                  <a:pt x="4446821" y="19899"/>
                  <a:pt x="4673364" y="0"/>
                </a:cubicBezTo>
                <a:cubicBezTo>
                  <a:pt x="4899907" y="-19899"/>
                  <a:pt x="5158776" y="-9549"/>
                  <a:pt x="5331584" y="0"/>
                </a:cubicBezTo>
                <a:cubicBezTo>
                  <a:pt x="5504392" y="9549"/>
                  <a:pt x="5792785" y="-19183"/>
                  <a:pt x="5923983" y="0"/>
                </a:cubicBezTo>
                <a:cubicBezTo>
                  <a:pt x="6055181" y="19183"/>
                  <a:pt x="6336404" y="-24709"/>
                  <a:pt x="6582203" y="0"/>
                </a:cubicBezTo>
                <a:cubicBezTo>
                  <a:pt x="6562097" y="265558"/>
                  <a:pt x="6592322" y="311032"/>
                  <a:pt x="6582203" y="593151"/>
                </a:cubicBezTo>
                <a:cubicBezTo>
                  <a:pt x="6316511" y="568283"/>
                  <a:pt x="6069224" y="572147"/>
                  <a:pt x="5792339" y="593151"/>
                </a:cubicBezTo>
                <a:cubicBezTo>
                  <a:pt x="5515454" y="614155"/>
                  <a:pt x="5212201" y="632515"/>
                  <a:pt x="5002474" y="593151"/>
                </a:cubicBezTo>
                <a:cubicBezTo>
                  <a:pt x="4792747" y="553787"/>
                  <a:pt x="4427836" y="628288"/>
                  <a:pt x="4278432" y="593151"/>
                </a:cubicBezTo>
                <a:cubicBezTo>
                  <a:pt x="4129028" y="558014"/>
                  <a:pt x="3723087" y="622141"/>
                  <a:pt x="3554390" y="593151"/>
                </a:cubicBezTo>
                <a:cubicBezTo>
                  <a:pt x="3385693" y="564161"/>
                  <a:pt x="3118360" y="575158"/>
                  <a:pt x="2764525" y="593151"/>
                </a:cubicBezTo>
                <a:cubicBezTo>
                  <a:pt x="2410691" y="611144"/>
                  <a:pt x="2465577" y="601645"/>
                  <a:pt x="2237949" y="593151"/>
                </a:cubicBezTo>
                <a:cubicBezTo>
                  <a:pt x="2010321" y="584657"/>
                  <a:pt x="1753790" y="612557"/>
                  <a:pt x="1513907" y="593151"/>
                </a:cubicBezTo>
                <a:cubicBezTo>
                  <a:pt x="1274024" y="573745"/>
                  <a:pt x="1153328" y="573295"/>
                  <a:pt x="1053152" y="593151"/>
                </a:cubicBezTo>
                <a:cubicBezTo>
                  <a:pt x="952976" y="613007"/>
                  <a:pt x="314330" y="562548"/>
                  <a:pt x="0" y="593151"/>
                </a:cubicBezTo>
                <a:cubicBezTo>
                  <a:pt x="-22964" y="391014"/>
                  <a:pt x="20740" y="189803"/>
                  <a:pt x="0" y="0"/>
                </a:cubicBezTo>
                <a:close/>
              </a:path>
              <a:path w="6582203" h="593151" stroke="0" extrusionOk="0">
                <a:moveTo>
                  <a:pt x="0" y="0"/>
                </a:moveTo>
                <a:cubicBezTo>
                  <a:pt x="135833" y="8524"/>
                  <a:pt x="282147" y="8501"/>
                  <a:pt x="460754" y="0"/>
                </a:cubicBezTo>
                <a:cubicBezTo>
                  <a:pt x="639361" y="-8501"/>
                  <a:pt x="945788" y="27454"/>
                  <a:pt x="1184797" y="0"/>
                </a:cubicBezTo>
                <a:cubicBezTo>
                  <a:pt x="1423806" y="-27454"/>
                  <a:pt x="1668364" y="-4080"/>
                  <a:pt x="1843017" y="0"/>
                </a:cubicBezTo>
                <a:cubicBezTo>
                  <a:pt x="2017670" y="4080"/>
                  <a:pt x="2275914" y="8967"/>
                  <a:pt x="2632881" y="0"/>
                </a:cubicBezTo>
                <a:cubicBezTo>
                  <a:pt x="2989848" y="-8967"/>
                  <a:pt x="3153338" y="8188"/>
                  <a:pt x="3422746" y="0"/>
                </a:cubicBezTo>
                <a:cubicBezTo>
                  <a:pt x="3692154" y="-8188"/>
                  <a:pt x="3916125" y="22967"/>
                  <a:pt x="4146788" y="0"/>
                </a:cubicBezTo>
                <a:cubicBezTo>
                  <a:pt x="4377451" y="-22967"/>
                  <a:pt x="4606627" y="-15420"/>
                  <a:pt x="4805008" y="0"/>
                </a:cubicBezTo>
                <a:cubicBezTo>
                  <a:pt x="5003389" y="15420"/>
                  <a:pt x="5172738" y="-31575"/>
                  <a:pt x="5529051" y="0"/>
                </a:cubicBezTo>
                <a:cubicBezTo>
                  <a:pt x="5885364" y="31575"/>
                  <a:pt x="6135532" y="18268"/>
                  <a:pt x="6582203" y="0"/>
                </a:cubicBezTo>
                <a:cubicBezTo>
                  <a:pt x="6607996" y="290838"/>
                  <a:pt x="6561184" y="450828"/>
                  <a:pt x="6582203" y="593151"/>
                </a:cubicBezTo>
                <a:cubicBezTo>
                  <a:pt x="6405333" y="574113"/>
                  <a:pt x="6119716" y="613439"/>
                  <a:pt x="5923983" y="593151"/>
                </a:cubicBezTo>
                <a:cubicBezTo>
                  <a:pt x="5728250" y="572863"/>
                  <a:pt x="5545895" y="617743"/>
                  <a:pt x="5199940" y="593151"/>
                </a:cubicBezTo>
                <a:cubicBezTo>
                  <a:pt x="4853985" y="568559"/>
                  <a:pt x="4797330" y="590643"/>
                  <a:pt x="4410076" y="593151"/>
                </a:cubicBezTo>
                <a:cubicBezTo>
                  <a:pt x="4022822" y="595659"/>
                  <a:pt x="4022336" y="593144"/>
                  <a:pt x="3751856" y="593151"/>
                </a:cubicBezTo>
                <a:cubicBezTo>
                  <a:pt x="3481376" y="593158"/>
                  <a:pt x="3402563" y="573993"/>
                  <a:pt x="3093635" y="593151"/>
                </a:cubicBezTo>
                <a:cubicBezTo>
                  <a:pt x="2784707" y="612309"/>
                  <a:pt x="2565310" y="618774"/>
                  <a:pt x="2369593" y="593151"/>
                </a:cubicBezTo>
                <a:cubicBezTo>
                  <a:pt x="2173876" y="567528"/>
                  <a:pt x="2050144" y="575213"/>
                  <a:pt x="1843017" y="593151"/>
                </a:cubicBezTo>
                <a:cubicBezTo>
                  <a:pt x="1635890" y="611089"/>
                  <a:pt x="1417578" y="588253"/>
                  <a:pt x="1053152" y="593151"/>
                </a:cubicBezTo>
                <a:cubicBezTo>
                  <a:pt x="688726" y="598049"/>
                  <a:pt x="348936" y="575376"/>
                  <a:pt x="0" y="593151"/>
                </a:cubicBezTo>
                <a:cubicBezTo>
                  <a:pt x="24737" y="321496"/>
                  <a:pt x="2040" y="176798"/>
                  <a:pt x="0" y="0"/>
                </a:cubicBezTo>
                <a:close/>
              </a:path>
            </a:pathLst>
          </a:custGeom>
          <a:ln w="28575">
            <a:solidFill>
              <a:schemeClr val="accent5"/>
            </a:solidFill>
            <a:extLst>
              <a:ext uri="{C807C97D-BFC1-408E-A445-0C87EB9F89A2}">
                <ask:lineSketchStyleProps xmlns:ask="http://schemas.microsoft.com/office/drawing/2018/sketchyshapes" xmlns="" sd="2829455151">
                  <a:prstGeom prst="rect">
                    <a:avLst/>
                  </a:prstGeom>
                  <ask:type>
                    <ask:lineSketchFreehand/>
                  </ask:type>
                </ask:lineSketchStyleProps>
              </a:ext>
            </a:extLst>
          </a:ln>
        </p:spPr>
      </p:pic>
      <p:sp>
        <p:nvSpPr>
          <p:cNvPr id="9" name="Rectangle: Rounded Corners 8">
            <a:extLst>
              <a:ext uri="{FF2B5EF4-FFF2-40B4-BE49-F238E27FC236}">
                <a16:creationId xmlns:a16="http://schemas.microsoft.com/office/drawing/2014/main" id="{953574AB-ED1F-F5DD-4D64-C41DA1E01342}"/>
              </a:ext>
            </a:extLst>
          </p:cNvPr>
          <p:cNvSpPr/>
          <p:nvPr/>
        </p:nvSpPr>
        <p:spPr>
          <a:xfrm>
            <a:off x="287185" y="5321906"/>
            <a:ext cx="3694322" cy="638099"/>
          </a:xfrm>
          <a:custGeom>
            <a:avLst/>
            <a:gdLst>
              <a:gd name="connsiteX0" fmla="*/ 0 w 3694322"/>
              <a:gd name="connsiteY0" fmla="*/ 106352 h 638099"/>
              <a:gd name="connsiteX1" fmla="*/ 106352 w 3694322"/>
              <a:gd name="connsiteY1" fmla="*/ 0 h 638099"/>
              <a:gd name="connsiteX2" fmla="*/ 802676 w 3694322"/>
              <a:gd name="connsiteY2" fmla="*/ 0 h 638099"/>
              <a:gd name="connsiteX3" fmla="*/ 1498999 w 3694322"/>
              <a:gd name="connsiteY3" fmla="*/ 0 h 638099"/>
              <a:gd name="connsiteX4" fmla="*/ 2090874 w 3694322"/>
              <a:gd name="connsiteY4" fmla="*/ 0 h 638099"/>
              <a:gd name="connsiteX5" fmla="*/ 2822014 w 3694322"/>
              <a:gd name="connsiteY5" fmla="*/ 0 h 638099"/>
              <a:gd name="connsiteX6" fmla="*/ 3587970 w 3694322"/>
              <a:gd name="connsiteY6" fmla="*/ 0 h 638099"/>
              <a:gd name="connsiteX7" fmla="*/ 3694322 w 3694322"/>
              <a:gd name="connsiteY7" fmla="*/ 106352 h 638099"/>
              <a:gd name="connsiteX8" fmla="*/ 3694322 w 3694322"/>
              <a:gd name="connsiteY8" fmla="*/ 531747 h 638099"/>
              <a:gd name="connsiteX9" fmla="*/ 3587970 w 3694322"/>
              <a:gd name="connsiteY9" fmla="*/ 638099 h 638099"/>
              <a:gd name="connsiteX10" fmla="*/ 2822014 w 3694322"/>
              <a:gd name="connsiteY10" fmla="*/ 638099 h 638099"/>
              <a:gd name="connsiteX11" fmla="*/ 2230139 w 3694322"/>
              <a:gd name="connsiteY11" fmla="*/ 638099 h 638099"/>
              <a:gd name="connsiteX12" fmla="*/ 1638264 w 3694322"/>
              <a:gd name="connsiteY12" fmla="*/ 638099 h 638099"/>
              <a:gd name="connsiteX13" fmla="*/ 976757 w 3694322"/>
              <a:gd name="connsiteY13" fmla="*/ 638099 h 638099"/>
              <a:gd name="connsiteX14" fmla="*/ 106352 w 3694322"/>
              <a:gd name="connsiteY14" fmla="*/ 638099 h 638099"/>
              <a:gd name="connsiteX15" fmla="*/ 0 w 3694322"/>
              <a:gd name="connsiteY15" fmla="*/ 531747 h 638099"/>
              <a:gd name="connsiteX16" fmla="*/ 0 w 3694322"/>
              <a:gd name="connsiteY16" fmla="*/ 106352 h 638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4322" h="638099" extrusionOk="0">
                <a:moveTo>
                  <a:pt x="0" y="106352"/>
                </a:moveTo>
                <a:cubicBezTo>
                  <a:pt x="-2960" y="55107"/>
                  <a:pt x="42097" y="5152"/>
                  <a:pt x="106352" y="0"/>
                </a:cubicBezTo>
                <a:cubicBezTo>
                  <a:pt x="250325" y="-18290"/>
                  <a:pt x="597599" y="27377"/>
                  <a:pt x="802676" y="0"/>
                </a:cubicBezTo>
                <a:cubicBezTo>
                  <a:pt x="1007753" y="-27377"/>
                  <a:pt x="1328150" y="17479"/>
                  <a:pt x="1498999" y="0"/>
                </a:cubicBezTo>
                <a:cubicBezTo>
                  <a:pt x="1669848" y="-17479"/>
                  <a:pt x="1899278" y="-13261"/>
                  <a:pt x="2090874" y="0"/>
                </a:cubicBezTo>
                <a:cubicBezTo>
                  <a:pt x="2282471" y="13261"/>
                  <a:pt x="2547601" y="-21880"/>
                  <a:pt x="2822014" y="0"/>
                </a:cubicBezTo>
                <a:cubicBezTo>
                  <a:pt x="3096427" y="21880"/>
                  <a:pt x="3229536" y="-3514"/>
                  <a:pt x="3587970" y="0"/>
                </a:cubicBezTo>
                <a:cubicBezTo>
                  <a:pt x="3652110" y="192"/>
                  <a:pt x="3693352" y="49188"/>
                  <a:pt x="3694322" y="106352"/>
                </a:cubicBezTo>
                <a:cubicBezTo>
                  <a:pt x="3714749" y="297572"/>
                  <a:pt x="3685772" y="374423"/>
                  <a:pt x="3694322" y="531747"/>
                </a:cubicBezTo>
                <a:cubicBezTo>
                  <a:pt x="3702200" y="585238"/>
                  <a:pt x="3650684" y="634211"/>
                  <a:pt x="3587970" y="638099"/>
                </a:cubicBezTo>
                <a:cubicBezTo>
                  <a:pt x="3392628" y="657609"/>
                  <a:pt x="3090532" y="647257"/>
                  <a:pt x="2822014" y="638099"/>
                </a:cubicBezTo>
                <a:cubicBezTo>
                  <a:pt x="2553496" y="628941"/>
                  <a:pt x="2509527" y="620362"/>
                  <a:pt x="2230139" y="638099"/>
                </a:cubicBezTo>
                <a:cubicBezTo>
                  <a:pt x="1950752" y="655836"/>
                  <a:pt x="1871258" y="651380"/>
                  <a:pt x="1638264" y="638099"/>
                </a:cubicBezTo>
                <a:cubicBezTo>
                  <a:pt x="1405271" y="624818"/>
                  <a:pt x="1215616" y="665967"/>
                  <a:pt x="976757" y="638099"/>
                </a:cubicBezTo>
                <a:cubicBezTo>
                  <a:pt x="737898" y="610231"/>
                  <a:pt x="509291" y="615054"/>
                  <a:pt x="106352" y="638099"/>
                </a:cubicBezTo>
                <a:cubicBezTo>
                  <a:pt x="40701" y="639997"/>
                  <a:pt x="-1750" y="590635"/>
                  <a:pt x="0" y="531747"/>
                </a:cubicBezTo>
                <a:cubicBezTo>
                  <a:pt x="-13354" y="410428"/>
                  <a:pt x="-20739" y="201496"/>
                  <a:pt x="0" y="106352"/>
                </a:cubicBezTo>
                <a:close/>
              </a:path>
            </a:pathLst>
          </a:custGeom>
          <a:noFill/>
          <a:ln w="28575">
            <a:solidFill>
              <a:schemeClr val="accent5"/>
            </a:solidFill>
            <a:extLst>
              <a:ext uri="{C807C97D-BFC1-408E-A445-0C87EB9F89A2}">
                <ask:lineSketchStyleProps xmlns:ask="http://schemas.microsoft.com/office/drawing/2018/sketchyshapes" xmlns="" sd="2306238931">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Under Loan ledger </a:t>
            </a:r>
            <a:r>
              <a:rPr lang="en-US" dirty="0">
                <a:solidFill>
                  <a:schemeClr val="tx1"/>
                </a:solidFill>
                <a:sym typeface="Wingdings" panose="05000000000000000000" pitchFamily="2" charset="2"/>
              </a:rPr>
              <a:t> Press F12  Enable the option bill wise</a:t>
            </a:r>
            <a:endParaRPr lang="en-IN" dirty="0">
              <a:solidFill>
                <a:schemeClr val="tx1"/>
              </a:solidFill>
            </a:endParaRPr>
          </a:p>
        </p:txBody>
      </p:sp>
      <p:sp>
        <p:nvSpPr>
          <p:cNvPr id="10" name="Arrow: Right 9">
            <a:extLst>
              <a:ext uri="{FF2B5EF4-FFF2-40B4-BE49-F238E27FC236}">
                <a16:creationId xmlns:a16="http://schemas.microsoft.com/office/drawing/2014/main" id="{424861A9-E00D-D4AF-4498-4FD9D1BF6879}"/>
              </a:ext>
            </a:extLst>
          </p:cNvPr>
          <p:cNvSpPr/>
          <p:nvPr/>
        </p:nvSpPr>
        <p:spPr>
          <a:xfrm>
            <a:off x="4122517" y="5530467"/>
            <a:ext cx="446557" cy="1321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4253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319F-3DBC-781C-5BA4-3C9EF179F86E}"/>
              </a:ext>
            </a:extLst>
          </p:cNvPr>
          <p:cNvSpPr>
            <a:spLocks noGrp="1"/>
          </p:cNvSpPr>
          <p:nvPr>
            <p:ph type="title"/>
          </p:nvPr>
        </p:nvSpPr>
        <p:spPr/>
        <p:txBody>
          <a:bodyPr/>
          <a:lstStyle/>
          <a:p>
            <a:r>
              <a:rPr lang="en-IN" dirty="0"/>
              <a:t>Accounting terminologies</a:t>
            </a:r>
          </a:p>
        </p:txBody>
      </p:sp>
      <p:pic>
        <p:nvPicPr>
          <p:cNvPr id="1026" name="Picture 2" descr="Investment Rupee Color icon PNG and SVG Vector Free Download">
            <a:extLst>
              <a:ext uri="{FF2B5EF4-FFF2-40B4-BE49-F238E27FC236}">
                <a16:creationId xmlns:a16="http://schemas.microsoft.com/office/drawing/2014/main" id="{754C2881-9408-61F7-A07C-7730F39B2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563" y="1751091"/>
            <a:ext cx="1211857" cy="14565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pense - Meaning, Example, Vs Expenditure, Types">
            <a:extLst>
              <a:ext uri="{FF2B5EF4-FFF2-40B4-BE49-F238E27FC236}">
                <a16:creationId xmlns:a16="http://schemas.microsoft.com/office/drawing/2014/main" id="{61EDC6EF-9877-3D84-2AC4-C08A3D9A2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074"/>
          <a:stretch/>
        </p:blipFill>
        <p:spPr bwMode="auto">
          <a:xfrm>
            <a:off x="5695633" y="1698285"/>
            <a:ext cx="5963489" cy="30186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532A4B48-0725-3CFE-9618-B36CC0A81247}"/>
              </a:ext>
            </a:extLst>
          </p:cNvPr>
          <p:cNvGraphicFramePr/>
          <p:nvPr>
            <p:extLst>
              <p:ext uri="{D42A27DB-BD31-4B8C-83A1-F6EECF244321}">
                <p14:modId xmlns:p14="http://schemas.microsoft.com/office/powerpoint/2010/main" val="3312133147"/>
              </p:ext>
            </p:extLst>
          </p:nvPr>
        </p:nvGraphicFramePr>
        <p:xfrm>
          <a:off x="5695633" y="4716906"/>
          <a:ext cx="6072742" cy="13771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1" name="Straight Connector 10">
            <a:extLst>
              <a:ext uri="{FF2B5EF4-FFF2-40B4-BE49-F238E27FC236}">
                <a16:creationId xmlns:a16="http://schemas.microsoft.com/office/drawing/2014/main" id="{1C2ACCE7-5A1D-D72C-2B23-2A27A418673A}"/>
              </a:ext>
            </a:extLst>
          </p:cNvPr>
          <p:cNvCxnSpPr/>
          <p:nvPr/>
        </p:nvCxnSpPr>
        <p:spPr>
          <a:xfrm>
            <a:off x="5508434" y="1916935"/>
            <a:ext cx="0" cy="4549966"/>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2" name="Diagram 11">
            <a:extLst>
              <a:ext uri="{FF2B5EF4-FFF2-40B4-BE49-F238E27FC236}">
                <a16:creationId xmlns:a16="http://schemas.microsoft.com/office/drawing/2014/main" id="{2E81A9C7-AD0A-9778-BFA6-70184F79D28A}"/>
              </a:ext>
            </a:extLst>
          </p:cNvPr>
          <p:cNvGraphicFramePr/>
          <p:nvPr>
            <p:extLst>
              <p:ext uri="{D42A27DB-BD31-4B8C-83A1-F6EECF244321}">
                <p14:modId xmlns:p14="http://schemas.microsoft.com/office/powerpoint/2010/main" val="843810338"/>
              </p:ext>
            </p:extLst>
          </p:nvPr>
        </p:nvGraphicFramePr>
        <p:xfrm>
          <a:off x="323556" y="3365003"/>
          <a:ext cx="4611999" cy="325930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5384333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 calcmode="lin" valueType="num">
                                      <p:cBhvr>
                                        <p:cTn id="17" dur="1000" fill="hold"/>
                                        <p:tgtEl>
                                          <p:spTgt spid="1030"/>
                                        </p:tgtEl>
                                        <p:attrNameLst>
                                          <p:attrName>ppt_w</p:attrName>
                                        </p:attrNameLst>
                                      </p:cBhvr>
                                      <p:tavLst>
                                        <p:tav tm="0">
                                          <p:val>
                                            <p:fltVal val="0"/>
                                          </p:val>
                                        </p:tav>
                                        <p:tav tm="100000">
                                          <p:val>
                                            <p:strVal val="#ppt_w"/>
                                          </p:val>
                                        </p:tav>
                                      </p:tavLst>
                                    </p:anim>
                                    <p:anim calcmode="lin" valueType="num">
                                      <p:cBhvr>
                                        <p:cTn id="18" dur="1000" fill="hold"/>
                                        <p:tgtEl>
                                          <p:spTgt spid="1030"/>
                                        </p:tgtEl>
                                        <p:attrNameLst>
                                          <p:attrName>ppt_h</p:attrName>
                                        </p:attrNameLst>
                                      </p:cBhvr>
                                      <p:tavLst>
                                        <p:tav tm="0">
                                          <p:val>
                                            <p:fltVal val="0"/>
                                          </p:val>
                                        </p:tav>
                                        <p:tav tm="100000">
                                          <p:val>
                                            <p:strVal val="#ppt_h"/>
                                          </p:val>
                                        </p:tav>
                                      </p:tavLst>
                                    </p:anim>
                                    <p:anim calcmode="lin" valueType="num">
                                      <p:cBhvr>
                                        <p:cTn id="19" dur="1000" fill="hold"/>
                                        <p:tgtEl>
                                          <p:spTgt spid="1030"/>
                                        </p:tgtEl>
                                        <p:attrNameLst>
                                          <p:attrName>style.rotation</p:attrName>
                                        </p:attrNameLst>
                                      </p:cBhvr>
                                      <p:tavLst>
                                        <p:tav tm="0">
                                          <p:val>
                                            <p:fltVal val="90"/>
                                          </p:val>
                                        </p:tav>
                                        <p:tav tm="100000">
                                          <p:val>
                                            <p:fltVal val="0"/>
                                          </p:val>
                                        </p:tav>
                                      </p:tavLst>
                                    </p:anim>
                                    <p:animEffect transition="in" filter="fade">
                                      <p:cBhvr>
                                        <p:cTn id="20" dur="1000"/>
                                        <p:tgtEl>
                                          <p:spTgt spid="103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circle(in)">
                                      <p:cBhvr>
                                        <p:cTn id="2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2"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C3E1DF-0E0B-EFD6-53FB-85723BA8E3B5}"/>
              </a:ext>
            </a:extLst>
          </p:cNvPr>
          <p:cNvSpPr>
            <a:spLocks noGrp="1"/>
          </p:cNvSpPr>
          <p:nvPr>
            <p:ph type="title"/>
          </p:nvPr>
        </p:nvSpPr>
        <p:spPr>
          <a:xfrm>
            <a:off x="452438" y="1074738"/>
            <a:ext cx="11152187" cy="455612"/>
          </a:xfrm>
        </p:spPr>
        <p:txBody>
          <a:bodyPr/>
          <a:lstStyle/>
          <a:p>
            <a:pPr algn="ctr"/>
            <a:r>
              <a:rPr lang="en-US" dirty="0"/>
              <a:t>Bill-wise scenarios</a:t>
            </a:r>
            <a:endParaRPr lang="en-IN" dirty="0"/>
          </a:p>
        </p:txBody>
      </p:sp>
      <p:sp>
        <p:nvSpPr>
          <p:cNvPr id="5" name="Flowchart: Connector 4">
            <a:extLst>
              <a:ext uri="{FF2B5EF4-FFF2-40B4-BE49-F238E27FC236}">
                <a16:creationId xmlns:a16="http://schemas.microsoft.com/office/drawing/2014/main" id="{6B7E6B21-0305-6B88-6305-1BB324070425}"/>
              </a:ext>
            </a:extLst>
          </p:cNvPr>
          <p:cNvSpPr/>
          <p:nvPr/>
        </p:nvSpPr>
        <p:spPr>
          <a:xfrm>
            <a:off x="5618602" y="366124"/>
            <a:ext cx="708752" cy="693113"/>
          </a:xfrm>
          <a:prstGeom prst="flowChartConnector">
            <a:avLst/>
          </a:prstGeom>
          <a:solidFill>
            <a:srgbClr val="33CC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9</a:t>
            </a:r>
            <a:endParaRPr lang="en-IN" b="1" dirty="0"/>
          </a:p>
        </p:txBody>
      </p:sp>
      <p:sp>
        <p:nvSpPr>
          <p:cNvPr id="6" name="Rectangle: Rounded Corners 5">
            <a:extLst>
              <a:ext uri="{FF2B5EF4-FFF2-40B4-BE49-F238E27FC236}">
                <a16:creationId xmlns:a16="http://schemas.microsoft.com/office/drawing/2014/main" id="{0A7A5C1C-75AC-7DE4-6928-B8DBDCEAF381}"/>
              </a:ext>
            </a:extLst>
          </p:cNvPr>
          <p:cNvSpPr/>
          <p:nvPr/>
        </p:nvSpPr>
        <p:spPr>
          <a:xfrm>
            <a:off x="227682" y="1795751"/>
            <a:ext cx="4090929" cy="1377108"/>
          </a:xfrm>
          <a:custGeom>
            <a:avLst/>
            <a:gdLst>
              <a:gd name="connsiteX0" fmla="*/ 0 w 4090929"/>
              <a:gd name="connsiteY0" fmla="*/ 229523 h 1377108"/>
              <a:gd name="connsiteX1" fmla="*/ 229523 w 4090929"/>
              <a:gd name="connsiteY1" fmla="*/ 0 h 1377108"/>
              <a:gd name="connsiteX2" fmla="*/ 712045 w 4090929"/>
              <a:gd name="connsiteY2" fmla="*/ 0 h 1377108"/>
              <a:gd name="connsiteX3" fmla="*/ 1121929 w 4090929"/>
              <a:gd name="connsiteY3" fmla="*/ 0 h 1377108"/>
              <a:gd name="connsiteX4" fmla="*/ 1713407 w 4090929"/>
              <a:gd name="connsiteY4" fmla="*/ 0 h 1377108"/>
              <a:gd name="connsiteX5" fmla="*/ 2123291 w 4090929"/>
              <a:gd name="connsiteY5" fmla="*/ 0 h 1377108"/>
              <a:gd name="connsiteX6" fmla="*/ 2569493 w 4090929"/>
              <a:gd name="connsiteY6" fmla="*/ 0 h 1377108"/>
              <a:gd name="connsiteX7" fmla="*/ 3015696 w 4090929"/>
              <a:gd name="connsiteY7" fmla="*/ 0 h 1377108"/>
              <a:gd name="connsiteX8" fmla="*/ 3861406 w 4090929"/>
              <a:gd name="connsiteY8" fmla="*/ 0 h 1377108"/>
              <a:gd name="connsiteX9" fmla="*/ 4090929 w 4090929"/>
              <a:gd name="connsiteY9" fmla="*/ 229523 h 1377108"/>
              <a:gd name="connsiteX10" fmla="*/ 4090929 w 4090929"/>
              <a:gd name="connsiteY10" fmla="*/ 670193 h 1377108"/>
              <a:gd name="connsiteX11" fmla="*/ 4090929 w 4090929"/>
              <a:gd name="connsiteY11" fmla="*/ 1147585 h 1377108"/>
              <a:gd name="connsiteX12" fmla="*/ 3861406 w 4090929"/>
              <a:gd name="connsiteY12" fmla="*/ 1377108 h 1377108"/>
              <a:gd name="connsiteX13" fmla="*/ 3415203 w 4090929"/>
              <a:gd name="connsiteY13" fmla="*/ 1377108 h 1377108"/>
              <a:gd name="connsiteX14" fmla="*/ 2823725 w 4090929"/>
              <a:gd name="connsiteY14" fmla="*/ 1377108 h 1377108"/>
              <a:gd name="connsiteX15" fmla="*/ 2377522 w 4090929"/>
              <a:gd name="connsiteY15" fmla="*/ 1377108 h 1377108"/>
              <a:gd name="connsiteX16" fmla="*/ 1967638 w 4090929"/>
              <a:gd name="connsiteY16" fmla="*/ 1377108 h 1377108"/>
              <a:gd name="connsiteX17" fmla="*/ 1521436 w 4090929"/>
              <a:gd name="connsiteY17" fmla="*/ 1377108 h 1377108"/>
              <a:gd name="connsiteX18" fmla="*/ 1111552 w 4090929"/>
              <a:gd name="connsiteY18" fmla="*/ 1377108 h 1377108"/>
              <a:gd name="connsiteX19" fmla="*/ 229523 w 4090929"/>
              <a:gd name="connsiteY19" fmla="*/ 1377108 h 1377108"/>
              <a:gd name="connsiteX20" fmla="*/ 0 w 4090929"/>
              <a:gd name="connsiteY20" fmla="*/ 1147585 h 1377108"/>
              <a:gd name="connsiteX21" fmla="*/ 0 w 4090929"/>
              <a:gd name="connsiteY21" fmla="*/ 697735 h 1377108"/>
              <a:gd name="connsiteX22" fmla="*/ 0 w 4090929"/>
              <a:gd name="connsiteY22" fmla="*/ 229523 h 137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90929" h="1377108" fill="none" extrusionOk="0">
                <a:moveTo>
                  <a:pt x="0" y="229523"/>
                </a:moveTo>
                <a:cubicBezTo>
                  <a:pt x="-8980" y="80668"/>
                  <a:pt x="119300" y="-17593"/>
                  <a:pt x="229523" y="0"/>
                </a:cubicBezTo>
                <a:cubicBezTo>
                  <a:pt x="414317" y="-49663"/>
                  <a:pt x="600760" y="33897"/>
                  <a:pt x="712045" y="0"/>
                </a:cubicBezTo>
                <a:cubicBezTo>
                  <a:pt x="823330" y="-33897"/>
                  <a:pt x="989352" y="22004"/>
                  <a:pt x="1121929" y="0"/>
                </a:cubicBezTo>
                <a:cubicBezTo>
                  <a:pt x="1254506" y="-22004"/>
                  <a:pt x="1480781" y="24617"/>
                  <a:pt x="1713407" y="0"/>
                </a:cubicBezTo>
                <a:cubicBezTo>
                  <a:pt x="1946033" y="-24617"/>
                  <a:pt x="2031600" y="4480"/>
                  <a:pt x="2123291" y="0"/>
                </a:cubicBezTo>
                <a:cubicBezTo>
                  <a:pt x="2214982" y="-4480"/>
                  <a:pt x="2459903" y="14598"/>
                  <a:pt x="2569493" y="0"/>
                </a:cubicBezTo>
                <a:cubicBezTo>
                  <a:pt x="2679083" y="-14598"/>
                  <a:pt x="2879986" y="35341"/>
                  <a:pt x="3015696" y="0"/>
                </a:cubicBezTo>
                <a:cubicBezTo>
                  <a:pt x="3151406" y="-35341"/>
                  <a:pt x="3478080" y="24722"/>
                  <a:pt x="3861406" y="0"/>
                </a:cubicBezTo>
                <a:cubicBezTo>
                  <a:pt x="3995756" y="-16677"/>
                  <a:pt x="4073965" y="111210"/>
                  <a:pt x="4090929" y="229523"/>
                </a:cubicBezTo>
                <a:cubicBezTo>
                  <a:pt x="4122473" y="425001"/>
                  <a:pt x="4055742" y="564010"/>
                  <a:pt x="4090929" y="670193"/>
                </a:cubicBezTo>
                <a:cubicBezTo>
                  <a:pt x="4126116" y="776376"/>
                  <a:pt x="4054043" y="955052"/>
                  <a:pt x="4090929" y="1147585"/>
                </a:cubicBezTo>
                <a:cubicBezTo>
                  <a:pt x="4085161" y="1269723"/>
                  <a:pt x="4008560" y="1366253"/>
                  <a:pt x="3861406" y="1377108"/>
                </a:cubicBezTo>
                <a:cubicBezTo>
                  <a:pt x="3672860" y="1404169"/>
                  <a:pt x="3615646" y="1375463"/>
                  <a:pt x="3415203" y="1377108"/>
                </a:cubicBezTo>
                <a:cubicBezTo>
                  <a:pt x="3214760" y="1378753"/>
                  <a:pt x="3054143" y="1319019"/>
                  <a:pt x="2823725" y="1377108"/>
                </a:cubicBezTo>
                <a:cubicBezTo>
                  <a:pt x="2593307" y="1435197"/>
                  <a:pt x="2489497" y="1366281"/>
                  <a:pt x="2377522" y="1377108"/>
                </a:cubicBezTo>
                <a:cubicBezTo>
                  <a:pt x="2265547" y="1387935"/>
                  <a:pt x="2132513" y="1339713"/>
                  <a:pt x="1967638" y="1377108"/>
                </a:cubicBezTo>
                <a:cubicBezTo>
                  <a:pt x="1802763" y="1414503"/>
                  <a:pt x="1668183" y="1340561"/>
                  <a:pt x="1521436" y="1377108"/>
                </a:cubicBezTo>
                <a:cubicBezTo>
                  <a:pt x="1374689" y="1413655"/>
                  <a:pt x="1221141" y="1356093"/>
                  <a:pt x="1111552" y="1377108"/>
                </a:cubicBezTo>
                <a:cubicBezTo>
                  <a:pt x="1001963" y="1398123"/>
                  <a:pt x="451105" y="1296870"/>
                  <a:pt x="229523" y="1377108"/>
                </a:cubicBezTo>
                <a:cubicBezTo>
                  <a:pt x="122784" y="1389949"/>
                  <a:pt x="-5253" y="1247101"/>
                  <a:pt x="0" y="1147585"/>
                </a:cubicBezTo>
                <a:cubicBezTo>
                  <a:pt x="-6729" y="973994"/>
                  <a:pt x="9383" y="817523"/>
                  <a:pt x="0" y="697735"/>
                </a:cubicBezTo>
                <a:cubicBezTo>
                  <a:pt x="-9383" y="577947"/>
                  <a:pt x="38242" y="439262"/>
                  <a:pt x="0" y="229523"/>
                </a:cubicBezTo>
                <a:close/>
              </a:path>
              <a:path w="4090929" h="1377108" stroke="0" extrusionOk="0">
                <a:moveTo>
                  <a:pt x="0" y="229523"/>
                </a:moveTo>
                <a:cubicBezTo>
                  <a:pt x="7856" y="136650"/>
                  <a:pt x="84958" y="-7897"/>
                  <a:pt x="229523" y="0"/>
                </a:cubicBezTo>
                <a:cubicBezTo>
                  <a:pt x="445722" y="-26189"/>
                  <a:pt x="524750" y="4762"/>
                  <a:pt x="784682" y="0"/>
                </a:cubicBezTo>
                <a:cubicBezTo>
                  <a:pt x="1044614" y="-4762"/>
                  <a:pt x="1036089" y="30518"/>
                  <a:pt x="1267204" y="0"/>
                </a:cubicBezTo>
                <a:cubicBezTo>
                  <a:pt x="1498319" y="-30518"/>
                  <a:pt x="1642698" y="46374"/>
                  <a:pt x="1749725" y="0"/>
                </a:cubicBezTo>
                <a:cubicBezTo>
                  <a:pt x="1856752" y="-46374"/>
                  <a:pt x="2154063" y="40596"/>
                  <a:pt x="2341204" y="0"/>
                </a:cubicBezTo>
                <a:cubicBezTo>
                  <a:pt x="2528345" y="-40596"/>
                  <a:pt x="2691961" y="14339"/>
                  <a:pt x="2896363" y="0"/>
                </a:cubicBezTo>
                <a:cubicBezTo>
                  <a:pt x="3100765" y="-14339"/>
                  <a:pt x="3120759" y="33811"/>
                  <a:pt x="3306247" y="0"/>
                </a:cubicBezTo>
                <a:cubicBezTo>
                  <a:pt x="3491735" y="-33811"/>
                  <a:pt x="3708918" y="14714"/>
                  <a:pt x="3861406" y="0"/>
                </a:cubicBezTo>
                <a:cubicBezTo>
                  <a:pt x="3987301" y="14031"/>
                  <a:pt x="4084544" y="113282"/>
                  <a:pt x="4090929" y="229523"/>
                </a:cubicBezTo>
                <a:cubicBezTo>
                  <a:pt x="4096215" y="408336"/>
                  <a:pt x="4054554" y="476500"/>
                  <a:pt x="4090929" y="670193"/>
                </a:cubicBezTo>
                <a:cubicBezTo>
                  <a:pt x="4127304" y="863886"/>
                  <a:pt x="4067374" y="1008687"/>
                  <a:pt x="4090929" y="1147585"/>
                </a:cubicBezTo>
                <a:cubicBezTo>
                  <a:pt x="4107638" y="1259798"/>
                  <a:pt x="3979167" y="1367359"/>
                  <a:pt x="3861406" y="1377108"/>
                </a:cubicBezTo>
                <a:cubicBezTo>
                  <a:pt x="3662549" y="1389228"/>
                  <a:pt x="3580530" y="1358278"/>
                  <a:pt x="3451522" y="1377108"/>
                </a:cubicBezTo>
                <a:cubicBezTo>
                  <a:pt x="3322514" y="1395938"/>
                  <a:pt x="3035027" y="1349730"/>
                  <a:pt x="2860044" y="1377108"/>
                </a:cubicBezTo>
                <a:cubicBezTo>
                  <a:pt x="2685061" y="1404486"/>
                  <a:pt x="2506230" y="1367556"/>
                  <a:pt x="2268566" y="1377108"/>
                </a:cubicBezTo>
                <a:cubicBezTo>
                  <a:pt x="2030902" y="1386660"/>
                  <a:pt x="1985036" y="1373697"/>
                  <a:pt x="1858682" y="1377108"/>
                </a:cubicBezTo>
                <a:cubicBezTo>
                  <a:pt x="1732328" y="1380519"/>
                  <a:pt x="1426254" y="1327565"/>
                  <a:pt x="1303523" y="1377108"/>
                </a:cubicBezTo>
                <a:cubicBezTo>
                  <a:pt x="1180792" y="1426651"/>
                  <a:pt x="972279" y="1363426"/>
                  <a:pt x="821001" y="1377108"/>
                </a:cubicBezTo>
                <a:cubicBezTo>
                  <a:pt x="669723" y="1390790"/>
                  <a:pt x="474784" y="1325332"/>
                  <a:pt x="229523" y="1377108"/>
                </a:cubicBezTo>
                <a:cubicBezTo>
                  <a:pt x="92198" y="1359362"/>
                  <a:pt x="-36477" y="1278541"/>
                  <a:pt x="0" y="1147585"/>
                </a:cubicBezTo>
                <a:cubicBezTo>
                  <a:pt x="-11816" y="997298"/>
                  <a:pt x="926" y="832164"/>
                  <a:pt x="0" y="697735"/>
                </a:cubicBezTo>
                <a:cubicBezTo>
                  <a:pt x="-926" y="563306"/>
                  <a:pt x="54258" y="384505"/>
                  <a:pt x="0" y="229523"/>
                </a:cubicBezTo>
                <a:close/>
              </a:path>
            </a:pathLst>
          </a:custGeom>
          <a:solidFill>
            <a:srgbClr val="DDDDFF"/>
          </a:solidFill>
          <a:ln>
            <a:extLst>
              <a:ext uri="{C807C97D-BFC1-408E-A445-0C87EB9F89A2}">
                <ask:lineSketchStyleProps xmlns:ask="http://schemas.microsoft.com/office/drawing/2018/sketchyshapes" xmlns="" sd="1365715134">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National Traders want to understand the pending bills age or length of the time an invoice is due</a:t>
            </a:r>
            <a:endParaRPr lang="en-IN" sz="2000" dirty="0">
              <a:solidFill>
                <a:schemeClr val="tx1"/>
              </a:solidFill>
            </a:endParaRPr>
          </a:p>
        </p:txBody>
      </p:sp>
      <p:sp>
        <p:nvSpPr>
          <p:cNvPr id="7" name="Arrow: Notched Right 6">
            <a:extLst>
              <a:ext uri="{FF2B5EF4-FFF2-40B4-BE49-F238E27FC236}">
                <a16:creationId xmlns:a16="http://schemas.microsoft.com/office/drawing/2014/main" id="{B5719208-4486-35A2-B95B-FBE6EDE33944}"/>
              </a:ext>
            </a:extLst>
          </p:cNvPr>
          <p:cNvSpPr/>
          <p:nvPr/>
        </p:nvSpPr>
        <p:spPr>
          <a:xfrm>
            <a:off x="4399403" y="2066794"/>
            <a:ext cx="1039257" cy="695440"/>
          </a:xfrm>
          <a:prstGeom prst="notchedRightArrow">
            <a:avLst/>
          </a:prstGeom>
          <a:solidFill>
            <a:srgbClr val="99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9B6E7639-D8B1-CDB7-A13F-C518224B6FA8}"/>
              </a:ext>
            </a:extLst>
          </p:cNvPr>
          <p:cNvSpPr/>
          <p:nvPr/>
        </p:nvSpPr>
        <p:spPr>
          <a:xfrm>
            <a:off x="5618602" y="1795751"/>
            <a:ext cx="2710150" cy="1237525"/>
          </a:xfrm>
          <a:custGeom>
            <a:avLst/>
            <a:gdLst>
              <a:gd name="connsiteX0" fmla="*/ 0 w 2710150"/>
              <a:gd name="connsiteY0" fmla="*/ 206258 h 1237525"/>
              <a:gd name="connsiteX1" fmla="*/ 206258 w 2710150"/>
              <a:gd name="connsiteY1" fmla="*/ 0 h 1237525"/>
              <a:gd name="connsiteX2" fmla="*/ 757690 w 2710150"/>
              <a:gd name="connsiteY2" fmla="*/ 0 h 1237525"/>
              <a:gd name="connsiteX3" fmla="*/ 1355075 w 2710150"/>
              <a:gd name="connsiteY3" fmla="*/ 0 h 1237525"/>
              <a:gd name="connsiteX4" fmla="*/ 1952460 w 2710150"/>
              <a:gd name="connsiteY4" fmla="*/ 0 h 1237525"/>
              <a:gd name="connsiteX5" fmla="*/ 2503892 w 2710150"/>
              <a:gd name="connsiteY5" fmla="*/ 0 h 1237525"/>
              <a:gd name="connsiteX6" fmla="*/ 2710150 w 2710150"/>
              <a:gd name="connsiteY6" fmla="*/ 206258 h 1237525"/>
              <a:gd name="connsiteX7" fmla="*/ 2710150 w 2710150"/>
              <a:gd name="connsiteY7" fmla="*/ 610512 h 1237525"/>
              <a:gd name="connsiteX8" fmla="*/ 2710150 w 2710150"/>
              <a:gd name="connsiteY8" fmla="*/ 1031267 h 1237525"/>
              <a:gd name="connsiteX9" fmla="*/ 2503892 w 2710150"/>
              <a:gd name="connsiteY9" fmla="*/ 1237525 h 1237525"/>
              <a:gd name="connsiteX10" fmla="*/ 1975436 w 2710150"/>
              <a:gd name="connsiteY10" fmla="*/ 1237525 h 1237525"/>
              <a:gd name="connsiteX11" fmla="*/ 1446980 w 2710150"/>
              <a:gd name="connsiteY11" fmla="*/ 1237525 h 1237525"/>
              <a:gd name="connsiteX12" fmla="*/ 918525 w 2710150"/>
              <a:gd name="connsiteY12" fmla="*/ 1237525 h 1237525"/>
              <a:gd name="connsiteX13" fmla="*/ 206258 w 2710150"/>
              <a:gd name="connsiteY13" fmla="*/ 1237525 h 1237525"/>
              <a:gd name="connsiteX14" fmla="*/ 0 w 2710150"/>
              <a:gd name="connsiteY14" fmla="*/ 1031267 h 1237525"/>
              <a:gd name="connsiteX15" fmla="*/ 0 w 2710150"/>
              <a:gd name="connsiteY15" fmla="*/ 627013 h 1237525"/>
              <a:gd name="connsiteX16" fmla="*/ 0 w 2710150"/>
              <a:gd name="connsiteY16" fmla="*/ 206258 h 123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10150" h="1237525" fill="none" extrusionOk="0">
                <a:moveTo>
                  <a:pt x="0" y="206258"/>
                </a:moveTo>
                <a:cubicBezTo>
                  <a:pt x="30770" y="99926"/>
                  <a:pt x="88243" y="30656"/>
                  <a:pt x="206258" y="0"/>
                </a:cubicBezTo>
                <a:cubicBezTo>
                  <a:pt x="397392" y="-63962"/>
                  <a:pt x="575484" y="21111"/>
                  <a:pt x="757690" y="0"/>
                </a:cubicBezTo>
                <a:cubicBezTo>
                  <a:pt x="939896" y="-21111"/>
                  <a:pt x="1114849" y="40650"/>
                  <a:pt x="1355075" y="0"/>
                </a:cubicBezTo>
                <a:cubicBezTo>
                  <a:pt x="1595302" y="-40650"/>
                  <a:pt x="1655399" y="54462"/>
                  <a:pt x="1952460" y="0"/>
                </a:cubicBezTo>
                <a:cubicBezTo>
                  <a:pt x="2249522" y="-54462"/>
                  <a:pt x="2280869" y="16166"/>
                  <a:pt x="2503892" y="0"/>
                </a:cubicBezTo>
                <a:cubicBezTo>
                  <a:pt x="2605415" y="-30483"/>
                  <a:pt x="2715084" y="87097"/>
                  <a:pt x="2710150" y="206258"/>
                </a:cubicBezTo>
                <a:cubicBezTo>
                  <a:pt x="2740563" y="346718"/>
                  <a:pt x="2679932" y="457685"/>
                  <a:pt x="2710150" y="610512"/>
                </a:cubicBezTo>
                <a:cubicBezTo>
                  <a:pt x="2740368" y="763339"/>
                  <a:pt x="2702335" y="872105"/>
                  <a:pt x="2710150" y="1031267"/>
                </a:cubicBezTo>
                <a:cubicBezTo>
                  <a:pt x="2730378" y="1121924"/>
                  <a:pt x="2606989" y="1221515"/>
                  <a:pt x="2503892" y="1237525"/>
                </a:cubicBezTo>
                <a:cubicBezTo>
                  <a:pt x="2369247" y="1269396"/>
                  <a:pt x="2128298" y="1187433"/>
                  <a:pt x="1975436" y="1237525"/>
                </a:cubicBezTo>
                <a:cubicBezTo>
                  <a:pt x="1822574" y="1287617"/>
                  <a:pt x="1599967" y="1204014"/>
                  <a:pt x="1446980" y="1237525"/>
                </a:cubicBezTo>
                <a:cubicBezTo>
                  <a:pt x="1293993" y="1271036"/>
                  <a:pt x="1148048" y="1179530"/>
                  <a:pt x="918525" y="1237525"/>
                </a:cubicBezTo>
                <a:cubicBezTo>
                  <a:pt x="689002" y="1295520"/>
                  <a:pt x="421571" y="1208896"/>
                  <a:pt x="206258" y="1237525"/>
                </a:cubicBezTo>
                <a:cubicBezTo>
                  <a:pt x="95117" y="1256984"/>
                  <a:pt x="-16463" y="1125206"/>
                  <a:pt x="0" y="1031267"/>
                </a:cubicBezTo>
                <a:cubicBezTo>
                  <a:pt x="-47333" y="873749"/>
                  <a:pt x="40902" y="777846"/>
                  <a:pt x="0" y="627013"/>
                </a:cubicBezTo>
                <a:cubicBezTo>
                  <a:pt x="-40902" y="476180"/>
                  <a:pt x="44182" y="358916"/>
                  <a:pt x="0" y="206258"/>
                </a:cubicBezTo>
                <a:close/>
              </a:path>
              <a:path w="2710150" h="1237525" stroke="0" extrusionOk="0">
                <a:moveTo>
                  <a:pt x="0" y="206258"/>
                </a:moveTo>
                <a:cubicBezTo>
                  <a:pt x="3714" y="108366"/>
                  <a:pt x="84286" y="-3575"/>
                  <a:pt x="206258" y="0"/>
                </a:cubicBezTo>
                <a:cubicBezTo>
                  <a:pt x="329583" y="-15883"/>
                  <a:pt x="575923" y="39535"/>
                  <a:pt x="803643" y="0"/>
                </a:cubicBezTo>
                <a:cubicBezTo>
                  <a:pt x="1031364" y="-39535"/>
                  <a:pt x="1094264" y="8725"/>
                  <a:pt x="1355075" y="0"/>
                </a:cubicBezTo>
                <a:cubicBezTo>
                  <a:pt x="1615886" y="-8725"/>
                  <a:pt x="1767895" y="45802"/>
                  <a:pt x="1906507" y="0"/>
                </a:cubicBezTo>
                <a:cubicBezTo>
                  <a:pt x="2045119" y="-45802"/>
                  <a:pt x="2234144" y="46430"/>
                  <a:pt x="2503892" y="0"/>
                </a:cubicBezTo>
                <a:cubicBezTo>
                  <a:pt x="2632180" y="14705"/>
                  <a:pt x="2739287" y="85388"/>
                  <a:pt x="2710150" y="206258"/>
                </a:cubicBezTo>
                <a:cubicBezTo>
                  <a:pt x="2751556" y="413262"/>
                  <a:pt x="2709666" y="539373"/>
                  <a:pt x="2710150" y="627013"/>
                </a:cubicBezTo>
                <a:cubicBezTo>
                  <a:pt x="2710634" y="714654"/>
                  <a:pt x="2708327" y="848428"/>
                  <a:pt x="2710150" y="1031267"/>
                </a:cubicBezTo>
                <a:cubicBezTo>
                  <a:pt x="2711611" y="1137871"/>
                  <a:pt x="2613597" y="1244671"/>
                  <a:pt x="2503892" y="1237525"/>
                </a:cubicBezTo>
                <a:cubicBezTo>
                  <a:pt x="2305039" y="1265575"/>
                  <a:pt x="2227262" y="1210839"/>
                  <a:pt x="1998413" y="1237525"/>
                </a:cubicBezTo>
                <a:cubicBezTo>
                  <a:pt x="1769564" y="1264211"/>
                  <a:pt x="1688226" y="1164268"/>
                  <a:pt x="1378051" y="1237525"/>
                </a:cubicBezTo>
                <a:cubicBezTo>
                  <a:pt x="1067876" y="1310782"/>
                  <a:pt x="1083501" y="1216148"/>
                  <a:pt x="803643" y="1237525"/>
                </a:cubicBezTo>
                <a:cubicBezTo>
                  <a:pt x="523785" y="1258902"/>
                  <a:pt x="487074" y="1198565"/>
                  <a:pt x="206258" y="1237525"/>
                </a:cubicBezTo>
                <a:cubicBezTo>
                  <a:pt x="79101" y="1233954"/>
                  <a:pt x="-31494" y="1140674"/>
                  <a:pt x="0" y="1031267"/>
                </a:cubicBezTo>
                <a:cubicBezTo>
                  <a:pt x="-9740" y="932098"/>
                  <a:pt x="35404" y="774363"/>
                  <a:pt x="0" y="602262"/>
                </a:cubicBezTo>
                <a:cubicBezTo>
                  <a:pt x="-35404" y="430162"/>
                  <a:pt x="26731" y="298493"/>
                  <a:pt x="0" y="206258"/>
                </a:cubicBezTo>
                <a:close/>
              </a:path>
            </a:pathLst>
          </a:custGeom>
          <a:solidFill>
            <a:srgbClr val="99FF99"/>
          </a:solidFill>
          <a:ln>
            <a:extLst>
              <a:ext uri="{C807C97D-BFC1-408E-A445-0C87EB9F89A2}">
                <ask:lineSketchStyleProps xmlns:ask="http://schemas.microsoft.com/office/drawing/2018/sketchyshapes" xmlns="" sd="1365715134">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Ageing analysis report</a:t>
            </a:r>
            <a:endParaRPr lang="en-IN" sz="2400" b="1" dirty="0">
              <a:solidFill>
                <a:schemeClr val="tx1"/>
              </a:solidFill>
            </a:endParaRPr>
          </a:p>
        </p:txBody>
      </p:sp>
      <p:pic>
        <p:nvPicPr>
          <p:cNvPr id="10" name="Picture 9">
            <a:extLst>
              <a:ext uri="{FF2B5EF4-FFF2-40B4-BE49-F238E27FC236}">
                <a16:creationId xmlns:a16="http://schemas.microsoft.com/office/drawing/2014/main" id="{5E9FE6AC-7FC3-BD80-75CF-AEA49CFFCB81}"/>
              </a:ext>
            </a:extLst>
          </p:cNvPr>
          <p:cNvPicPr>
            <a:picLocks noChangeAspect="1"/>
          </p:cNvPicPr>
          <p:nvPr/>
        </p:nvPicPr>
        <p:blipFill>
          <a:blip r:embed="rId2"/>
          <a:stretch>
            <a:fillRect/>
          </a:stretch>
        </p:blipFill>
        <p:spPr>
          <a:xfrm>
            <a:off x="822986" y="3584796"/>
            <a:ext cx="2041387" cy="369065"/>
          </a:xfrm>
          <a:prstGeom prst="rect">
            <a:avLst/>
          </a:prstGeom>
          <a:ln>
            <a:solidFill>
              <a:schemeClr val="tx1"/>
            </a:solidFill>
          </a:ln>
        </p:spPr>
      </p:pic>
      <p:pic>
        <p:nvPicPr>
          <p:cNvPr id="12" name="Picture 11">
            <a:extLst>
              <a:ext uri="{FF2B5EF4-FFF2-40B4-BE49-F238E27FC236}">
                <a16:creationId xmlns:a16="http://schemas.microsoft.com/office/drawing/2014/main" id="{0B51771B-DC66-D039-5FF0-5105D81F0B23}"/>
              </a:ext>
            </a:extLst>
          </p:cNvPr>
          <p:cNvPicPr>
            <a:picLocks noChangeAspect="1"/>
          </p:cNvPicPr>
          <p:nvPr/>
        </p:nvPicPr>
        <p:blipFill>
          <a:blip r:embed="rId3"/>
          <a:stretch>
            <a:fillRect/>
          </a:stretch>
        </p:blipFill>
        <p:spPr>
          <a:xfrm>
            <a:off x="4186422" y="3227534"/>
            <a:ext cx="6704221" cy="1326967"/>
          </a:xfrm>
          <a:prstGeom prst="rect">
            <a:avLst/>
          </a:prstGeom>
          <a:ln>
            <a:solidFill>
              <a:schemeClr val="tx1"/>
            </a:solidFill>
          </a:ln>
        </p:spPr>
      </p:pic>
      <p:sp>
        <p:nvSpPr>
          <p:cNvPr id="13" name="Arrow: Right 12">
            <a:extLst>
              <a:ext uri="{FF2B5EF4-FFF2-40B4-BE49-F238E27FC236}">
                <a16:creationId xmlns:a16="http://schemas.microsoft.com/office/drawing/2014/main" id="{8C57A8C3-20F2-FF19-7FD9-A97EAD8323B1}"/>
              </a:ext>
            </a:extLst>
          </p:cNvPr>
          <p:cNvSpPr/>
          <p:nvPr/>
        </p:nvSpPr>
        <p:spPr>
          <a:xfrm>
            <a:off x="2941504" y="3723609"/>
            <a:ext cx="1167787"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164C5BC1-9E63-FB7F-2E7E-7D979D8D7019}"/>
              </a:ext>
            </a:extLst>
          </p:cNvPr>
          <p:cNvSpPr/>
          <p:nvPr/>
        </p:nvSpPr>
        <p:spPr>
          <a:xfrm>
            <a:off x="3650052" y="5024698"/>
            <a:ext cx="8023110" cy="51392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rPr>
              <a:t>Considers Voucher date &amp; To period applied in report</a:t>
            </a:r>
          </a:p>
        </p:txBody>
      </p:sp>
      <p:sp>
        <p:nvSpPr>
          <p:cNvPr id="22" name="Rectangle: Rounded Corners 21">
            <a:extLst>
              <a:ext uri="{FF2B5EF4-FFF2-40B4-BE49-F238E27FC236}">
                <a16:creationId xmlns:a16="http://schemas.microsoft.com/office/drawing/2014/main" id="{D4098647-A24A-79C9-BD4C-7F1EA3A17A06}"/>
              </a:ext>
            </a:extLst>
          </p:cNvPr>
          <p:cNvSpPr/>
          <p:nvPr/>
        </p:nvSpPr>
        <p:spPr>
          <a:xfrm>
            <a:off x="3650052" y="5851984"/>
            <a:ext cx="8023110" cy="513921"/>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rPr>
              <a:t>Considers Due date &amp; To period applied in report</a:t>
            </a:r>
          </a:p>
        </p:txBody>
      </p:sp>
      <p:sp>
        <p:nvSpPr>
          <p:cNvPr id="23" name="Callout: Right Arrow 22">
            <a:extLst>
              <a:ext uri="{FF2B5EF4-FFF2-40B4-BE49-F238E27FC236}">
                <a16:creationId xmlns:a16="http://schemas.microsoft.com/office/drawing/2014/main" id="{FF139CA1-78CF-13D8-6623-4372FAE8C681}"/>
              </a:ext>
            </a:extLst>
          </p:cNvPr>
          <p:cNvSpPr/>
          <p:nvPr/>
        </p:nvSpPr>
        <p:spPr>
          <a:xfrm>
            <a:off x="674911" y="5024698"/>
            <a:ext cx="2550149" cy="513921"/>
          </a:xfrm>
          <a:prstGeom prst="rightArrowCallou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By Bill date</a:t>
            </a:r>
          </a:p>
        </p:txBody>
      </p:sp>
      <p:sp>
        <p:nvSpPr>
          <p:cNvPr id="24" name="Callout: Right Arrow 23">
            <a:extLst>
              <a:ext uri="{FF2B5EF4-FFF2-40B4-BE49-F238E27FC236}">
                <a16:creationId xmlns:a16="http://schemas.microsoft.com/office/drawing/2014/main" id="{0D344C19-7A0A-9B35-0C0D-79815F3D41B9}"/>
              </a:ext>
            </a:extLst>
          </p:cNvPr>
          <p:cNvSpPr/>
          <p:nvPr/>
        </p:nvSpPr>
        <p:spPr>
          <a:xfrm>
            <a:off x="674911" y="5878128"/>
            <a:ext cx="2550149" cy="513921"/>
          </a:xfrm>
          <a:prstGeom prst="rightArrowCallou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By Due date</a:t>
            </a:r>
          </a:p>
        </p:txBody>
      </p:sp>
    </p:spTree>
    <p:extLst>
      <p:ext uri="{BB962C8B-B14F-4D97-AF65-F5344CB8AC3E}">
        <p14:creationId xmlns:p14="http://schemas.microsoft.com/office/powerpoint/2010/main" val="186033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p:tgtEl>
                                          <p:spTgt spid="8"/>
                                        </p:tgtEl>
                                        <p:attrNameLst>
                                          <p:attrName>ppt_x</p:attrName>
                                        </p:attrNameLst>
                                      </p:cBhvr>
                                      <p:tavLst>
                                        <p:tav tm="0">
                                          <p:val>
                                            <p:strVal val="#ppt_x-#ppt_w*1.125000"/>
                                          </p:val>
                                        </p:tav>
                                        <p:tav tm="100000">
                                          <p:val>
                                            <p:strVal val="#ppt_x"/>
                                          </p:val>
                                        </p:tav>
                                      </p:tavLst>
                                    </p:anim>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21" grpId="0" animBg="1"/>
      <p:bldP spid="22" grpId="0" animBg="1"/>
      <p:bldP spid="23" grpId="0" animBg="1"/>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27B01-2F77-C6CF-D32F-B7A20BE3EC50}"/>
              </a:ext>
            </a:extLst>
          </p:cNvPr>
          <p:cNvSpPr>
            <a:spLocks noGrp="1"/>
          </p:cNvSpPr>
          <p:nvPr>
            <p:ph type="title"/>
          </p:nvPr>
        </p:nvSpPr>
        <p:spPr/>
        <p:txBody>
          <a:bodyPr/>
          <a:lstStyle/>
          <a:p>
            <a:r>
              <a:rPr lang="en-IN" b="1" dirty="0"/>
              <a:t>                                           Exercise</a:t>
            </a:r>
            <a:endParaRPr lang="en-US" dirty="0"/>
          </a:p>
        </p:txBody>
      </p:sp>
      <p:pic>
        <p:nvPicPr>
          <p:cNvPr id="4" name="Picture 2" descr="Exercise as medicine for the mind - Aspire Physiotherapy And Sports Injury  Clinic">
            <a:extLst>
              <a:ext uri="{FF2B5EF4-FFF2-40B4-BE49-F238E27FC236}">
                <a16:creationId xmlns:a16="http://schemas.microsoft.com/office/drawing/2014/main" id="{134F6C03-4462-58E2-FD25-E5119C6D4FCE}"/>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4158" b="8205"/>
          <a:stretch/>
        </p:blipFill>
        <p:spPr bwMode="auto">
          <a:xfrm>
            <a:off x="8918448" y="18086"/>
            <a:ext cx="3273552" cy="26070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oogle Shape;1620;p33">
            <a:extLst>
              <a:ext uri="{FF2B5EF4-FFF2-40B4-BE49-F238E27FC236}">
                <a16:creationId xmlns:a16="http://schemas.microsoft.com/office/drawing/2014/main" id="{14782A95-F164-8E13-65DD-1416822FB0BE}"/>
              </a:ext>
            </a:extLst>
          </p:cNvPr>
          <p:cNvGrpSpPr/>
          <p:nvPr/>
        </p:nvGrpSpPr>
        <p:grpSpPr>
          <a:xfrm>
            <a:off x="690170" y="1915290"/>
            <a:ext cx="4633384" cy="1042783"/>
            <a:chOff x="2088100" y="1263904"/>
            <a:chExt cx="2735760" cy="709832"/>
          </a:xfrm>
        </p:grpSpPr>
        <p:sp>
          <p:nvSpPr>
            <p:cNvPr id="8" name="Google Shape;1623;p33">
              <a:extLst>
                <a:ext uri="{FF2B5EF4-FFF2-40B4-BE49-F238E27FC236}">
                  <a16:creationId xmlns:a16="http://schemas.microsoft.com/office/drawing/2014/main" id="{8E45FFB7-BC39-3CF6-3A23-D4C011C1614E}"/>
                </a:ext>
              </a:extLst>
            </p:cNvPr>
            <p:cNvSpPr/>
            <p:nvPr/>
          </p:nvSpPr>
          <p:spPr>
            <a:xfrm>
              <a:off x="2088100" y="1263904"/>
              <a:ext cx="2735760" cy="709832"/>
            </a:xfrm>
            <a:custGeom>
              <a:avLst/>
              <a:gdLst/>
              <a:ahLst/>
              <a:cxnLst/>
              <a:rect l="l" t="t" r="r" b="b"/>
              <a:pathLst>
                <a:path w="102014" h="26469" extrusionOk="0">
                  <a:moveTo>
                    <a:pt x="3311" y="1"/>
                  </a:moveTo>
                  <a:cubicBezTo>
                    <a:pt x="1477" y="1"/>
                    <a:pt x="1" y="1489"/>
                    <a:pt x="1" y="3311"/>
                  </a:cubicBezTo>
                  <a:lnTo>
                    <a:pt x="1" y="23159"/>
                  </a:lnTo>
                  <a:cubicBezTo>
                    <a:pt x="1" y="24980"/>
                    <a:pt x="1477" y="26469"/>
                    <a:pt x="3311" y="26469"/>
                  </a:cubicBezTo>
                  <a:lnTo>
                    <a:pt x="91000" y="26469"/>
                  </a:lnTo>
                  <a:cubicBezTo>
                    <a:pt x="92036" y="26469"/>
                    <a:pt x="93012" y="25980"/>
                    <a:pt x="93643" y="25147"/>
                  </a:cubicBezTo>
                  <a:lnTo>
                    <a:pt x="101132" y="15229"/>
                  </a:lnTo>
                  <a:cubicBezTo>
                    <a:pt x="102013" y="14050"/>
                    <a:pt x="102013" y="12419"/>
                    <a:pt x="101132" y="11240"/>
                  </a:cubicBezTo>
                  <a:lnTo>
                    <a:pt x="93643" y="1323"/>
                  </a:lnTo>
                  <a:cubicBezTo>
                    <a:pt x="93012" y="489"/>
                    <a:pt x="92036" y="1"/>
                    <a:pt x="91000"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624;p33">
              <a:extLst>
                <a:ext uri="{FF2B5EF4-FFF2-40B4-BE49-F238E27FC236}">
                  <a16:creationId xmlns:a16="http://schemas.microsoft.com/office/drawing/2014/main" id="{164836C9-81DD-0607-70D7-D04DC5D3F0C3}"/>
                </a:ext>
              </a:extLst>
            </p:cNvPr>
            <p:cNvSpPr/>
            <p:nvPr/>
          </p:nvSpPr>
          <p:spPr>
            <a:xfrm>
              <a:off x="4065102" y="1372083"/>
              <a:ext cx="516357" cy="516357"/>
            </a:xfrm>
            <a:custGeom>
              <a:avLst/>
              <a:gdLst/>
              <a:ahLst/>
              <a:cxnLst/>
              <a:rect l="l" t="t" r="r" b="b"/>
              <a:pathLst>
                <a:path w="13967" h="13967" extrusionOk="0">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E09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dirty="0"/>
            </a:p>
          </p:txBody>
        </p:sp>
        <p:sp>
          <p:nvSpPr>
            <p:cNvPr id="10" name="Google Shape;1625;p33">
              <a:extLst>
                <a:ext uri="{FF2B5EF4-FFF2-40B4-BE49-F238E27FC236}">
                  <a16:creationId xmlns:a16="http://schemas.microsoft.com/office/drawing/2014/main" id="{8E6CCFE5-50CE-244D-C776-596A30EA73B2}"/>
                </a:ext>
              </a:extLst>
            </p:cNvPr>
            <p:cNvSpPr/>
            <p:nvPr/>
          </p:nvSpPr>
          <p:spPr>
            <a:xfrm>
              <a:off x="4129884" y="1372070"/>
              <a:ext cx="462998" cy="493487"/>
            </a:xfrm>
            <a:custGeom>
              <a:avLst/>
              <a:gdLst/>
              <a:ahLst/>
              <a:cxnLst/>
              <a:rect l="l" t="t" r="r" b="b"/>
              <a:pathLst>
                <a:path w="13967" h="13967" extrusionOk="0">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accent5"/>
                  </a:solidFill>
                  <a:latin typeface="Fira Sans Extra Condensed Medium"/>
                  <a:ea typeface="Fira Sans Extra Condensed Medium"/>
                  <a:cs typeface="Fira Sans Extra Condensed Medium"/>
                  <a:sym typeface="Fira Sans Extra Condensed Medium"/>
                </a:rPr>
                <a:t>01</a:t>
              </a:r>
              <a:endParaRPr sz="2500" dirty="0"/>
            </a:p>
          </p:txBody>
        </p:sp>
        <p:sp>
          <p:nvSpPr>
            <p:cNvPr id="13" name="Google Shape;1628;p33">
              <a:extLst>
                <a:ext uri="{FF2B5EF4-FFF2-40B4-BE49-F238E27FC236}">
                  <a16:creationId xmlns:a16="http://schemas.microsoft.com/office/drawing/2014/main" id="{0F235828-34FE-059D-201B-B090084954E0}"/>
                </a:ext>
              </a:extLst>
            </p:cNvPr>
            <p:cNvSpPr txBox="1"/>
            <p:nvPr/>
          </p:nvSpPr>
          <p:spPr>
            <a:xfrm>
              <a:off x="2164305" y="1300644"/>
              <a:ext cx="1889374" cy="5619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latin typeface="Fira Sans Extra Condensed Medium"/>
                  <a:ea typeface="Fira Sans Extra Condensed Medium"/>
                  <a:cs typeface="Fira Sans Extra Condensed Medium"/>
                  <a:sym typeface="Fira Sans Extra Condensed Medium"/>
                </a:rPr>
                <a:t>Reference used for adjusting the bills</a:t>
              </a:r>
              <a:endParaRPr sz="1700" b="1" dirty="0">
                <a:latin typeface="Fira Sans Extra Condensed Medium"/>
                <a:ea typeface="Fira Sans Extra Condensed Medium"/>
                <a:cs typeface="Fira Sans Extra Condensed Medium"/>
                <a:sym typeface="Fira Sans Extra Condensed Medium"/>
              </a:endParaRPr>
            </a:p>
          </p:txBody>
        </p:sp>
      </p:grpSp>
      <p:grpSp>
        <p:nvGrpSpPr>
          <p:cNvPr id="14" name="Google Shape;1620;p33">
            <a:extLst>
              <a:ext uri="{FF2B5EF4-FFF2-40B4-BE49-F238E27FC236}">
                <a16:creationId xmlns:a16="http://schemas.microsoft.com/office/drawing/2014/main" id="{C2B88FEE-0364-1A2F-8106-A41029939C8E}"/>
              </a:ext>
            </a:extLst>
          </p:cNvPr>
          <p:cNvGrpSpPr/>
          <p:nvPr/>
        </p:nvGrpSpPr>
        <p:grpSpPr>
          <a:xfrm>
            <a:off x="690170" y="4991579"/>
            <a:ext cx="4633384" cy="1042784"/>
            <a:chOff x="2088100" y="1263904"/>
            <a:chExt cx="2735760" cy="709832"/>
          </a:xfrm>
        </p:grpSpPr>
        <p:sp>
          <p:nvSpPr>
            <p:cNvPr id="17" name="Google Shape;1623;p33">
              <a:extLst>
                <a:ext uri="{FF2B5EF4-FFF2-40B4-BE49-F238E27FC236}">
                  <a16:creationId xmlns:a16="http://schemas.microsoft.com/office/drawing/2014/main" id="{F3F2BB89-E0E3-02ED-64FD-8D1207556DD3}"/>
                </a:ext>
              </a:extLst>
            </p:cNvPr>
            <p:cNvSpPr/>
            <p:nvPr/>
          </p:nvSpPr>
          <p:spPr>
            <a:xfrm>
              <a:off x="2088100" y="1263904"/>
              <a:ext cx="2735760" cy="709832"/>
            </a:xfrm>
            <a:custGeom>
              <a:avLst/>
              <a:gdLst/>
              <a:ahLst/>
              <a:cxnLst/>
              <a:rect l="l" t="t" r="r" b="b"/>
              <a:pathLst>
                <a:path w="102014" h="26469" extrusionOk="0">
                  <a:moveTo>
                    <a:pt x="3311" y="1"/>
                  </a:moveTo>
                  <a:cubicBezTo>
                    <a:pt x="1477" y="1"/>
                    <a:pt x="1" y="1489"/>
                    <a:pt x="1" y="3311"/>
                  </a:cubicBezTo>
                  <a:lnTo>
                    <a:pt x="1" y="23159"/>
                  </a:lnTo>
                  <a:cubicBezTo>
                    <a:pt x="1" y="24980"/>
                    <a:pt x="1477" y="26469"/>
                    <a:pt x="3311" y="26469"/>
                  </a:cubicBezTo>
                  <a:lnTo>
                    <a:pt x="91000" y="26469"/>
                  </a:lnTo>
                  <a:cubicBezTo>
                    <a:pt x="92036" y="26469"/>
                    <a:pt x="93012" y="25980"/>
                    <a:pt x="93643" y="25147"/>
                  </a:cubicBezTo>
                  <a:lnTo>
                    <a:pt x="101132" y="15229"/>
                  </a:lnTo>
                  <a:cubicBezTo>
                    <a:pt x="102013" y="14050"/>
                    <a:pt x="102013" y="12419"/>
                    <a:pt x="101132" y="11240"/>
                  </a:cubicBezTo>
                  <a:lnTo>
                    <a:pt x="93643" y="1323"/>
                  </a:lnTo>
                  <a:cubicBezTo>
                    <a:pt x="93012" y="489"/>
                    <a:pt x="92036" y="1"/>
                    <a:pt x="91000"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24;p33">
              <a:extLst>
                <a:ext uri="{FF2B5EF4-FFF2-40B4-BE49-F238E27FC236}">
                  <a16:creationId xmlns:a16="http://schemas.microsoft.com/office/drawing/2014/main" id="{E167077E-0717-4529-FCE0-332B74BE09DF}"/>
                </a:ext>
              </a:extLst>
            </p:cNvPr>
            <p:cNvSpPr/>
            <p:nvPr/>
          </p:nvSpPr>
          <p:spPr>
            <a:xfrm>
              <a:off x="4065102" y="1372083"/>
              <a:ext cx="516357" cy="516357"/>
            </a:xfrm>
            <a:custGeom>
              <a:avLst/>
              <a:gdLst/>
              <a:ahLst/>
              <a:cxnLst/>
              <a:rect l="l" t="t" r="r" b="b"/>
              <a:pathLst>
                <a:path w="13967" h="13967" extrusionOk="0">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E09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dirty="0"/>
            </a:p>
          </p:txBody>
        </p:sp>
        <p:sp>
          <p:nvSpPr>
            <p:cNvPr id="19" name="Google Shape;1625;p33">
              <a:extLst>
                <a:ext uri="{FF2B5EF4-FFF2-40B4-BE49-F238E27FC236}">
                  <a16:creationId xmlns:a16="http://schemas.microsoft.com/office/drawing/2014/main" id="{CAD0DAD2-B15A-0512-9D23-605553C1E594}"/>
                </a:ext>
              </a:extLst>
            </p:cNvPr>
            <p:cNvSpPr/>
            <p:nvPr/>
          </p:nvSpPr>
          <p:spPr>
            <a:xfrm>
              <a:off x="4129884" y="1372070"/>
              <a:ext cx="462998" cy="493487"/>
            </a:xfrm>
            <a:custGeom>
              <a:avLst/>
              <a:gdLst/>
              <a:ahLst/>
              <a:cxnLst/>
              <a:rect l="l" t="t" r="r" b="b"/>
              <a:pathLst>
                <a:path w="13967" h="13967" extrusionOk="0">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accent5"/>
                  </a:solidFill>
                  <a:latin typeface="Fira Sans Extra Condensed Medium"/>
                  <a:ea typeface="Fira Sans Extra Condensed Medium"/>
                  <a:cs typeface="Fira Sans Extra Condensed Medium"/>
                  <a:sym typeface="Fira Sans Extra Condensed Medium"/>
                </a:rPr>
                <a:t>03</a:t>
              </a:r>
              <a:endParaRPr sz="2500" dirty="0"/>
            </a:p>
          </p:txBody>
        </p:sp>
        <p:sp>
          <p:nvSpPr>
            <p:cNvPr id="20" name="Google Shape;1628;p33">
              <a:extLst>
                <a:ext uri="{FF2B5EF4-FFF2-40B4-BE49-F238E27FC236}">
                  <a16:creationId xmlns:a16="http://schemas.microsoft.com/office/drawing/2014/main" id="{68C5179F-789A-1C02-B7AB-F1D3CD62D488}"/>
                </a:ext>
              </a:extLst>
            </p:cNvPr>
            <p:cNvSpPr txBox="1"/>
            <p:nvPr/>
          </p:nvSpPr>
          <p:spPr>
            <a:xfrm>
              <a:off x="2164305" y="1300644"/>
              <a:ext cx="1889374" cy="5619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latin typeface="Fira Sans Extra Condensed Medium"/>
                  <a:ea typeface="Fira Sans Extra Condensed Medium"/>
                  <a:cs typeface="Fira Sans Extra Condensed Medium"/>
                  <a:sym typeface="Fira Sans Extra Condensed Medium"/>
                </a:rPr>
                <a:t>Want to remind customers about the upcoming invoices due for payment</a:t>
              </a:r>
              <a:endParaRPr sz="1700" b="1" dirty="0">
                <a:latin typeface="Fira Sans Extra Condensed Medium"/>
                <a:ea typeface="Fira Sans Extra Condensed Medium"/>
                <a:cs typeface="Fira Sans Extra Condensed Medium"/>
                <a:sym typeface="Fira Sans Extra Condensed Medium"/>
              </a:endParaRPr>
            </a:p>
          </p:txBody>
        </p:sp>
      </p:grpSp>
      <p:grpSp>
        <p:nvGrpSpPr>
          <p:cNvPr id="25" name="Google Shape;1620;p33">
            <a:extLst>
              <a:ext uri="{FF2B5EF4-FFF2-40B4-BE49-F238E27FC236}">
                <a16:creationId xmlns:a16="http://schemas.microsoft.com/office/drawing/2014/main" id="{936EEC61-929A-5E0B-D552-3F523C7C3523}"/>
              </a:ext>
            </a:extLst>
          </p:cNvPr>
          <p:cNvGrpSpPr/>
          <p:nvPr/>
        </p:nvGrpSpPr>
        <p:grpSpPr>
          <a:xfrm>
            <a:off x="688929" y="3312992"/>
            <a:ext cx="4633384" cy="1042783"/>
            <a:chOff x="2088100" y="1263904"/>
            <a:chExt cx="2735760" cy="709832"/>
          </a:xfrm>
        </p:grpSpPr>
        <p:sp>
          <p:nvSpPr>
            <p:cNvPr id="28" name="Google Shape;1623;p33">
              <a:extLst>
                <a:ext uri="{FF2B5EF4-FFF2-40B4-BE49-F238E27FC236}">
                  <a16:creationId xmlns:a16="http://schemas.microsoft.com/office/drawing/2014/main" id="{27B2093E-BB07-051B-D16D-5CB740CBF5DF}"/>
                </a:ext>
              </a:extLst>
            </p:cNvPr>
            <p:cNvSpPr/>
            <p:nvPr/>
          </p:nvSpPr>
          <p:spPr>
            <a:xfrm>
              <a:off x="2088100" y="1263904"/>
              <a:ext cx="2735760" cy="709832"/>
            </a:xfrm>
            <a:custGeom>
              <a:avLst/>
              <a:gdLst/>
              <a:ahLst/>
              <a:cxnLst/>
              <a:rect l="l" t="t" r="r" b="b"/>
              <a:pathLst>
                <a:path w="102014" h="26469" extrusionOk="0">
                  <a:moveTo>
                    <a:pt x="3311" y="1"/>
                  </a:moveTo>
                  <a:cubicBezTo>
                    <a:pt x="1477" y="1"/>
                    <a:pt x="1" y="1489"/>
                    <a:pt x="1" y="3311"/>
                  </a:cubicBezTo>
                  <a:lnTo>
                    <a:pt x="1" y="23159"/>
                  </a:lnTo>
                  <a:cubicBezTo>
                    <a:pt x="1" y="24980"/>
                    <a:pt x="1477" y="26469"/>
                    <a:pt x="3311" y="26469"/>
                  </a:cubicBezTo>
                  <a:lnTo>
                    <a:pt x="91000" y="26469"/>
                  </a:lnTo>
                  <a:cubicBezTo>
                    <a:pt x="92036" y="26469"/>
                    <a:pt x="93012" y="25980"/>
                    <a:pt x="93643" y="25147"/>
                  </a:cubicBezTo>
                  <a:lnTo>
                    <a:pt x="101132" y="15229"/>
                  </a:lnTo>
                  <a:cubicBezTo>
                    <a:pt x="102013" y="14050"/>
                    <a:pt x="102013" y="12419"/>
                    <a:pt x="101132" y="11240"/>
                  </a:cubicBezTo>
                  <a:lnTo>
                    <a:pt x="93643" y="1323"/>
                  </a:lnTo>
                  <a:cubicBezTo>
                    <a:pt x="93012" y="489"/>
                    <a:pt x="92036" y="1"/>
                    <a:pt x="91000"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624;p33">
              <a:extLst>
                <a:ext uri="{FF2B5EF4-FFF2-40B4-BE49-F238E27FC236}">
                  <a16:creationId xmlns:a16="http://schemas.microsoft.com/office/drawing/2014/main" id="{EBA09371-5927-90FC-C735-D834DB2DEC15}"/>
                </a:ext>
              </a:extLst>
            </p:cNvPr>
            <p:cNvSpPr/>
            <p:nvPr/>
          </p:nvSpPr>
          <p:spPr>
            <a:xfrm>
              <a:off x="4065102" y="1372083"/>
              <a:ext cx="516357" cy="516357"/>
            </a:xfrm>
            <a:custGeom>
              <a:avLst/>
              <a:gdLst/>
              <a:ahLst/>
              <a:cxnLst/>
              <a:rect l="l" t="t" r="r" b="b"/>
              <a:pathLst>
                <a:path w="13967" h="13967" extrusionOk="0">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E09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dirty="0"/>
            </a:p>
          </p:txBody>
        </p:sp>
        <p:sp>
          <p:nvSpPr>
            <p:cNvPr id="30" name="Google Shape;1625;p33">
              <a:extLst>
                <a:ext uri="{FF2B5EF4-FFF2-40B4-BE49-F238E27FC236}">
                  <a16:creationId xmlns:a16="http://schemas.microsoft.com/office/drawing/2014/main" id="{1AD8EF98-EF9F-B782-9547-B8BB1D4FAA2A}"/>
                </a:ext>
              </a:extLst>
            </p:cNvPr>
            <p:cNvSpPr/>
            <p:nvPr/>
          </p:nvSpPr>
          <p:spPr>
            <a:xfrm>
              <a:off x="4129884" y="1372070"/>
              <a:ext cx="462998" cy="493487"/>
            </a:xfrm>
            <a:custGeom>
              <a:avLst/>
              <a:gdLst/>
              <a:ahLst/>
              <a:cxnLst/>
              <a:rect l="l" t="t" r="r" b="b"/>
              <a:pathLst>
                <a:path w="13967" h="13967" extrusionOk="0">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accent5"/>
                  </a:solidFill>
                  <a:latin typeface="Fira Sans Extra Condensed Medium"/>
                  <a:ea typeface="Fira Sans Extra Condensed Medium"/>
                  <a:cs typeface="Fira Sans Extra Condensed Medium"/>
                  <a:sym typeface="Fira Sans Extra Condensed Medium"/>
                </a:rPr>
                <a:t>02</a:t>
              </a:r>
              <a:endParaRPr sz="2500" dirty="0"/>
            </a:p>
          </p:txBody>
        </p:sp>
        <p:sp>
          <p:nvSpPr>
            <p:cNvPr id="31" name="Google Shape;1628;p33">
              <a:extLst>
                <a:ext uri="{FF2B5EF4-FFF2-40B4-BE49-F238E27FC236}">
                  <a16:creationId xmlns:a16="http://schemas.microsoft.com/office/drawing/2014/main" id="{69B56CCB-3E04-392E-9D9A-15EA6368DF3F}"/>
                </a:ext>
              </a:extLst>
            </p:cNvPr>
            <p:cNvSpPr txBox="1"/>
            <p:nvPr/>
          </p:nvSpPr>
          <p:spPr>
            <a:xfrm>
              <a:off x="2164305" y="1300644"/>
              <a:ext cx="1889374" cy="5619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latin typeface="Fira Sans Extra Condensed Medium"/>
                  <a:ea typeface="Fira Sans Extra Condensed Medium"/>
                  <a:cs typeface="Fira Sans Extra Condensed Medium"/>
                  <a:sym typeface="Fira Sans Extra Condensed Medium"/>
                </a:rPr>
                <a:t>To understand the bills pending based on age</a:t>
              </a:r>
              <a:endParaRPr sz="1700" b="1" dirty="0">
                <a:latin typeface="Fira Sans Extra Condensed Medium"/>
                <a:ea typeface="Fira Sans Extra Condensed Medium"/>
                <a:cs typeface="Fira Sans Extra Condensed Medium"/>
                <a:sym typeface="Fira Sans Extra Condensed Medium"/>
              </a:endParaRPr>
            </a:p>
          </p:txBody>
        </p:sp>
      </p:grpSp>
      <p:sp>
        <p:nvSpPr>
          <p:cNvPr id="32" name="Rectangle: Rounded Corners 31">
            <a:extLst>
              <a:ext uri="{FF2B5EF4-FFF2-40B4-BE49-F238E27FC236}">
                <a16:creationId xmlns:a16="http://schemas.microsoft.com/office/drawing/2014/main" id="{36895EE9-3E77-0498-BC8A-565548A89F0E}"/>
              </a:ext>
            </a:extLst>
          </p:cNvPr>
          <p:cNvSpPr/>
          <p:nvPr/>
        </p:nvSpPr>
        <p:spPr>
          <a:xfrm>
            <a:off x="5629619" y="1915290"/>
            <a:ext cx="3042258" cy="104278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Against Reference</a:t>
            </a:r>
          </a:p>
        </p:txBody>
      </p:sp>
      <p:sp>
        <p:nvSpPr>
          <p:cNvPr id="33" name="Rectangle: Rounded Corners 32">
            <a:extLst>
              <a:ext uri="{FF2B5EF4-FFF2-40B4-BE49-F238E27FC236}">
                <a16:creationId xmlns:a16="http://schemas.microsoft.com/office/drawing/2014/main" id="{72569749-83CA-4592-44D0-344767701582}"/>
              </a:ext>
            </a:extLst>
          </p:cNvPr>
          <p:cNvSpPr/>
          <p:nvPr/>
        </p:nvSpPr>
        <p:spPr>
          <a:xfrm>
            <a:off x="5629619" y="3312982"/>
            <a:ext cx="3042258" cy="104278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Ageing analysis</a:t>
            </a:r>
          </a:p>
        </p:txBody>
      </p:sp>
      <p:sp>
        <p:nvSpPr>
          <p:cNvPr id="34" name="Rectangle: Rounded Corners 33">
            <a:extLst>
              <a:ext uri="{FF2B5EF4-FFF2-40B4-BE49-F238E27FC236}">
                <a16:creationId xmlns:a16="http://schemas.microsoft.com/office/drawing/2014/main" id="{58EA3212-BC10-2123-3BC2-B9E4E5F11B37}"/>
              </a:ext>
            </a:extLst>
          </p:cNvPr>
          <p:cNvSpPr/>
          <p:nvPr/>
        </p:nvSpPr>
        <p:spPr>
          <a:xfrm>
            <a:off x="5629619" y="4991580"/>
            <a:ext cx="3042258" cy="104278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Reminder letter</a:t>
            </a:r>
          </a:p>
        </p:txBody>
      </p:sp>
    </p:spTree>
    <p:extLst>
      <p:ext uri="{BB962C8B-B14F-4D97-AF65-F5344CB8AC3E}">
        <p14:creationId xmlns:p14="http://schemas.microsoft.com/office/powerpoint/2010/main" val="368281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blinds(horizontal)">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27B01-2F77-C6CF-D32F-B7A20BE3EC50}"/>
              </a:ext>
            </a:extLst>
          </p:cNvPr>
          <p:cNvSpPr>
            <a:spLocks noGrp="1"/>
          </p:cNvSpPr>
          <p:nvPr>
            <p:ph type="title"/>
          </p:nvPr>
        </p:nvSpPr>
        <p:spPr/>
        <p:txBody>
          <a:bodyPr/>
          <a:lstStyle/>
          <a:p>
            <a:r>
              <a:rPr lang="en-IN" b="1" dirty="0"/>
              <a:t>                                           Exercise</a:t>
            </a:r>
            <a:endParaRPr lang="en-US" dirty="0"/>
          </a:p>
        </p:txBody>
      </p:sp>
      <p:pic>
        <p:nvPicPr>
          <p:cNvPr id="4" name="Picture 2" descr="Exercise as medicine for the mind - Aspire Physiotherapy And Sports Injury  Clinic">
            <a:extLst>
              <a:ext uri="{FF2B5EF4-FFF2-40B4-BE49-F238E27FC236}">
                <a16:creationId xmlns:a16="http://schemas.microsoft.com/office/drawing/2014/main" id="{134F6C03-4462-58E2-FD25-E5119C6D4FCE}"/>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4158" b="8205"/>
          <a:stretch/>
        </p:blipFill>
        <p:spPr bwMode="auto">
          <a:xfrm>
            <a:off x="8556131" y="226803"/>
            <a:ext cx="3273552" cy="26070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oogle Shape;1620;p33">
            <a:extLst>
              <a:ext uri="{FF2B5EF4-FFF2-40B4-BE49-F238E27FC236}">
                <a16:creationId xmlns:a16="http://schemas.microsoft.com/office/drawing/2014/main" id="{14782A95-F164-8E13-65DD-1416822FB0BE}"/>
              </a:ext>
            </a:extLst>
          </p:cNvPr>
          <p:cNvGrpSpPr/>
          <p:nvPr/>
        </p:nvGrpSpPr>
        <p:grpSpPr>
          <a:xfrm>
            <a:off x="690054" y="1948658"/>
            <a:ext cx="4633384" cy="1042783"/>
            <a:chOff x="2088100" y="1263904"/>
            <a:chExt cx="2735760" cy="709832"/>
          </a:xfrm>
        </p:grpSpPr>
        <p:sp>
          <p:nvSpPr>
            <p:cNvPr id="8" name="Google Shape;1623;p33">
              <a:extLst>
                <a:ext uri="{FF2B5EF4-FFF2-40B4-BE49-F238E27FC236}">
                  <a16:creationId xmlns:a16="http://schemas.microsoft.com/office/drawing/2014/main" id="{8E45FFB7-BC39-3CF6-3A23-D4C011C1614E}"/>
                </a:ext>
              </a:extLst>
            </p:cNvPr>
            <p:cNvSpPr/>
            <p:nvPr/>
          </p:nvSpPr>
          <p:spPr>
            <a:xfrm>
              <a:off x="2088100" y="1263904"/>
              <a:ext cx="2735760" cy="709832"/>
            </a:xfrm>
            <a:custGeom>
              <a:avLst/>
              <a:gdLst/>
              <a:ahLst/>
              <a:cxnLst/>
              <a:rect l="l" t="t" r="r" b="b"/>
              <a:pathLst>
                <a:path w="102014" h="26469" extrusionOk="0">
                  <a:moveTo>
                    <a:pt x="3311" y="1"/>
                  </a:moveTo>
                  <a:cubicBezTo>
                    <a:pt x="1477" y="1"/>
                    <a:pt x="1" y="1489"/>
                    <a:pt x="1" y="3311"/>
                  </a:cubicBezTo>
                  <a:lnTo>
                    <a:pt x="1" y="23159"/>
                  </a:lnTo>
                  <a:cubicBezTo>
                    <a:pt x="1" y="24980"/>
                    <a:pt x="1477" y="26469"/>
                    <a:pt x="3311" y="26469"/>
                  </a:cubicBezTo>
                  <a:lnTo>
                    <a:pt x="91000" y="26469"/>
                  </a:lnTo>
                  <a:cubicBezTo>
                    <a:pt x="92036" y="26469"/>
                    <a:pt x="93012" y="25980"/>
                    <a:pt x="93643" y="25147"/>
                  </a:cubicBezTo>
                  <a:lnTo>
                    <a:pt x="101132" y="15229"/>
                  </a:lnTo>
                  <a:cubicBezTo>
                    <a:pt x="102013" y="14050"/>
                    <a:pt x="102013" y="12419"/>
                    <a:pt x="101132" y="11240"/>
                  </a:cubicBezTo>
                  <a:lnTo>
                    <a:pt x="93643" y="1323"/>
                  </a:lnTo>
                  <a:cubicBezTo>
                    <a:pt x="93012" y="489"/>
                    <a:pt x="92036" y="1"/>
                    <a:pt x="91000"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624;p33">
              <a:extLst>
                <a:ext uri="{FF2B5EF4-FFF2-40B4-BE49-F238E27FC236}">
                  <a16:creationId xmlns:a16="http://schemas.microsoft.com/office/drawing/2014/main" id="{164836C9-81DD-0607-70D7-D04DC5D3F0C3}"/>
                </a:ext>
              </a:extLst>
            </p:cNvPr>
            <p:cNvSpPr/>
            <p:nvPr/>
          </p:nvSpPr>
          <p:spPr>
            <a:xfrm>
              <a:off x="4118461" y="1372057"/>
              <a:ext cx="462998" cy="516383"/>
            </a:xfrm>
            <a:custGeom>
              <a:avLst/>
              <a:gdLst/>
              <a:ahLst/>
              <a:cxnLst/>
              <a:rect l="l" t="t" r="r" b="b"/>
              <a:pathLst>
                <a:path w="13967" h="13967" extrusionOk="0">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E09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dirty="0"/>
            </a:p>
          </p:txBody>
        </p:sp>
        <p:sp>
          <p:nvSpPr>
            <p:cNvPr id="10" name="Google Shape;1625;p33">
              <a:extLst>
                <a:ext uri="{FF2B5EF4-FFF2-40B4-BE49-F238E27FC236}">
                  <a16:creationId xmlns:a16="http://schemas.microsoft.com/office/drawing/2014/main" id="{8E6CCFE5-50CE-244D-C776-596A30EA73B2}"/>
                </a:ext>
              </a:extLst>
            </p:cNvPr>
            <p:cNvSpPr/>
            <p:nvPr/>
          </p:nvSpPr>
          <p:spPr>
            <a:xfrm>
              <a:off x="4129884" y="1372070"/>
              <a:ext cx="462998" cy="493487"/>
            </a:xfrm>
            <a:custGeom>
              <a:avLst/>
              <a:gdLst/>
              <a:ahLst/>
              <a:cxnLst/>
              <a:rect l="l" t="t" r="r" b="b"/>
              <a:pathLst>
                <a:path w="13967" h="13967" extrusionOk="0">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accent5"/>
                  </a:solidFill>
                  <a:latin typeface="Fira Sans Extra Condensed Medium"/>
                  <a:ea typeface="Fira Sans Extra Condensed Medium"/>
                  <a:cs typeface="Fira Sans Extra Condensed Medium"/>
                  <a:sym typeface="Fira Sans Extra Condensed Medium"/>
                </a:rPr>
                <a:t>04</a:t>
              </a:r>
              <a:endParaRPr sz="2500" dirty="0"/>
            </a:p>
          </p:txBody>
        </p:sp>
        <p:sp>
          <p:nvSpPr>
            <p:cNvPr id="13" name="Google Shape;1628;p33">
              <a:extLst>
                <a:ext uri="{FF2B5EF4-FFF2-40B4-BE49-F238E27FC236}">
                  <a16:creationId xmlns:a16="http://schemas.microsoft.com/office/drawing/2014/main" id="{0F235828-34FE-059D-201B-B090084954E0}"/>
                </a:ext>
              </a:extLst>
            </p:cNvPr>
            <p:cNvSpPr txBox="1"/>
            <p:nvPr/>
          </p:nvSpPr>
          <p:spPr>
            <a:xfrm>
              <a:off x="2164305" y="1300644"/>
              <a:ext cx="1889374" cy="5619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latin typeface="Fira Sans Extra Condensed Medium"/>
                  <a:ea typeface="Fira Sans Extra Condensed Medium"/>
                  <a:cs typeface="Fira Sans Extra Condensed Medium"/>
                  <a:sym typeface="Fira Sans Extra Condensed Medium"/>
                </a:rPr>
                <a:t>Can we hide “On-acount” reference from selection</a:t>
              </a:r>
              <a:endParaRPr sz="1700" b="1" dirty="0">
                <a:latin typeface="Fira Sans Extra Condensed Medium"/>
                <a:ea typeface="Fira Sans Extra Condensed Medium"/>
                <a:cs typeface="Fira Sans Extra Condensed Medium"/>
                <a:sym typeface="Fira Sans Extra Condensed Medium"/>
              </a:endParaRPr>
            </a:p>
          </p:txBody>
        </p:sp>
      </p:grpSp>
      <p:grpSp>
        <p:nvGrpSpPr>
          <p:cNvPr id="14" name="Google Shape;1620;p33">
            <a:extLst>
              <a:ext uri="{FF2B5EF4-FFF2-40B4-BE49-F238E27FC236}">
                <a16:creationId xmlns:a16="http://schemas.microsoft.com/office/drawing/2014/main" id="{C2B88FEE-0364-1A2F-8106-A41029939C8E}"/>
              </a:ext>
            </a:extLst>
          </p:cNvPr>
          <p:cNvGrpSpPr/>
          <p:nvPr/>
        </p:nvGrpSpPr>
        <p:grpSpPr>
          <a:xfrm>
            <a:off x="690170" y="4991577"/>
            <a:ext cx="5450129" cy="1007208"/>
            <a:chOff x="2088100" y="1263904"/>
            <a:chExt cx="2735760" cy="709832"/>
          </a:xfrm>
        </p:grpSpPr>
        <p:sp>
          <p:nvSpPr>
            <p:cNvPr id="17" name="Google Shape;1623;p33">
              <a:extLst>
                <a:ext uri="{FF2B5EF4-FFF2-40B4-BE49-F238E27FC236}">
                  <a16:creationId xmlns:a16="http://schemas.microsoft.com/office/drawing/2014/main" id="{F3F2BB89-E0E3-02ED-64FD-8D1207556DD3}"/>
                </a:ext>
              </a:extLst>
            </p:cNvPr>
            <p:cNvSpPr/>
            <p:nvPr/>
          </p:nvSpPr>
          <p:spPr>
            <a:xfrm>
              <a:off x="2088100" y="1263904"/>
              <a:ext cx="2735760" cy="709832"/>
            </a:xfrm>
            <a:custGeom>
              <a:avLst/>
              <a:gdLst/>
              <a:ahLst/>
              <a:cxnLst/>
              <a:rect l="l" t="t" r="r" b="b"/>
              <a:pathLst>
                <a:path w="102014" h="26469" extrusionOk="0">
                  <a:moveTo>
                    <a:pt x="3311" y="1"/>
                  </a:moveTo>
                  <a:cubicBezTo>
                    <a:pt x="1477" y="1"/>
                    <a:pt x="1" y="1489"/>
                    <a:pt x="1" y="3311"/>
                  </a:cubicBezTo>
                  <a:lnTo>
                    <a:pt x="1" y="23159"/>
                  </a:lnTo>
                  <a:cubicBezTo>
                    <a:pt x="1" y="24980"/>
                    <a:pt x="1477" y="26469"/>
                    <a:pt x="3311" y="26469"/>
                  </a:cubicBezTo>
                  <a:lnTo>
                    <a:pt x="91000" y="26469"/>
                  </a:lnTo>
                  <a:cubicBezTo>
                    <a:pt x="92036" y="26469"/>
                    <a:pt x="93012" y="25980"/>
                    <a:pt x="93643" y="25147"/>
                  </a:cubicBezTo>
                  <a:lnTo>
                    <a:pt x="101132" y="15229"/>
                  </a:lnTo>
                  <a:cubicBezTo>
                    <a:pt x="102013" y="14050"/>
                    <a:pt x="102013" y="12419"/>
                    <a:pt x="101132" y="11240"/>
                  </a:cubicBezTo>
                  <a:lnTo>
                    <a:pt x="93643" y="1323"/>
                  </a:lnTo>
                  <a:cubicBezTo>
                    <a:pt x="93012" y="489"/>
                    <a:pt x="92036" y="1"/>
                    <a:pt x="91000"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624;p33">
              <a:extLst>
                <a:ext uri="{FF2B5EF4-FFF2-40B4-BE49-F238E27FC236}">
                  <a16:creationId xmlns:a16="http://schemas.microsoft.com/office/drawing/2014/main" id="{E167077E-0717-4529-FCE0-332B74BE09DF}"/>
                </a:ext>
              </a:extLst>
            </p:cNvPr>
            <p:cNvSpPr/>
            <p:nvPr/>
          </p:nvSpPr>
          <p:spPr>
            <a:xfrm>
              <a:off x="4194616" y="1347330"/>
              <a:ext cx="386843" cy="541110"/>
            </a:xfrm>
            <a:custGeom>
              <a:avLst/>
              <a:gdLst/>
              <a:ahLst/>
              <a:cxnLst/>
              <a:rect l="l" t="t" r="r" b="b"/>
              <a:pathLst>
                <a:path w="13967" h="13967" extrusionOk="0">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E09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dirty="0"/>
            </a:p>
          </p:txBody>
        </p:sp>
        <p:sp>
          <p:nvSpPr>
            <p:cNvPr id="19" name="Google Shape;1625;p33">
              <a:extLst>
                <a:ext uri="{FF2B5EF4-FFF2-40B4-BE49-F238E27FC236}">
                  <a16:creationId xmlns:a16="http://schemas.microsoft.com/office/drawing/2014/main" id="{CAD0DAD2-B15A-0512-9D23-605553C1E594}"/>
                </a:ext>
              </a:extLst>
            </p:cNvPr>
            <p:cNvSpPr/>
            <p:nvPr/>
          </p:nvSpPr>
          <p:spPr>
            <a:xfrm>
              <a:off x="4206039" y="1347330"/>
              <a:ext cx="386843" cy="518227"/>
            </a:xfrm>
            <a:custGeom>
              <a:avLst/>
              <a:gdLst/>
              <a:ahLst/>
              <a:cxnLst/>
              <a:rect l="l" t="t" r="r" b="b"/>
              <a:pathLst>
                <a:path w="13967" h="13967" extrusionOk="0">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accent5"/>
                  </a:solidFill>
                  <a:latin typeface="Fira Sans Extra Condensed Medium"/>
                  <a:ea typeface="Fira Sans Extra Condensed Medium"/>
                  <a:cs typeface="Fira Sans Extra Condensed Medium"/>
                  <a:sym typeface="Fira Sans Extra Condensed Medium"/>
                </a:rPr>
                <a:t>06</a:t>
              </a:r>
              <a:endParaRPr sz="2500" dirty="0"/>
            </a:p>
          </p:txBody>
        </p:sp>
        <p:sp>
          <p:nvSpPr>
            <p:cNvPr id="20" name="Google Shape;1628;p33">
              <a:extLst>
                <a:ext uri="{FF2B5EF4-FFF2-40B4-BE49-F238E27FC236}">
                  <a16:creationId xmlns:a16="http://schemas.microsoft.com/office/drawing/2014/main" id="{68C5179F-789A-1C02-B7AB-F1D3CD62D488}"/>
                </a:ext>
              </a:extLst>
            </p:cNvPr>
            <p:cNvSpPr txBox="1"/>
            <p:nvPr/>
          </p:nvSpPr>
          <p:spPr>
            <a:xfrm>
              <a:off x="2164305" y="1300644"/>
              <a:ext cx="1889374" cy="5619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latin typeface="Fira Sans Extra Condensed Medium"/>
                  <a:ea typeface="Fira Sans Extra Condensed Medium"/>
                  <a:cs typeface="Fira Sans Extra Condensed Medium"/>
                  <a:sym typeface="Fira Sans Extra Condensed Medium"/>
                </a:rPr>
                <a:t>If I duplicate the invoice, does bill reference gets new number?</a:t>
              </a:r>
              <a:endParaRPr sz="1700" b="1" dirty="0">
                <a:latin typeface="Fira Sans Extra Condensed Medium"/>
                <a:ea typeface="Fira Sans Extra Condensed Medium"/>
                <a:cs typeface="Fira Sans Extra Condensed Medium"/>
                <a:sym typeface="Fira Sans Extra Condensed Medium"/>
              </a:endParaRPr>
            </a:p>
          </p:txBody>
        </p:sp>
      </p:grpSp>
      <p:grpSp>
        <p:nvGrpSpPr>
          <p:cNvPr id="25" name="Google Shape;1620;p33">
            <a:extLst>
              <a:ext uri="{FF2B5EF4-FFF2-40B4-BE49-F238E27FC236}">
                <a16:creationId xmlns:a16="http://schemas.microsoft.com/office/drawing/2014/main" id="{936EEC61-929A-5E0B-D552-3F523C7C3523}"/>
              </a:ext>
            </a:extLst>
          </p:cNvPr>
          <p:cNvGrpSpPr/>
          <p:nvPr/>
        </p:nvGrpSpPr>
        <p:grpSpPr>
          <a:xfrm>
            <a:off x="690170" y="3426852"/>
            <a:ext cx="5450055" cy="1095936"/>
            <a:chOff x="2088100" y="1263904"/>
            <a:chExt cx="2735760" cy="709832"/>
          </a:xfrm>
        </p:grpSpPr>
        <p:sp>
          <p:nvSpPr>
            <p:cNvPr id="28" name="Google Shape;1623;p33">
              <a:extLst>
                <a:ext uri="{FF2B5EF4-FFF2-40B4-BE49-F238E27FC236}">
                  <a16:creationId xmlns:a16="http://schemas.microsoft.com/office/drawing/2014/main" id="{27B2093E-BB07-051B-D16D-5CB740CBF5DF}"/>
                </a:ext>
              </a:extLst>
            </p:cNvPr>
            <p:cNvSpPr/>
            <p:nvPr/>
          </p:nvSpPr>
          <p:spPr>
            <a:xfrm>
              <a:off x="2088100" y="1263904"/>
              <a:ext cx="2735760" cy="709832"/>
            </a:xfrm>
            <a:custGeom>
              <a:avLst/>
              <a:gdLst/>
              <a:ahLst/>
              <a:cxnLst/>
              <a:rect l="l" t="t" r="r" b="b"/>
              <a:pathLst>
                <a:path w="102014" h="26469" extrusionOk="0">
                  <a:moveTo>
                    <a:pt x="3311" y="1"/>
                  </a:moveTo>
                  <a:cubicBezTo>
                    <a:pt x="1477" y="1"/>
                    <a:pt x="1" y="1489"/>
                    <a:pt x="1" y="3311"/>
                  </a:cubicBezTo>
                  <a:lnTo>
                    <a:pt x="1" y="23159"/>
                  </a:lnTo>
                  <a:cubicBezTo>
                    <a:pt x="1" y="24980"/>
                    <a:pt x="1477" y="26469"/>
                    <a:pt x="3311" y="26469"/>
                  </a:cubicBezTo>
                  <a:lnTo>
                    <a:pt x="91000" y="26469"/>
                  </a:lnTo>
                  <a:cubicBezTo>
                    <a:pt x="92036" y="26469"/>
                    <a:pt x="93012" y="25980"/>
                    <a:pt x="93643" y="25147"/>
                  </a:cubicBezTo>
                  <a:lnTo>
                    <a:pt x="101132" y="15229"/>
                  </a:lnTo>
                  <a:cubicBezTo>
                    <a:pt x="102013" y="14050"/>
                    <a:pt x="102013" y="12419"/>
                    <a:pt x="101132" y="11240"/>
                  </a:cubicBezTo>
                  <a:lnTo>
                    <a:pt x="93643" y="1323"/>
                  </a:lnTo>
                  <a:cubicBezTo>
                    <a:pt x="93012" y="489"/>
                    <a:pt x="92036" y="1"/>
                    <a:pt x="91000"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624;p33">
              <a:extLst>
                <a:ext uri="{FF2B5EF4-FFF2-40B4-BE49-F238E27FC236}">
                  <a16:creationId xmlns:a16="http://schemas.microsoft.com/office/drawing/2014/main" id="{EBA09371-5927-90FC-C735-D834DB2DEC15}"/>
                </a:ext>
              </a:extLst>
            </p:cNvPr>
            <p:cNvSpPr/>
            <p:nvPr/>
          </p:nvSpPr>
          <p:spPr>
            <a:xfrm>
              <a:off x="4206068" y="1365962"/>
              <a:ext cx="375391" cy="522478"/>
            </a:xfrm>
            <a:custGeom>
              <a:avLst/>
              <a:gdLst/>
              <a:ahLst/>
              <a:cxnLst/>
              <a:rect l="l" t="t" r="r" b="b"/>
              <a:pathLst>
                <a:path w="13967" h="13967" extrusionOk="0">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E09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dirty="0"/>
            </a:p>
          </p:txBody>
        </p:sp>
        <p:sp>
          <p:nvSpPr>
            <p:cNvPr id="30" name="Google Shape;1625;p33">
              <a:extLst>
                <a:ext uri="{FF2B5EF4-FFF2-40B4-BE49-F238E27FC236}">
                  <a16:creationId xmlns:a16="http://schemas.microsoft.com/office/drawing/2014/main" id="{1AD8EF98-EF9F-B782-9547-B8BB1D4FAA2A}"/>
                </a:ext>
              </a:extLst>
            </p:cNvPr>
            <p:cNvSpPr/>
            <p:nvPr/>
          </p:nvSpPr>
          <p:spPr>
            <a:xfrm>
              <a:off x="4217491" y="1389513"/>
              <a:ext cx="375391" cy="476044"/>
            </a:xfrm>
            <a:custGeom>
              <a:avLst/>
              <a:gdLst/>
              <a:ahLst/>
              <a:cxnLst/>
              <a:rect l="l" t="t" r="r" b="b"/>
              <a:pathLst>
                <a:path w="13967" h="13967" extrusionOk="0">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accent5"/>
                  </a:solidFill>
                  <a:latin typeface="Fira Sans Extra Condensed Medium"/>
                  <a:ea typeface="Fira Sans Extra Condensed Medium"/>
                  <a:cs typeface="Fira Sans Extra Condensed Medium"/>
                  <a:sym typeface="Fira Sans Extra Condensed Medium"/>
                </a:rPr>
                <a:t>05</a:t>
              </a:r>
              <a:endParaRPr sz="2500" dirty="0"/>
            </a:p>
          </p:txBody>
        </p:sp>
        <p:sp>
          <p:nvSpPr>
            <p:cNvPr id="31" name="Google Shape;1628;p33">
              <a:extLst>
                <a:ext uri="{FF2B5EF4-FFF2-40B4-BE49-F238E27FC236}">
                  <a16:creationId xmlns:a16="http://schemas.microsoft.com/office/drawing/2014/main" id="{69B56CCB-3E04-392E-9D9A-15EA6368DF3F}"/>
                </a:ext>
              </a:extLst>
            </p:cNvPr>
            <p:cNvSpPr txBox="1"/>
            <p:nvPr/>
          </p:nvSpPr>
          <p:spPr>
            <a:xfrm>
              <a:off x="2164305" y="1300644"/>
              <a:ext cx="1889374" cy="5619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latin typeface="Fira Sans Extra Condensed Medium"/>
                  <a:ea typeface="Fira Sans Extra Condensed Medium"/>
                  <a:cs typeface="Fira Sans Extra Condensed Medium"/>
                  <a:sym typeface="Fira Sans Extra Condensed Medium"/>
                </a:rPr>
                <a:t>Should the Bill reference be unique across years data?</a:t>
              </a:r>
              <a:endParaRPr sz="1700" b="1" dirty="0">
                <a:latin typeface="Fira Sans Extra Condensed Medium"/>
                <a:ea typeface="Fira Sans Extra Condensed Medium"/>
                <a:cs typeface="Fira Sans Extra Condensed Medium"/>
                <a:sym typeface="Fira Sans Extra Condensed Medium"/>
              </a:endParaRPr>
            </a:p>
          </p:txBody>
        </p:sp>
      </p:grpSp>
      <p:sp>
        <p:nvSpPr>
          <p:cNvPr id="3" name="Rectangle: Rounded Corners 2">
            <a:extLst>
              <a:ext uri="{FF2B5EF4-FFF2-40B4-BE49-F238E27FC236}">
                <a16:creationId xmlns:a16="http://schemas.microsoft.com/office/drawing/2014/main" id="{18826AEF-E2EB-332E-E467-C2B64BB75150}"/>
              </a:ext>
            </a:extLst>
          </p:cNvPr>
          <p:cNvSpPr/>
          <p:nvPr/>
        </p:nvSpPr>
        <p:spPr>
          <a:xfrm>
            <a:off x="5452502" y="1894036"/>
            <a:ext cx="3537262" cy="104278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Yes, from Security control</a:t>
            </a:r>
          </a:p>
        </p:txBody>
      </p:sp>
      <p:sp>
        <p:nvSpPr>
          <p:cNvPr id="11" name="Rectangle: Rounded Corners 10">
            <a:extLst>
              <a:ext uri="{FF2B5EF4-FFF2-40B4-BE49-F238E27FC236}">
                <a16:creationId xmlns:a16="http://schemas.microsoft.com/office/drawing/2014/main" id="{0779D77E-37CF-EDA7-7760-DB0970CCB3BA}"/>
              </a:ext>
            </a:extLst>
          </p:cNvPr>
          <p:cNvSpPr/>
          <p:nvPr/>
        </p:nvSpPr>
        <p:spPr>
          <a:xfrm>
            <a:off x="6292037" y="3396022"/>
            <a:ext cx="3537262" cy="104278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    Yes</a:t>
            </a:r>
          </a:p>
        </p:txBody>
      </p:sp>
      <p:sp>
        <p:nvSpPr>
          <p:cNvPr id="12" name="Rectangle: Rounded Corners 11">
            <a:extLst>
              <a:ext uri="{FF2B5EF4-FFF2-40B4-BE49-F238E27FC236}">
                <a16:creationId xmlns:a16="http://schemas.microsoft.com/office/drawing/2014/main" id="{742589E9-0776-9A01-16CE-203FA6E762E9}"/>
              </a:ext>
            </a:extLst>
          </p:cNvPr>
          <p:cNvSpPr/>
          <p:nvPr/>
        </p:nvSpPr>
        <p:spPr>
          <a:xfrm>
            <a:off x="6286076" y="4909868"/>
            <a:ext cx="4356218" cy="1042783"/>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No, user must change manually</a:t>
            </a:r>
          </a:p>
        </p:txBody>
      </p:sp>
    </p:spTree>
    <p:extLst>
      <p:ext uri="{BB962C8B-B14F-4D97-AF65-F5344CB8AC3E}">
        <p14:creationId xmlns:p14="http://schemas.microsoft.com/office/powerpoint/2010/main" val="6773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002D-BD64-20F1-9182-3C49AF436BFE}"/>
              </a:ext>
            </a:extLst>
          </p:cNvPr>
          <p:cNvSpPr>
            <a:spLocks noGrp="1"/>
          </p:cNvSpPr>
          <p:nvPr>
            <p:ph type="title"/>
          </p:nvPr>
        </p:nvSpPr>
        <p:spPr/>
        <p:txBody>
          <a:bodyPr/>
          <a:lstStyle/>
          <a:p>
            <a:r>
              <a:rPr lang="en-US" dirty="0"/>
              <a:t>Interest Calculation</a:t>
            </a:r>
            <a:endParaRPr lang="en-IN" dirty="0"/>
          </a:p>
        </p:txBody>
      </p:sp>
    </p:spTree>
    <p:extLst>
      <p:ext uri="{BB962C8B-B14F-4D97-AF65-F5344CB8AC3E}">
        <p14:creationId xmlns:p14="http://schemas.microsoft.com/office/powerpoint/2010/main" val="1967877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2417-E38C-1B41-8B91-BC1B7EA30895}"/>
              </a:ext>
            </a:extLst>
          </p:cNvPr>
          <p:cNvSpPr>
            <a:spLocks noGrp="1"/>
          </p:cNvSpPr>
          <p:nvPr>
            <p:ph type="title"/>
          </p:nvPr>
        </p:nvSpPr>
        <p:spPr>
          <a:xfrm>
            <a:off x="1392888" y="347795"/>
            <a:ext cx="8392672" cy="637715"/>
          </a:xfrm>
        </p:spPr>
        <p:txBody>
          <a:bodyPr/>
          <a:lstStyle/>
          <a:p>
            <a:r>
              <a:rPr lang="en-US" dirty="0"/>
              <a:t>Interest calculation scenarios</a:t>
            </a:r>
            <a:endParaRPr lang="en-IN" dirty="0"/>
          </a:p>
        </p:txBody>
      </p:sp>
      <p:pic>
        <p:nvPicPr>
          <p:cNvPr id="11268" name="Picture 4" descr="Businessman cartoon character set. Handsome business man in office style smart suit 19840713 PNG">
            <a:extLst>
              <a:ext uri="{FF2B5EF4-FFF2-40B4-BE49-F238E27FC236}">
                <a16:creationId xmlns:a16="http://schemas.microsoft.com/office/drawing/2014/main" id="{25AB5678-0787-A078-CF5F-050C69417FD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959804" y="1553534"/>
            <a:ext cx="2516479" cy="413667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hocked businessman Royalty Free Vector Image - VectorStock">
            <a:extLst>
              <a:ext uri="{FF2B5EF4-FFF2-40B4-BE49-F238E27FC236}">
                <a16:creationId xmlns:a16="http://schemas.microsoft.com/office/drawing/2014/main" id="{3A01A26B-B8FD-696F-1D7A-28C00960E1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952"/>
          <a:stretch/>
        </p:blipFill>
        <p:spPr bwMode="auto">
          <a:xfrm>
            <a:off x="1315527" y="2379643"/>
            <a:ext cx="2827578" cy="401564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Late payment hi-res stock photography and images - Alamy">
            <a:extLst>
              <a:ext uri="{FF2B5EF4-FFF2-40B4-BE49-F238E27FC236}">
                <a16:creationId xmlns:a16="http://schemas.microsoft.com/office/drawing/2014/main" id="{9D9ABBF9-0788-F0C4-1361-648FACB85FA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t="5071" b="11727"/>
          <a:stretch/>
        </p:blipFill>
        <p:spPr bwMode="auto">
          <a:xfrm>
            <a:off x="6412989" y="926850"/>
            <a:ext cx="2004165" cy="1226353"/>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nvoice Generic Outline Color icon">
            <a:extLst>
              <a:ext uri="{FF2B5EF4-FFF2-40B4-BE49-F238E27FC236}">
                <a16:creationId xmlns:a16="http://schemas.microsoft.com/office/drawing/2014/main" id="{8F4764C8-7C1C-166C-9CC4-68EF0603E090}"/>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006994" y="1703025"/>
            <a:ext cx="1410160" cy="141016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C68F21A6-AE1E-C106-A004-9055FE432577}"/>
              </a:ext>
            </a:extLst>
          </p:cNvPr>
          <p:cNvSpPr/>
          <p:nvPr/>
        </p:nvSpPr>
        <p:spPr>
          <a:xfrm>
            <a:off x="8287266" y="752821"/>
            <a:ext cx="2511846" cy="6377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National Traders</a:t>
            </a:r>
            <a:endParaRPr lang="en-IN" dirty="0"/>
          </a:p>
        </p:txBody>
      </p:sp>
      <p:sp>
        <p:nvSpPr>
          <p:cNvPr id="5" name="Oval 4">
            <a:extLst>
              <a:ext uri="{FF2B5EF4-FFF2-40B4-BE49-F238E27FC236}">
                <a16:creationId xmlns:a16="http://schemas.microsoft.com/office/drawing/2014/main" id="{F0585405-2F29-CAA9-5FED-8BE0AE075741}"/>
              </a:ext>
            </a:extLst>
          </p:cNvPr>
          <p:cNvSpPr/>
          <p:nvPr/>
        </p:nvSpPr>
        <p:spPr>
          <a:xfrm>
            <a:off x="1315527" y="1363720"/>
            <a:ext cx="2827578" cy="6645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 Traders</a:t>
            </a:r>
            <a:endParaRPr lang="en-IN" dirty="0"/>
          </a:p>
        </p:txBody>
      </p:sp>
      <p:sp>
        <p:nvSpPr>
          <p:cNvPr id="6" name="Arrow: Left 5">
            <a:extLst>
              <a:ext uri="{FF2B5EF4-FFF2-40B4-BE49-F238E27FC236}">
                <a16:creationId xmlns:a16="http://schemas.microsoft.com/office/drawing/2014/main" id="{CE36BF71-3F21-EE67-B7B0-ACA53FCA4D91}"/>
              </a:ext>
            </a:extLst>
          </p:cNvPr>
          <p:cNvSpPr/>
          <p:nvPr/>
        </p:nvSpPr>
        <p:spPr>
          <a:xfrm>
            <a:off x="3679635" y="3125620"/>
            <a:ext cx="3725420" cy="1410160"/>
          </a:xfrm>
          <a:prstGeom prst="leftArrow">
            <a:avLst/>
          </a:prstGeom>
          <a:solidFill>
            <a:srgbClr val="99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Interest charged on late payment</a:t>
            </a:r>
            <a:endParaRPr lang="en-IN" b="1" dirty="0">
              <a:solidFill>
                <a:schemeClr val="tx1"/>
              </a:solidFill>
            </a:endParaRPr>
          </a:p>
        </p:txBody>
      </p:sp>
    </p:spTree>
    <p:extLst>
      <p:ext uri="{BB962C8B-B14F-4D97-AF65-F5344CB8AC3E}">
        <p14:creationId xmlns:p14="http://schemas.microsoft.com/office/powerpoint/2010/main" val="897716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0016-2F58-CE1F-7E9D-13C70F54A24A}"/>
              </a:ext>
            </a:extLst>
          </p:cNvPr>
          <p:cNvSpPr>
            <a:spLocks noGrp="1"/>
          </p:cNvSpPr>
          <p:nvPr>
            <p:ph type="title"/>
          </p:nvPr>
        </p:nvSpPr>
        <p:spPr>
          <a:xfrm>
            <a:off x="1701360" y="325760"/>
            <a:ext cx="8392672" cy="637715"/>
          </a:xfrm>
        </p:spPr>
        <p:txBody>
          <a:bodyPr/>
          <a:lstStyle/>
          <a:p>
            <a:r>
              <a:rPr lang="en-US" dirty="0"/>
              <a:t>Interest calculation scenarios</a:t>
            </a:r>
            <a:endParaRPr lang="en-IN" dirty="0"/>
          </a:p>
        </p:txBody>
      </p:sp>
      <p:pic>
        <p:nvPicPr>
          <p:cNvPr id="12290" name="Picture 2" descr="Cartoon Character Holding Money Sack Could Stock Vector (Royalty Free) 1131028823 | Shutterstock">
            <a:extLst>
              <a:ext uri="{FF2B5EF4-FFF2-40B4-BE49-F238E27FC236}">
                <a16:creationId xmlns:a16="http://schemas.microsoft.com/office/drawing/2014/main" id="{7CEF504A-B8B3-6811-FF1A-553C2C8F44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30" t="2777" r="18004" b="7782"/>
          <a:stretch/>
        </p:blipFill>
        <p:spPr bwMode="auto">
          <a:xfrm>
            <a:off x="3000260" y="1731030"/>
            <a:ext cx="2897436" cy="45499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usinessman cartoon character set. Handsome business man in office style smart suit 19840713 PNG">
            <a:extLst>
              <a:ext uri="{FF2B5EF4-FFF2-40B4-BE49-F238E27FC236}">
                <a16:creationId xmlns:a16="http://schemas.microsoft.com/office/drawing/2014/main" id="{BC9C1D85-6A8A-5808-D72D-BB9F96B8B98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116817" y="2281875"/>
            <a:ext cx="2516479" cy="413667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ank - Free buildings icons">
            <a:extLst>
              <a:ext uri="{FF2B5EF4-FFF2-40B4-BE49-F238E27FC236}">
                <a16:creationId xmlns:a16="http://schemas.microsoft.com/office/drawing/2014/main" id="{6BDF62C6-826C-DBA4-FCC4-F775753D8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8900" y="1180185"/>
            <a:ext cx="2070253" cy="207025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06D41829-74A4-44C6-DAA1-F53BC0BA7040}"/>
              </a:ext>
            </a:extLst>
          </p:cNvPr>
          <p:cNvSpPr/>
          <p:nvPr/>
        </p:nvSpPr>
        <p:spPr>
          <a:xfrm>
            <a:off x="3070118" y="1066498"/>
            <a:ext cx="2827578" cy="66453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Bank Manager</a:t>
            </a:r>
            <a:endParaRPr lang="en-IN" dirty="0"/>
          </a:p>
        </p:txBody>
      </p:sp>
      <p:sp>
        <p:nvSpPr>
          <p:cNvPr id="5" name="Oval 4">
            <a:extLst>
              <a:ext uri="{FF2B5EF4-FFF2-40B4-BE49-F238E27FC236}">
                <a16:creationId xmlns:a16="http://schemas.microsoft.com/office/drawing/2014/main" id="{B336DB69-C8BA-9606-57ED-792515DD3D9B}"/>
              </a:ext>
            </a:extLst>
          </p:cNvPr>
          <p:cNvSpPr/>
          <p:nvPr/>
        </p:nvSpPr>
        <p:spPr>
          <a:xfrm>
            <a:off x="7169527" y="2612723"/>
            <a:ext cx="2511846" cy="6377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National Traders</a:t>
            </a:r>
            <a:endParaRPr lang="en-IN" dirty="0"/>
          </a:p>
        </p:txBody>
      </p:sp>
      <p:sp>
        <p:nvSpPr>
          <p:cNvPr id="6" name="Arrow: Left 5">
            <a:extLst>
              <a:ext uri="{FF2B5EF4-FFF2-40B4-BE49-F238E27FC236}">
                <a16:creationId xmlns:a16="http://schemas.microsoft.com/office/drawing/2014/main" id="{5B6BE1D8-96BF-96FA-15B7-A065CA76E294}"/>
              </a:ext>
            </a:extLst>
          </p:cNvPr>
          <p:cNvSpPr/>
          <p:nvPr/>
        </p:nvSpPr>
        <p:spPr>
          <a:xfrm>
            <a:off x="8881086" y="3300932"/>
            <a:ext cx="2511846" cy="1598753"/>
          </a:xfrm>
          <a:prstGeom prst="leftArrow">
            <a:avLst/>
          </a:prstGeom>
          <a:solidFill>
            <a:srgbClr val="99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Interest charged </a:t>
            </a:r>
          </a:p>
          <a:p>
            <a:r>
              <a:rPr lang="en-US" b="1" dirty="0">
                <a:solidFill>
                  <a:schemeClr val="tx1"/>
                </a:solidFill>
              </a:rPr>
              <a:t>on Bank loan, Bank Overdraft a/c</a:t>
            </a:r>
            <a:endParaRPr lang="en-IN" b="1" dirty="0">
              <a:solidFill>
                <a:schemeClr val="tx1"/>
              </a:solidFill>
            </a:endParaRPr>
          </a:p>
        </p:txBody>
      </p:sp>
    </p:spTree>
    <p:extLst>
      <p:ext uri="{BB962C8B-B14F-4D97-AF65-F5344CB8AC3E}">
        <p14:creationId xmlns:p14="http://schemas.microsoft.com/office/powerpoint/2010/main" val="946967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463DF17-AF47-09F8-46A6-BEE8212CEC7E}"/>
              </a:ext>
            </a:extLst>
          </p:cNvPr>
          <p:cNvSpPr/>
          <p:nvPr/>
        </p:nvSpPr>
        <p:spPr>
          <a:xfrm>
            <a:off x="1099852" y="244912"/>
            <a:ext cx="10077288" cy="109148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Businesses might need to pay or receive the interest on Loans taken or on invoice late payments. Interest calculation feature will automate the interest calculation </a:t>
            </a:r>
            <a:endParaRPr lang="en-IN" sz="2000" dirty="0">
              <a:solidFill>
                <a:schemeClr val="tx1"/>
              </a:solidFill>
            </a:endParaRPr>
          </a:p>
        </p:txBody>
      </p:sp>
      <p:grpSp>
        <p:nvGrpSpPr>
          <p:cNvPr id="4" name="Google Shape;951;p35">
            <a:extLst>
              <a:ext uri="{FF2B5EF4-FFF2-40B4-BE49-F238E27FC236}">
                <a16:creationId xmlns:a16="http://schemas.microsoft.com/office/drawing/2014/main" id="{9162AF40-836B-9669-DC19-2D21FB00D2F7}"/>
              </a:ext>
            </a:extLst>
          </p:cNvPr>
          <p:cNvGrpSpPr/>
          <p:nvPr/>
        </p:nvGrpSpPr>
        <p:grpSpPr>
          <a:xfrm>
            <a:off x="897755" y="1663550"/>
            <a:ext cx="3290977" cy="4532645"/>
            <a:chOff x="1301098" y="1960313"/>
            <a:chExt cx="1971965" cy="2744709"/>
          </a:xfrm>
        </p:grpSpPr>
        <p:sp>
          <p:nvSpPr>
            <p:cNvPr id="5" name="Google Shape;952;p35">
              <a:extLst>
                <a:ext uri="{FF2B5EF4-FFF2-40B4-BE49-F238E27FC236}">
                  <a16:creationId xmlns:a16="http://schemas.microsoft.com/office/drawing/2014/main" id="{EFA86A31-D2AC-EA4A-50B0-C4870BD1D87B}"/>
                </a:ext>
              </a:extLst>
            </p:cNvPr>
            <p:cNvSpPr/>
            <p:nvPr/>
          </p:nvSpPr>
          <p:spPr>
            <a:xfrm>
              <a:off x="2018488" y="1960313"/>
              <a:ext cx="518250" cy="518250"/>
            </a:xfrm>
            <a:custGeom>
              <a:avLst/>
              <a:gdLst/>
              <a:ahLst/>
              <a:cxnLst/>
              <a:rect l="l" t="t" r="r" b="b"/>
              <a:pathLst>
                <a:path w="20730" h="20730" extrusionOk="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rgbClr val="00B050"/>
            </a:solidFill>
            <a:ln>
              <a:solidFill>
                <a:srgbClr val="00B050"/>
              </a:solid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01</a:t>
              </a:r>
              <a:endParaRPr sz="800" dirty="0"/>
            </a:p>
          </p:txBody>
        </p:sp>
        <p:sp>
          <p:nvSpPr>
            <p:cNvPr id="6" name="Google Shape;953;p35">
              <a:extLst>
                <a:ext uri="{FF2B5EF4-FFF2-40B4-BE49-F238E27FC236}">
                  <a16:creationId xmlns:a16="http://schemas.microsoft.com/office/drawing/2014/main" id="{2B02F8A9-3284-D82C-C416-387C2D09B465}"/>
                </a:ext>
              </a:extLst>
            </p:cNvPr>
            <p:cNvSpPr/>
            <p:nvPr/>
          </p:nvSpPr>
          <p:spPr>
            <a:xfrm>
              <a:off x="2277738" y="2018663"/>
              <a:ext cx="359000" cy="559925"/>
            </a:xfrm>
            <a:custGeom>
              <a:avLst/>
              <a:gdLst/>
              <a:ahLst/>
              <a:cxnLst/>
              <a:rect l="l" t="t" r="r" b="b"/>
              <a:pathLst>
                <a:path w="14360" h="22397" fill="none" extrusionOk="0">
                  <a:moveTo>
                    <a:pt x="11907" y="1"/>
                  </a:moveTo>
                  <a:cubicBezTo>
                    <a:pt x="13455" y="2298"/>
                    <a:pt x="14360" y="5061"/>
                    <a:pt x="14360" y="8037"/>
                  </a:cubicBezTo>
                  <a:cubicBezTo>
                    <a:pt x="14360" y="15967"/>
                    <a:pt x="7930" y="22396"/>
                    <a:pt x="1"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954;p35">
              <a:extLst>
                <a:ext uri="{FF2B5EF4-FFF2-40B4-BE49-F238E27FC236}">
                  <a16:creationId xmlns:a16="http://schemas.microsoft.com/office/drawing/2014/main" id="{B5773499-4C82-FFC9-20B9-DB49593112BD}"/>
                </a:ext>
              </a:extLst>
            </p:cNvPr>
            <p:cNvGrpSpPr/>
            <p:nvPr/>
          </p:nvGrpSpPr>
          <p:grpSpPr>
            <a:xfrm>
              <a:off x="1479938" y="2094138"/>
              <a:ext cx="1793125" cy="1395125"/>
              <a:chOff x="1597088" y="2023550"/>
              <a:chExt cx="1793125" cy="1395125"/>
            </a:xfrm>
          </p:grpSpPr>
          <p:sp>
            <p:nvSpPr>
              <p:cNvPr id="15" name="Google Shape;955;p35">
                <a:extLst>
                  <a:ext uri="{FF2B5EF4-FFF2-40B4-BE49-F238E27FC236}">
                    <a16:creationId xmlns:a16="http://schemas.microsoft.com/office/drawing/2014/main" id="{6D581FB7-343E-9972-4CE3-82EFC53599D7}"/>
                  </a:ext>
                </a:extLst>
              </p:cNvPr>
              <p:cNvSpPr/>
              <p:nvPr/>
            </p:nvSpPr>
            <p:spPr>
              <a:xfrm>
                <a:off x="2968088" y="2088450"/>
                <a:ext cx="367050" cy="126225"/>
              </a:xfrm>
              <a:custGeom>
                <a:avLst/>
                <a:gdLst/>
                <a:ahLst/>
                <a:cxnLst/>
                <a:rect l="l" t="t" r="r" b="b"/>
                <a:pathLst>
                  <a:path w="14682" h="5049" fill="none" extrusionOk="0">
                    <a:moveTo>
                      <a:pt x="14681" y="0"/>
                    </a:moveTo>
                    <a:lnTo>
                      <a:pt x="5037" y="0"/>
                    </a:lnTo>
                    <a:cubicBezTo>
                      <a:pt x="2251" y="0"/>
                      <a:pt x="1" y="2262"/>
                      <a:pt x="1" y="5048"/>
                    </a:cubicBezTo>
                  </a:path>
                </a:pathLst>
              </a:custGeom>
              <a:solidFill>
                <a:schemeClr val="accent1"/>
              </a:solidFill>
              <a:ln w="40775" cap="flat" cmpd="sng">
                <a:solidFill>
                  <a:srgbClr val="00B05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56;p35">
                <a:extLst>
                  <a:ext uri="{FF2B5EF4-FFF2-40B4-BE49-F238E27FC236}">
                    <a16:creationId xmlns:a16="http://schemas.microsoft.com/office/drawing/2014/main" id="{50ABEE70-CB84-4027-6804-E261925B87FA}"/>
                  </a:ext>
                </a:extLst>
              </p:cNvPr>
              <p:cNvSpPr/>
              <p:nvPr/>
            </p:nvSpPr>
            <p:spPr>
              <a:xfrm>
                <a:off x="1597088" y="2214650"/>
                <a:ext cx="1371025" cy="1204025"/>
              </a:xfrm>
              <a:custGeom>
                <a:avLst/>
                <a:gdLst/>
                <a:ahLst/>
                <a:cxnLst/>
                <a:rect l="l" t="t" r="r" b="b"/>
                <a:pathLst>
                  <a:path w="54841" h="48161" fill="none" extrusionOk="0">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w="40775" cap="flat" cmpd="sng">
                <a:solidFill>
                  <a:srgbClr val="00B05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57;p35">
                <a:extLst>
                  <a:ext uri="{FF2B5EF4-FFF2-40B4-BE49-F238E27FC236}">
                    <a16:creationId xmlns:a16="http://schemas.microsoft.com/office/drawing/2014/main" id="{CD6B6929-A81B-7648-B8E6-ECB9A8A29AEF}"/>
                  </a:ext>
                </a:extLst>
              </p:cNvPr>
              <p:cNvSpPr/>
              <p:nvPr/>
            </p:nvSpPr>
            <p:spPr>
              <a:xfrm>
                <a:off x="3280038" y="2023550"/>
                <a:ext cx="110175" cy="129800"/>
              </a:xfrm>
              <a:custGeom>
                <a:avLst/>
                <a:gdLst/>
                <a:ahLst/>
                <a:cxnLst/>
                <a:rect l="l" t="t" r="r" b="b"/>
                <a:pathLst>
                  <a:path w="4407" h="5192" extrusionOk="0">
                    <a:moveTo>
                      <a:pt x="25" y="0"/>
                    </a:moveTo>
                    <a:lnTo>
                      <a:pt x="2263" y="2572"/>
                    </a:lnTo>
                    <a:lnTo>
                      <a:pt x="1" y="5180"/>
                    </a:lnTo>
                    <a:lnTo>
                      <a:pt x="13" y="5192"/>
                    </a:lnTo>
                    <a:lnTo>
                      <a:pt x="2120" y="5192"/>
                    </a:lnTo>
                    <a:lnTo>
                      <a:pt x="3334" y="3799"/>
                    </a:lnTo>
                    <a:lnTo>
                      <a:pt x="4406" y="2572"/>
                    </a:lnTo>
                    <a:lnTo>
                      <a:pt x="2168" y="0"/>
                    </a:lnTo>
                    <a:close/>
                  </a:path>
                </a:pathLst>
              </a:custGeom>
              <a:solidFill>
                <a:srgbClr val="00B050"/>
              </a:solid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Google Shape;958;p35">
              <a:extLst>
                <a:ext uri="{FF2B5EF4-FFF2-40B4-BE49-F238E27FC236}">
                  <a16:creationId xmlns:a16="http://schemas.microsoft.com/office/drawing/2014/main" id="{81C07B7A-92B0-439D-DFAB-84D6AC3EA7A8}"/>
                </a:ext>
              </a:extLst>
            </p:cNvPr>
            <p:cNvGrpSpPr/>
            <p:nvPr/>
          </p:nvGrpSpPr>
          <p:grpSpPr>
            <a:xfrm>
              <a:off x="2143250" y="3673163"/>
              <a:ext cx="44375" cy="263450"/>
              <a:chOff x="2260263" y="3508250"/>
              <a:chExt cx="44375" cy="263450"/>
            </a:xfrm>
          </p:grpSpPr>
          <p:sp>
            <p:nvSpPr>
              <p:cNvPr id="11" name="Google Shape;959;p35">
                <a:extLst>
                  <a:ext uri="{FF2B5EF4-FFF2-40B4-BE49-F238E27FC236}">
                    <a16:creationId xmlns:a16="http://schemas.microsoft.com/office/drawing/2014/main" id="{A5532358-4A92-5346-288C-67BD75E3E0F9}"/>
                  </a:ext>
                </a:extLst>
              </p:cNvPr>
              <p:cNvSpPr/>
              <p:nvPr/>
            </p:nvSpPr>
            <p:spPr>
              <a:xfrm>
                <a:off x="2260263" y="3508250"/>
                <a:ext cx="44375" cy="44375"/>
              </a:xfrm>
              <a:custGeom>
                <a:avLst/>
                <a:gdLst/>
                <a:ahLst/>
                <a:cxnLst/>
                <a:rect l="l" t="t" r="r" b="b"/>
                <a:pathLst>
                  <a:path w="1775" h="1775" extrusionOk="0">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60;p35">
                <a:extLst>
                  <a:ext uri="{FF2B5EF4-FFF2-40B4-BE49-F238E27FC236}">
                    <a16:creationId xmlns:a16="http://schemas.microsoft.com/office/drawing/2014/main" id="{CCED6396-FF54-D084-C2D8-4FFA5ACD8ABF}"/>
                  </a:ext>
                </a:extLst>
              </p:cNvPr>
              <p:cNvSpPr/>
              <p:nvPr/>
            </p:nvSpPr>
            <p:spPr>
              <a:xfrm>
                <a:off x="2260263" y="35844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961;p35">
                <a:extLst>
                  <a:ext uri="{FF2B5EF4-FFF2-40B4-BE49-F238E27FC236}">
                    <a16:creationId xmlns:a16="http://schemas.microsoft.com/office/drawing/2014/main" id="{67205B12-EB3D-0506-3023-82E3FF475EBE}"/>
                  </a:ext>
                </a:extLst>
              </p:cNvPr>
              <p:cNvSpPr/>
              <p:nvPr/>
            </p:nvSpPr>
            <p:spPr>
              <a:xfrm>
                <a:off x="2260263" y="36606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62;p35">
                <a:extLst>
                  <a:ext uri="{FF2B5EF4-FFF2-40B4-BE49-F238E27FC236}">
                    <a16:creationId xmlns:a16="http://schemas.microsoft.com/office/drawing/2014/main" id="{262AF0EE-7992-131D-213F-6131CB2BCEE8}"/>
                  </a:ext>
                </a:extLst>
              </p:cNvPr>
              <p:cNvSpPr/>
              <p:nvPr/>
            </p:nvSpPr>
            <p:spPr>
              <a:xfrm>
                <a:off x="2260263" y="3727025"/>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Google Shape;963;p35">
              <a:extLst>
                <a:ext uri="{FF2B5EF4-FFF2-40B4-BE49-F238E27FC236}">
                  <a16:creationId xmlns:a16="http://schemas.microsoft.com/office/drawing/2014/main" id="{2528F326-A489-76DD-D5B5-16E77F07F909}"/>
                </a:ext>
              </a:extLst>
            </p:cNvPr>
            <p:cNvSpPr txBox="1"/>
            <p:nvPr/>
          </p:nvSpPr>
          <p:spPr>
            <a:xfrm>
              <a:off x="1479938" y="26707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700" dirty="0">
                  <a:solidFill>
                    <a:srgbClr val="434343"/>
                  </a:solidFill>
                  <a:latin typeface="Fira Sans Extra Condensed Medium"/>
                  <a:ea typeface="Fira Sans Extra Condensed Medium"/>
                  <a:cs typeface="Fira Sans Extra Condensed Medium"/>
                  <a:sym typeface="Fira Sans Extra Condensed Medium"/>
                </a:rPr>
                <a:t>I</a:t>
              </a:r>
              <a:r>
                <a:rPr lang="en" sz="1700" dirty="0">
                  <a:solidFill>
                    <a:srgbClr val="434343"/>
                  </a:solidFill>
                  <a:latin typeface="Fira Sans Extra Condensed Medium"/>
                  <a:ea typeface="Fira Sans Extra Condensed Medium"/>
                  <a:cs typeface="Fira Sans Extra Condensed Medium"/>
                  <a:sym typeface="Fira Sans Extra Condensed Medium"/>
                </a:rPr>
                <a:t>n Company level</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0" name="Google Shape;964;p35">
              <a:extLst>
                <a:ext uri="{FF2B5EF4-FFF2-40B4-BE49-F238E27FC236}">
                  <a16:creationId xmlns:a16="http://schemas.microsoft.com/office/drawing/2014/main" id="{EACD6594-467F-3CCA-B3FF-955BA1083541}"/>
                </a:ext>
              </a:extLst>
            </p:cNvPr>
            <p:cNvSpPr txBox="1"/>
            <p:nvPr/>
          </p:nvSpPr>
          <p:spPr>
            <a:xfrm>
              <a:off x="1301098" y="4132322"/>
              <a:ext cx="1866300" cy="572700"/>
            </a:xfrm>
            <a:prstGeom prst="rect">
              <a:avLst/>
            </a:prstGeom>
            <a:noFill/>
            <a:ln>
              <a:noFill/>
            </a:ln>
          </p:spPr>
          <p:txBody>
            <a:bodyPr spcFirstLastPara="1" wrap="square" lIns="91425" tIns="91425" rIns="91425" bIns="91425" anchor="ctr" anchorCtr="0">
              <a:noAutofit/>
            </a:bodyPr>
            <a:lstStyle/>
            <a:p>
              <a:pPr lvl="0"/>
              <a:r>
                <a:rPr lang="en-US" sz="2000" dirty="0"/>
                <a:t>“Interest calculation” under F11 company features. Also Bill wise is mandatory to track the interest against bills</a:t>
              </a:r>
              <a:endParaRPr lang="en-IN" sz="2000" dirty="0"/>
            </a:p>
          </p:txBody>
        </p:sp>
      </p:grpSp>
      <p:grpSp>
        <p:nvGrpSpPr>
          <p:cNvPr id="18" name="Google Shape;965;p35">
            <a:extLst>
              <a:ext uri="{FF2B5EF4-FFF2-40B4-BE49-F238E27FC236}">
                <a16:creationId xmlns:a16="http://schemas.microsoft.com/office/drawing/2014/main" id="{ABE336ED-5F5D-F897-26C1-226AEEBA6841}"/>
              </a:ext>
            </a:extLst>
          </p:cNvPr>
          <p:cNvGrpSpPr/>
          <p:nvPr/>
        </p:nvGrpSpPr>
        <p:grpSpPr>
          <a:xfrm>
            <a:off x="4383031" y="1759911"/>
            <a:ext cx="3425938" cy="4079032"/>
            <a:chOff x="2764425" y="1151422"/>
            <a:chExt cx="2057196" cy="2553791"/>
          </a:xfrm>
        </p:grpSpPr>
        <p:sp>
          <p:nvSpPr>
            <p:cNvPr id="19" name="Google Shape;966;p35">
              <a:extLst>
                <a:ext uri="{FF2B5EF4-FFF2-40B4-BE49-F238E27FC236}">
                  <a16:creationId xmlns:a16="http://schemas.microsoft.com/office/drawing/2014/main" id="{D0D2E660-C5BB-E8AA-6563-5588F690555F}"/>
                </a:ext>
              </a:extLst>
            </p:cNvPr>
            <p:cNvSpPr/>
            <p:nvPr/>
          </p:nvSpPr>
          <p:spPr>
            <a:xfrm>
              <a:off x="3706538" y="3084563"/>
              <a:ext cx="518250" cy="517950"/>
            </a:xfrm>
            <a:custGeom>
              <a:avLst/>
              <a:gdLst/>
              <a:ahLst/>
              <a:cxnLst/>
              <a:rect l="l" t="t" r="r" b="b"/>
              <a:pathLst>
                <a:path w="20730" h="20718" extrusionOk="0">
                  <a:moveTo>
                    <a:pt x="10359" y="1"/>
                  </a:moveTo>
                  <a:cubicBezTo>
                    <a:pt x="4644" y="1"/>
                    <a:pt x="1" y="4633"/>
                    <a:pt x="1" y="10359"/>
                  </a:cubicBezTo>
                  <a:cubicBezTo>
                    <a:pt x="1" y="16074"/>
                    <a:pt x="4644" y="20718"/>
                    <a:pt x="10359" y="20718"/>
                  </a:cubicBezTo>
                  <a:cubicBezTo>
                    <a:pt x="16086" y="20718"/>
                    <a:pt x="20729" y="16074"/>
                    <a:pt x="20729" y="10359"/>
                  </a:cubicBezTo>
                  <a:cubicBezTo>
                    <a:pt x="20729" y="4633"/>
                    <a:pt x="16086" y="1"/>
                    <a:pt x="10359" y="1"/>
                  </a:cubicBezTo>
                  <a:close/>
                </a:path>
              </a:pathLst>
            </a:custGeom>
            <a:solidFill>
              <a:srgbClr val="00B05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sz="2400" b="0" i="0" u="none" strike="noStrike" kern="0" cap="none" spc="0" normalizeH="0" baseline="0" noProof="0">
                  <a:ln>
                    <a:noFill/>
                  </a:ln>
                  <a:solidFill>
                    <a:srgbClr val="FFFFFF"/>
                  </a:solidFill>
                  <a:effectLst/>
                  <a:uLnTx/>
                  <a:uFillTx/>
                  <a:latin typeface="Fira Sans Extra Condensed Medium"/>
                  <a:ea typeface="Fira Sans Extra Condensed Medium"/>
                  <a:cs typeface="Fira Sans Extra Condensed Medium"/>
                  <a:sym typeface="Fira Sans Extra Condensed Medium"/>
                </a:rPr>
                <a:t>02</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967;p35">
              <a:extLst>
                <a:ext uri="{FF2B5EF4-FFF2-40B4-BE49-F238E27FC236}">
                  <a16:creationId xmlns:a16="http://schemas.microsoft.com/office/drawing/2014/main" id="{EAFF8218-3375-4F1B-7089-71EA2DF422B2}"/>
                </a:ext>
              </a:extLst>
            </p:cNvPr>
            <p:cNvSpPr/>
            <p:nvPr/>
          </p:nvSpPr>
          <p:spPr>
            <a:xfrm>
              <a:off x="3526163" y="3098563"/>
              <a:ext cx="325650" cy="606650"/>
            </a:xfrm>
            <a:custGeom>
              <a:avLst/>
              <a:gdLst/>
              <a:ahLst/>
              <a:cxnLst/>
              <a:rect l="l" t="t" r="r" b="b"/>
              <a:pathLst>
                <a:path w="13026" h="24266" fill="none" extrusionOk="0">
                  <a:moveTo>
                    <a:pt x="13026" y="24265"/>
                  </a:moveTo>
                  <a:cubicBezTo>
                    <a:pt x="10311" y="23742"/>
                    <a:pt x="7716" y="22420"/>
                    <a:pt x="5608" y="20313"/>
                  </a:cubicBezTo>
                  <a:cubicBezTo>
                    <a:pt x="0" y="14705"/>
                    <a:pt x="0" y="5608"/>
                    <a:pt x="5608" y="1"/>
                  </a:cubicBezTo>
                </a:path>
              </a:pathLst>
            </a:custGeom>
            <a:noFill/>
            <a:ln w="81550" cap="flat" cmpd="sng">
              <a:solidFill>
                <a:srgbClr val="869FB2"/>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21" name="Google Shape;968;p35">
              <a:extLst>
                <a:ext uri="{FF2B5EF4-FFF2-40B4-BE49-F238E27FC236}">
                  <a16:creationId xmlns:a16="http://schemas.microsoft.com/office/drawing/2014/main" id="{08E048CC-CFDE-C38C-9F57-9A5E6E5F16A1}"/>
                </a:ext>
              </a:extLst>
            </p:cNvPr>
            <p:cNvGrpSpPr/>
            <p:nvPr/>
          </p:nvGrpSpPr>
          <p:grpSpPr>
            <a:xfrm flipH="1">
              <a:off x="3028521" y="2170175"/>
              <a:ext cx="1793100" cy="1395450"/>
              <a:chOff x="2679963" y="2089625"/>
              <a:chExt cx="1793100" cy="1395450"/>
            </a:xfrm>
          </p:grpSpPr>
          <p:sp>
            <p:nvSpPr>
              <p:cNvPr id="29" name="Google Shape;969;p35">
                <a:extLst>
                  <a:ext uri="{FF2B5EF4-FFF2-40B4-BE49-F238E27FC236}">
                    <a16:creationId xmlns:a16="http://schemas.microsoft.com/office/drawing/2014/main" id="{89492B3B-4F30-FB1A-D08A-591E8ACC8404}"/>
                  </a:ext>
                </a:extLst>
              </p:cNvPr>
              <p:cNvSpPr/>
              <p:nvPr/>
            </p:nvSpPr>
            <p:spPr>
              <a:xfrm>
                <a:off x="2735038" y="3293950"/>
                <a:ext cx="367025" cy="126225"/>
              </a:xfrm>
              <a:custGeom>
                <a:avLst/>
                <a:gdLst/>
                <a:ahLst/>
                <a:cxnLst/>
                <a:rect l="l" t="t" r="r" b="b"/>
                <a:pathLst>
                  <a:path w="14681" h="5049" fill="none" extrusionOk="0">
                    <a:moveTo>
                      <a:pt x="0" y="5048"/>
                    </a:moveTo>
                    <a:lnTo>
                      <a:pt x="9633" y="5048"/>
                    </a:lnTo>
                    <a:cubicBezTo>
                      <a:pt x="12419" y="5048"/>
                      <a:pt x="14681" y="2786"/>
                      <a:pt x="14681" y="0"/>
                    </a:cubicBezTo>
                  </a:path>
                </a:pathLst>
              </a:custGeom>
              <a:noFill/>
              <a:ln w="40775" cap="flat" cmpd="sng">
                <a:solidFill>
                  <a:srgbClr val="00B05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Google Shape;970;p35">
                <a:extLst>
                  <a:ext uri="{FF2B5EF4-FFF2-40B4-BE49-F238E27FC236}">
                    <a16:creationId xmlns:a16="http://schemas.microsoft.com/office/drawing/2014/main" id="{090925F8-3D54-B8E7-D479-259E52E50C78}"/>
                  </a:ext>
                </a:extLst>
              </p:cNvPr>
              <p:cNvSpPr/>
              <p:nvPr/>
            </p:nvSpPr>
            <p:spPr>
              <a:xfrm>
                <a:off x="3102038" y="2089625"/>
                <a:ext cx="1371025" cy="1204350"/>
              </a:xfrm>
              <a:custGeom>
                <a:avLst/>
                <a:gdLst/>
                <a:ahLst/>
                <a:cxnLst/>
                <a:rect l="l" t="t" r="r" b="b"/>
                <a:pathLst>
                  <a:path w="54841" h="48174" fill="none" extrusionOk="0">
                    <a:moveTo>
                      <a:pt x="40958" y="46268"/>
                    </a:moveTo>
                    <a:lnTo>
                      <a:pt x="49793" y="46268"/>
                    </a:lnTo>
                    <a:cubicBezTo>
                      <a:pt x="52579" y="46268"/>
                      <a:pt x="54841" y="44006"/>
                      <a:pt x="54841" y="41220"/>
                    </a:cubicBezTo>
                    <a:lnTo>
                      <a:pt x="54841" y="13490"/>
                    </a:lnTo>
                    <a:cubicBezTo>
                      <a:pt x="54841" y="10704"/>
                      <a:pt x="52579" y="8454"/>
                      <a:pt x="49793" y="8454"/>
                    </a:cubicBezTo>
                    <a:lnTo>
                      <a:pt x="34469" y="8454"/>
                    </a:lnTo>
                    <a:cubicBezTo>
                      <a:pt x="33815" y="8454"/>
                      <a:pt x="33207" y="8145"/>
                      <a:pt x="32814" y="7621"/>
                    </a:cubicBezTo>
                    <a:lnTo>
                      <a:pt x="29064" y="1120"/>
                    </a:lnTo>
                    <a:cubicBezTo>
                      <a:pt x="28254" y="1"/>
                      <a:pt x="26587" y="1"/>
                      <a:pt x="25766" y="1120"/>
                    </a:cubicBezTo>
                    <a:lnTo>
                      <a:pt x="22015" y="7621"/>
                    </a:lnTo>
                    <a:cubicBezTo>
                      <a:pt x="21634" y="8145"/>
                      <a:pt x="21027" y="8454"/>
                      <a:pt x="20372" y="8454"/>
                    </a:cubicBezTo>
                    <a:lnTo>
                      <a:pt x="5037" y="8454"/>
                    </a:lnTo>
                    <a:cubicBezTo>
                      <a:pt x="2251" y="8454"/>
                      <a:pt x="1" y="10704"/>
                      <a:pt x="1" y="13490"/>
                    </a:cubicBezTo>
                    <a:lnTo>
                      <a:pt x="1" y="48173"/>
                    </a:lnTo>
                  </a:path>
                </a:pathLst>
              </a:custGeom>
              <a:solidFill>
                <a:srgbClr val="69E781"/>
              </a:solidFill>
              <a:ln w="40775" cap="flat" cmpd="sng">
                <a:solidFill>
                  <a:srgbClr val="00B050"/>
                </a:solidFill>
                <a:prstDash val="solid"/>
                <a:miter lim="11906"/>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971;p35">
                <a:extLst>
                  <a:ext uri="{FF2B5EF4-FFF2-40B4-BE49-F238E27FC236}">
                    <a16:creationId xmlns:a16="http://schemas.microsoft.com/office/drawing/2014/main" id="{73092C69-9E3F-F82C-4803-591B36A88237}"/>
                  </a:ext>
                </a:extLst>
              </p:cNvPr>
              <p:cNvSpPr/>
              <p:nvPr/>
            </p:nvSpPr>
            <p:spPr>
              <a:xfrm>
                <a:off x="2679963" y="3354975"/>
                <a:ext cx="110175" cy="130100"/>
              </a:xfrm>
              <a:custGeom>
                <a:avLst/>
                <a:gdLst/>
                <a:ahLst/>
                <a:cxnLst/>
                <a:rect l="l" t="t" r="r" b="b"/>
                <a:pathLst>
                  <a:path w="4407" h="5204" extrusionOk="0">
                    <a:moveTo>
                      <a:pt x="2287" y="0"/>
                    </a:moveTo>
                    <a:lnTo>
                      <a:pt x="1060" y="1405"/>
                    </a:lnTo>
                    <a:lnTo>
                      <a:pt x="1" y="2631"/>
                    </a:lnTo>
                    <a:lnTo>
                      <a:pt x="2239" y="5203"/>
                    </a:lnTo>
                    <a:lnTo>
                      <a:pt x="4370" y="5203"/>
                    </a:lnTo>
                    <a:lnTo>
                      <a:pt x="2132" y="2631"/>
                    </a:lnTo>
                    <a:lnTo>
                      <a:pt x="4406" y="12"/>
                    </a:lnTo>
                    <a:lnTo>
                      <a:pt x="4394" y="0"/>
                    </a:lnTo>
                    <a:close/>
                  </a:path>
                </a:pathLst>
              </a:custGeom>
              <a:solidFill>
                <a:srgbClr val="00B05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22" name="Google Shape;972;p35">
              <a:extLst>
                <a:ext uri="{FF2B5EF4-FFF2-40B4-BE49-F238E27FC236}">
                  <a16:creationId xmlns:a16="http://schemas.microsoft.com/office/drawing/2014/main" id="{DA381636-1530-7179-7B7A-54E077E78559}"/>
                </a:ext>
              </a:extLst>
            </p:cNvPr>
            <p:cNvGrpSpPr/>
            <p:nvPr/>
          </p:nvGrpSpPr>
          <p:grpSpPr>
            <a:xfrm>
              <a:off x="3675238" y="1724113"/>
              <a:ext cx="44675" cy="263450"/>
              <a:chOff x="3765213" y="1736900"/>
              <a:chExt cx="44675" cy="263450"/>
            </a:xfrm>
          </p:grpSpPr>
          <p:sp>
            <p:nvSpPr>
              <p:cNvPr id="25" name="Google Shape;973;p35">
                <a:extLst>
                  <a:ext uri="{FF2B5EF4-FFF2-40B4-BE49-F238E27FC236}">
                    <a16:creationId xmlns:a16="http://schemas.microsoft.com/office/drawing/2014/main" id="{F47222FE-5AB3-F55B-7532-61BF77947B00}"/>
                  </a:ext>
                </a:extLst>
              </p:cNvPr>
              <p:cNvSpPr/>
              <p:nvPr/>
            </p:nvSpPr>
            <p:spPr>
              <a:xfrm>
                <a:off x="3765213" y="1955675"/>
                <a:ext cx="44675" cy="44675"/>
              </a:xfrm>
              <a:custGeom>
                <a:avLst/>
                <a:gdLst/>
                <a:ahLst/>
                <a:cxnLst/>
                <a:rect l="l" t="t" r="r" b="b"/>
                <a:pathLst>
                  <a:path w="1787" h="1787" extrusionOk="0">
                    <a:moveTo>
                      <a:pt x="894" y="1"/>
                    </a:moveTo>
                    <a:cubicBezTo>
                      <a:pt x="406" y="1"/>
                      <a:pt x="1" y="406"/>
                      <a:pt x="1" y="894"/>
                    </a:cubicBezTo>
                    <a:cubicBezTo>
                      <a:pt x="1" y="1382"/>
                      <a:pt x="406" y="1787"/>
                      <a:pt x="894" y="1787"/>
                    </a:cubicBezTo>
                    <a:cubicBezTo>
                      <a:pt x="1382" y="1787"/>
                      <a:pt x="1787" y="1382"/>
                      <a:pt x="1787" y="894"/>
                    </a:cubicBezTo>
                    <a:cubicBezTo>
                      <a:pt x="1787" y="406"/>
                      <a:pt x="1382" y="1"/>
                      <a:pt x="89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974;p35">
                <a:extLst>
                  <a:ext uri="{FF2B5EF4-FFF2-40B4-BE49-F238E27FC236}">
                    <a16:creationId xmlns:a16="http://schemas.microsoft.com/office/drawing/2014/main" id="{D8A178DB-031D-E0ED-3C4A-CF769BC079EB}"/>
                  </a:ext>
                </a:extLst>
              </p:cNvPr>
              <p:cNvSpPr/>
              <p:nvPr/>
            </p:nvSpPr>
            <p:spPr>
              <a:xfrm>
                <a:off x="3765213" y="1879475"/>
                <a:ext cx="44675" cy="44375"/>
              </a:xfrm>
              <a:custGeom>
                <a:avLst/>
                <a:gdLst/>
                <a:ahLst/>
                <a:cxnLst/>
                <a:rect l="l" t="t" r="r" b="b"/>
                <a:pathLst>
                  <a:path w="1787" h="1775" extrusionOk="0">
                    <a:moveTo>
                      <a:pt x="894" y="1"/>
                    </a:moveTo>
                    <a:cubicBezTo>
                      <a:pt x="406" y="1"/>
                      <a:pt x="1" y="406"/>
                      <a:pt x="1" y="894"/>
                    </a:cubicBezTo>
                    <a:cubicBezTo>
                      <a:pt x="1" y="1382"/>
                      <a:pt x="406" y="1775"/>
                      <a:pt x="894" y="1775"/>
                    </a:cubicBezTo>
                    <a:cubicBezTo>
                      <a:pt x="1382" y="1775"/>
                      <a:pt x="1787" y="1382"/>
                      <a:pt x="1787" y="894"/>
                    </a:cubicBezTo>
                    <a:cubicBezTo>
                      <a:pt x="1787" y="406"/>
                      <a:pt x="1382" y="1"/>
                      <a:pt x="89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7" name="Google Shape;975;p35">
                <a:extLst>
                  <a:ext uri="{FF2B5EF4-FFF2-40B4-BE49-F238E27FC236}">
                    <a16:creationId xmlns:a16="http://schemas.microsoft.com/office/drawing/2014/main" id="{E417504B-1187-95DB-CBC2-3C1D3854949D}"/>
                  </a:ext>
                </a:extLst>
              </p:cNvPr>
              <p:cNvSpPr/>
              <p:nvPr/>
            </p:nvSpPr>
            <p:spPr>
              <a:xfrm>
                <a:off x="3765213" y="1803275"/>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 name="Google Shape;976;p35">
                <a:extLst>
                  <a:ext uri="{FF2B5EF4-FFF2-40B4-BE49-F238E27FC236}">
                    <a16:creationId xmlns:a16="http://schemas.microsoft.com/office/drawing/2014/main" id="{982BDDFB-1C71-EAE8-9B43-9EAE55D9BCE5}"/>
                  </a:ext>
                </a:extLst>
              </p:cNvPr>
              <p:cNvSpPr/>
              <p:nvPr/>
            </p:nvSpPr>
            <p:spPr>
              <a:xfrm>
                <a:off x="3765213" y="1736900"/>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23" name="Google Shape;977;p35">
              <a:extLst>
                <a:ext uri="{FF2B5EF4-FFF2-40B4-BE49-F238E27FC236}">
                  <a16:creationId xmlns:a16="http://schemas.microsoft.com/office/drawing/2014/main" id="{D46904D0-947B-1FD4-E12A-4035A0375A6A}"/>
                </a:ext>
              </a:extLst>
            </p:cNvPr>
            <p:cNvSpPr txBox="1"/>
            <p:nvPr/>
          </p:nvSpPr>
          <p:spPr>
            <a:xfrm>
              <a:off x="3012075" y="2594563"/>
              <a:ext cx="1371000" cy="4008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700" b="0" i="0" u="none" strike="noStrike" kern="0" cap="none" spc="0" normalizeH="0" baseline="0" noProof="0" dirty="0">
                  <a:ln>
                    <a:noFill/>
                  </a:ln>
                  <a:solidFill>
                    <a:srgbClr val="434343"/>
                  </a:solidFill>
                  <a:effectLst/>
                  <a:uLnTx/>
                  <a:uFillTx/>
                  <a:latin typeface="Fira Sans Extra Condensed Medium"/>
                  <a:ea typeface="Fira Sans Extra Condensed Medium"/>
                  <a:cs typeface="Fira Sans Extra Condensed Medium"/>
                  <a:sym typeface="Fira Sans Extra Condensed Medium"/>
                </a:rPr>
                <a:t>Party /Loan ledger </a:t>
              </a:r>
              <a:endParaRPr kumimoji="0" sz="1700" b="0" i="0" u="none" strike="noStrike" kern="0" cap="none" spc="0" normalizeH="0" baseline="0" noProof="0" dirty="0">
                <a:ln>
                  <a:noFill/>
                </a:ln>
                <a:solidFill>
                  <a:srgbClr val="434343"/>
                </a:solidFill>
                <a:effectLst/>
                <a:uLnTx/>
                <a:uFillTx/>
                <a:latin typeface="Fira Sans Extra Condensed Medium"/>
                <a:ea typeface="Fira Sans Extra Condensed Medium"/>
                <a:cs typeface="Fira Sans Extra Condensed Medium"/>
                <a:sym typeface="Fira Sans Extra Condensed Medium"/>
              </a:endParaRPr>
            </a:p>
          </p:txBody>
        </p:sp>
        <p:sp>
          <p:nvSpPr>
            <p:cNvPr id="24" name="Google Shape;978;p35">
              <a:extLst>
                <a:ext uri="{FF2B5EF4-FFF2-40B4-BE49-F238E27FC236}">
                  <a16:creationId xmlns:a16="http://schemas.microsoft.com/office/drawing/2014/main" id="{39824EAC-6316-621A-DC9C-2A81E900F65A}"/>
                </a:ext>
              </a:extLst>
            </p:cNvPr>
            <p:cNvSpPr txBox="1"/>
            <p:nvPr/>
          </p:nvSpPr>
          <p:spPr>
            <a:xfrm>
              <a:off x="2764425" y="1151422"/>
              <a:ext cx="1866300" cy="5727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2000" b="0" i="0" u="none" strike="noStrike" kern="0" cap="none" spc="0" normalizeH="0" baseline="0" noProof="0" dirty="0">
                  <a:ln>
                    <a:noFill/>
                  </a:ln>
                  <a:solidFill>
                    <a:srgbClr val="434343"/>
                  </a:solidFill>
                  <a:effectLst/>
                  <a:uLnTx/>
                  <a:uFillTx/>
                  <a:latin typeface="Roboto"/>
                  <a:ea typeface="Roboto"/>
                  <a:cs typeface="Roboto"/>
                  <a:sym typeface="Roboto"/>
                </a:rPr>
                <a:t>Enable Interest calculation &amp; specify parameters</a:t>
              </a:r>
              <a:endParaRPr kumimoji="0" sz="2000" b="0" i="0" u="none" strike="noStrike" kern="0" cap="none" spc="0" normalizeH="0" baseline="0" noProof="0" dirty="0">
                <a:ln>
                  <a:noFill/>
                </a:ln>
                <a:solidFill>
                  <a:srgbClr val="434343"/>
                </a:solidFill>
                <a:effectLst/>
                <a:uLnTx/>
                <a:uFillTx/>
                <a:latin typeface="Roboto"/>
                <a:ea typeface="Roboto"/>
                <a:cs typeface="Roboto"/>
                <a:sym typeface="Roboto"/>
              </a:endParaRPr>
            </a:p>
          </p:txBody>
        </p:sp>
      </p:grpSp>
      <p:grpSp>
        <p:nvGrpSpPr>
          <p:cNvPr id="32" name="Google Shape;951;p35">
            <a:extLst>
              <a:ext uri="{FF2B5EF4-FFF2-40B4-BE49-F238E27FC236}">
                <a16:creationId xmlns:a16="http://schemas.microsoft.com/office/drawing/2014/main" id="{6369E6E0-E9EE-4513-9527-A1A1E84F7DD9}"/>
              </a:ext>
            </a:extLst>
          </p:cNvPr>
          <p:cNvGrpSpPr/>
          <p:nvPr/>
        </p:nvGrpSpPr>
        <p:grpSpPr>
          <a:xfrm>
            <a:off x="7902434" y="1663550"/>
            <a:ext cx="3405813" cy="4814370"/>
            <a:chOff x="1232288" y="1960313"/>
            <a:chExt cx="2040775" cy="2915306"/>
          </a:xfrm>
        </p:grpSpPr>
        <p:sp>
          <p:nvSpPr>
            <p:cNvPr id="33" name="Google Shape;952;p35">
              <a:extLst>
                <a:ext uri="{FF2B5EF4-FFF2-40B4-BE49-F238E27FC236}">
                  <a16:creationId xmlns:a16="http://schemas.microsoft.com/office/drawing/2014/main" id="{F5EBA872-A385-9098-6811-EBD123CB1B26}"/>
                </a:ext>
              </a:extLst>
            </p:cNvPr>
            <p:cNvSpPr/>
            <p:nvPr/>
          </p:nvSpPr>
          <p:spPr>
            <a:xfrm>
              <a:off x="2018488" y="1960313"/>
              <a:ext cx="518250" cy="518250"/>
            </a:xfrm>
            <a:custGeom>
              <a:avLst/>
              <a:gdLst/>
              <a:ahLst/>
              <a:cxnLst/>
              <a:rect l="l" t="t" r="r" b="b"/>
              <a:pathLst>
                <a:path w="20730" h="20730" extrusionOk="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dirty="0">
                  <a:solidFill>
                    <a:srgbClr val="FFFFFF"/>
                  </a:solidFill>
                  <a:latin typeface="Fira Sans Extra Condensed Medium"/>
                  <a:ea typeface="Fira Sans Extra Condensed Medium"/>
                  <a:cs typeface="Fira Sans Extra Condensed Medium"/>
                  <a:sym typeface="Fira Sans Extra Condensed Medium"/>
                </a:rPr>
                <a:t>03</a:t>
              </a:r>
              <a:endParaRPr sz="800" dirty="0"/>
            </a:p>
          </p:txBody>
        </p:sp>
        <p:sp>
          <p:nvSpPr>
            <p:cNvPr id="34" name="Google Shape;953;p35">
              <a:extLst>
                <a:ext uri="{FF2B5EF4-FFF2-40B4-BE49-F238E27FC236}">
                  <a16:creationId xmlns:a16="http://schemas.microsoft.com/office/drawing/2014/main" id="{B843677E-5BE7-FCD4-EA4E-5628EE29AEB8}"/>
                </a:ext>
              </a:extLst>
            </p:cNvPr>
            <p:cNvSpPr/>
            <p:nvPr/>
          </p:nvSpPr>
          <p:spPr>
            <a:xfrm>
              <a:off x="2277738" y="2018663"/>
              <a:ext cx="359000" cy="559925"/>
            </a:xfrm>
            <a:custGeom>
              <a:avLst/>
              <a:gdLst/>
              <a:ahLst/>
              <a:cxnLst/>
              <a:rect l="l" t="t" r="r" b="b"/>
              <a:pathLst>
                <a:path w="14360" h="22397" fill="none" extrusionOk="0">
                  <a:moveTo>
                    <a:pt x="11907" y="1"/>
                  </a:moveTo>
                  <a:cubicBezTo>
                    <a:pt x="13455" y="2298"/>
                    <a:pt x="14360" y="5061"/>
                    <a:pt x="14360" y="8037"/>
                  </a:cubicBezTo>
                  <a:cubicBezTo>
                    <a:pt x="14360" y="15967"/>
                    <a:pt x="7930" y="22396"/>
                    <a:pt x="1"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 name="Google Shape;954;p35">
              <a:extLst>
                <a:ext uri="{FF2B5EF4-FFF2-40B4-BE49-F238E27FC236}">
                  <a16:creationId xmlns:a16="http://schemas.microsoft.com/office/drawing/2014/main" id="{9A7378AE-77B2-279A-9F4A-66FBFCD631DE}"/>
                </a:ext>
              </a:extLst>
            </p:cNvPr>
            <p:cNvGrpSpPr/>
            <p:nvPr/>
          </p:nvGrpSpPr>
          <p:grpSpPr>
            <a:xfrm>
              <a:off x="1479938" y="2094138"/>
              <a:ext cx="1793125" cy="1395125"/>
              <a:chOff x="1597088" y="2023550"/>
              <a:chExt cx="1793125" cy="1395125"/>
            </a:xfrm>
          </p:grpSpPr>
          <p:sp>
            <p:nvSpPr>
              <p:cNvPr id="43" name="Google Shape;955;p35">
                <a:extLst>
                  <a:ext uri="{FF2B5EF4-FFF2-40B4-BE49-F238E27FC236}">
                    <a16:creationId xmlns:a16="http://schemas.microsoft.com/office/drawing/2014/main" id="{ED92322E-BF29-D13D-A1F7-AF40CC78D7D2}"/>
                  </a:ext>
                </a:extLst>
              </p:cNvPr>
              <p:cNvSpPr/>
              <p:nvPr/>
            </p:nvSpPr>
            <p:spPr>
              <a:xfrm>
                <a:off x="2968088" y="2088450"/>
                <a:ext cx="367050" cy="126225"/>
              </a:xfrm>
              <a:custGeom>
                <a:avLst/>
                <a:gdLst/>
                <a:ahLst/>
                <a:cxnLst/>
                <a:rect l="l" t="t" r="r" b="b"/>
                <a:pathLst>
                  <a:path w="14682" h="5049" fill="none" extrusionOk="0">
                    <a:moveTo>
                      <a:pt x="14681" y="0"/>
                    </a:moveTo>
                    <a:lnTo>
                      <a:pt x="5037" y="0"/>
                    </a:lnTo>
                    <a:cubicBezTo>
                      <a:pt x="2251" y="0"/>
                      <a:pt x="1" y="2262"/>
                      <a:pt x="1" y="5048"/>
                    </a:cubicBezTo>
                  </a:path>
                </a:pathLst>
              </a:custGeom>
              <a:solidFill>
                <a:schemeClr val="accent1"/>
              </a:solidFill>
              <a:ln w="40775" cap="flat" cmpd="sng">
                <a:solidFill>
                  <a:srgbClr val="00B05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956;p35">
                <a:extLst>
                  <a:ext uri="{FF2B5EF4-FFF2-40B4-BE49-F238E27FC236}">
                    <a16:creationId xmlns:a16="http://schemas.microsoft.com/office/drawing/2014/main" id="{ABFE5FBE-453E-EB05-EC8F-EFCD13CC29C4}"/>
                  </a:ext>
                </a:extLst>
              </p:cNvPr>
              <p:cNvSpPr/>
              <p:nvPr/>
            </p:nvSpPr>
            <p:spPr>
              <a:xfrm>
                <a:off x="1597088" y="2214650"/>
                <a:ext cx="1371025" cy="1204025"/>
              </a:xfrm>
              <a:custGeom>
                <a:avLst/>
                <a:gdLst/>
                <a:ahLst/>
                <a:cxnLst/>
                <a:rect l="l" t="t" r="r" b="b"/>
                <a:pathLst>
                  <a:path w="54841" h="48161" fill="none" extrusionOk="0">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w="40775" cap="flat" cmpd="sng">
                <a:solidFill>
                  <a:srgbClr val="00B05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957;p35">
                <a:extLst>
                  <a:ext uri="{FF2B5EF4-FFF2-40B4-BE49-F238E27FC236}">
                    <a16:creationId xmlns:a16="http://schemas.microsoft.com/office/drawing/2014/main" id="{43250128-7246-7083-FFC8-A2F30AA22E9B}"/>
                  </a:ext>
                </a:extLst>
              </p:cNvPr>
              <p:cNvSpPr/>
              <p:nvPr/>
            </p:nvSpPr>
            <p:spPr>
              <a:xfrm>
                <a:off x="3280038" y="2023550"/>
                <a:ext cx="110175" cy="129800"/>
              </a:xfrm>
              <a:custGeom>
                <a:avLst/>
                <a:gdLst/>
                <a:ahLst/>
                <a:cxnLst/>
                <a:rect l="l" t="t" r="r" b="b"/>
                <a:pathLst>
                  <a:path w="4407" h="5192" extrusionOk="0">
                    <a:moveTo>
                      <a:pt x="25" y="0"/>
                    </a:moveTo>
                    <a:lnTo>
                      <a:pt x="2263" y="2572"/>
                    </a:lnTo>
                    <a:lnTo>
                      <a:pt x="1" y="5180"/>
                    </a:lnTo>
                    <a:lnTo>
                      <a:pt x="13" y="5192"/>
                    </a:lnTo>
                    <a:lnTo>
                      <a:pt x="2120" y="5192"/>
                    </a:lnTo>
                    <a:lnTo>
                      <a:pt x="3334" y="3799"/>
                    </a:lnTo>
                    <a:lnTo>
                      <a:pt x="4406" y="2572"/>
                    </a:lnTo>
                    <a:lnTo>
                      <a:pt x="2168" y="0"/>
                    </a:lnTo>
                    <a:close/>
                  </a:path>
                </a:pathLst>
              </a:custGeom>
              <a:solidFill>
                <a:srgbClr val="00B05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 name="Google Shape;958;p35">
              <a:extLst>
                <a:ext uri="{FF2B5EF4-FFF2-40B4-BE49-F238E27FC236}">
                  <a16:creationId xmlns:a16="http://schemas.microsoft.com/office/drawing/2014/main" id="{2C2E800F-E51D-FDB1-D72C-4C37720455E2}"/>
                </a:ext>
              </a:extLst>
            </p:cNvPr>
            <p:cNvGrpSpPr/>
            <p:nvPr/>
          </p:nvGrpSpPr>
          <p:grpSpPr>
            <a:xfrm>
              <a:off x="2143250" y="3673163"/>
              <a:ext cx="44375" cy="263450"/>
              <a:chOff x="2260263" y="3508250"/>
              <a:chExt cx="44375" cy="263450"/>
            </a:xfrm>
          </p:grpSpPr>
          <p:sp>
            <p:nvSpPr>
              <p:cNvPr id="39" name="Google Shape;959;p35">
                <a:extLst>
                  <a:ext uri="{FF2B5EF4-FFF2-40B4-BE49-F238E27FC236}">
                    <a16:creationId xmlns:a16="http://schemas.microsoft.com/office/drawing/2014/main" id="{430EA5C9-CC4E-F648-1518-49E8CCA12B4C}"/>
                  </a:ext>
                </a:extLst>
              </p:cNvPr>
              <p:cNvSpPr/>
              <p:nvPr/>
            </p:nvSpPr>
            <p:spPr>
              <a:xfrm>
                <a:off x="2260263" y="3508250"/>
                <a:ext cx="44375" cy="44375"/>
              </a:xfrm>
              <a:custGeom>
                <a:avLst/>
                <a:gdLst/>
                <a:ahLst/>
                <a:cxnLst/>
                <a:rect l="l" t="t" r="r" b="b"/>
                <a:pathLst>
                  <a:path w="1775" h="1775" extrusionOk="0">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960;p35">
                <a:extLst>
                  <a:ext uri="{FF2B5EF4-FFF2-40B4-BE49-F238E27FC236}">
                    <a16:creationId xmlns:a16="http://schemas.microsoft.com/office/drawing/2014/main" id="{CF2B7711-DFF2-F350-ED45-9E032CA20857}"/>
                  </a:ext>
                </a:extLst>
              </p:cNvPr>
              <p:cNvSpPr/>
              <p:nvPr/>
            </p:nvSpPr>
            <p:spPr>
              <a:xfrm>
                <a:off x="2260263" y="35844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961;p35">
                <a:extLst>
                  <a:ext uri="{FF2B5EF4-FFF2-40B4-BE49-F238E27FC236}">
                    <a16:creationId xmlns:a16="http://schemas.microsoft.com/office/drawing/2014/main" id="{914FF776-164E-2D34-5D44-F6C62A4CACE1}"/>
                  </a:ext>
                </a:extLst>
              </p:cNvPr>
              <p:cNvSpPr/>
              <p:nvPr/>
            </p:nvSpPr>
            <p:spPr>
              <a:xfrm>
                <a:off x="2260263" y="36606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962;p35">
                <a:extLst>
                  <a:ext uri="{FF2B5EF4-FFF2-40B4-BE49-F238E27FC236}">
                    <a16:creationId xmlns:a16="http://schemas.microsoft.com/office/drawing/2014/main" id="{48EBCEC1-5C1F-6C76-7364-CF36A0B48965}"/>
                  </a:ext>
                </a:extLst>
              </p:cNvPr>
              <p:cNvSpPr/>
              <p:nvPr/>
            </p:nvSpPr>
            <p:spPr>
              <a:xfrm>
                <a:off x="2260263" y="3727025"/>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Google Shape;963;p35">
              <a:extLst>
                <a:ext uri="{FF2B5EF4-FFF2-40B4-BE49-F238E27FC236}">
                  <a16:creationId xmlns:a16="http://schemas.microsoft.com/office/drawing/2014/main" id="{2C69A9FC-CAC0-7AB0-6996-84B358A507BD}"/>
                </a:ext>
              </a:extLst>
            </p:cNvPr>
            <p:cNvSpPr txBox="1"/>
            <p:nvPr/>
          </p:nvSpPr>
          <p:spPr>
            <a:xfrm>
              <a:off x="1479938" y="26707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solidFill>
                    <a:srgbClr val="434343"/>
                  </a:solidFill>
                  <a:latin typeface="Fira Sans Extra Condensed Medium"/>
                  <a:ea typeface="Fira Sans Extra Condensed Medium"/>
                  <a:cs typeface="Fira Sans Extra Condensed Medium"/>
                  <a:sym typeface="Fira Sans Extra Condensed Medium"/>
                </a:rPr>
                <a:t>I</a:t>
              </a:r>
              <a:r>
                <a:rPr lang="en-IN" sz="1700" dirty="0">
                  <a:solidFill>
                    <a:srgbClr val="434343"/>
                  </a:solidFill>
                  <a:latin typeface="Fira Sans Extra Condensed Medium"/>
                  <a:ea typeface="Fira Sans Extra Condensed Medium"/>
                  <a:cs typeface="Fira Sans Extra Condensed Medium"/>
                  <a:sym typeface="Fira Sans Extra Condensed Medium"/>
                </a:rPr>
                <a:t>interest check &amp; accounting</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38" name="Google Shape;964;p35">
              <a:extLst>
                <a:ext uri="{FF2B5EF4-FFF2-40B4-BE49-F238E27FC236}">
                  <a16:creationId xmlns:a16="http://schemas.microsoft.com/office/drawing/2014/main" id="{BE148779-A585-5864-CAB3-69E761E58A31}"/>
                </a:ext>
              </a:extLst>
            </p:cNvPr>
            <p:cNvSpPr txBox="1"/>
            <p:nvPr/>
          </p:nvSpPr>
          <p:spPr>
            <a:xfrm>
              <a:off x="1232288" y="3915991"/>
              <a:ext cx="2037966" cy="959628"/>
            </a:xfrm>
            <a:prstGeom prst="rect">
              <a:avLst/>
            </a:prstGeom>
            <a:noFill/>
            <a:ln>
              <a:noFill/>
            </a:ln>
          </p:spPr>
          <p:txBody>
            <a:bodyPr spcFirstLastPara="1" wrap="square" lIns="91425" tIns="91425" rIns="91425" bIns="91425" anchor="ctr" anchorCtr="0">
              <a:noAutofit/>
            </a:bodyPr>
            <a:lstStyle/>
            <a:p>
              <a:pPr lvl="0"/>
              <a:r>
                <a:rPr lang="en-US" sz="2000" dirty="0"/>
                <a:t>Check auto calculated interest from report &amp; record Debit note for Interest receivable &amp; credit note for Interest payable</a:t>
              </a:r>
              <a:endParaRPr lang="en-IN" sz="2000" dirty="0"/>
            </a:p>
          </p:txBody>
        </p:sp>
      </p:grpSp>
    </p:spTree>
    <p:extLst>
      <p:ext uri="{BB962C8B-B14F-4D97-AF65-F5344CB8AC3E}">
        <p14:creationId xmlns:p14="http://schemas.microsoft.com/office/powerpoint/2010/main" val="25460648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77B6-ED8E-D0B1-3CE0-ED12CFA581DC}"/>
              </a:ext>
            </a:extLst>
          </p:cNvPr>
          <p:cNvSpPr>
            <a:spLocks noGrp="1"/>
          </p:cNvSpPr>
          <p:nvPr>
            <p:ph type="title"/>
          </p:nvPr>
        </p:nvSpPr>
        <p:spPr>
          <a:xfrm>
            <a:off x="1337804" y="303727"/>
            <a:ext cx="8392672" cy="637715"/>
          </a:xfrm>
        </p:spPr>
        <p:txBody>
          <a:bodyPr/>
          <a:lstStyle/>
          <a:p>
            <a:r>
              <a:rPr lang="en-IN" dirty="0"/>
              <a:t>Interest Calculation – Types of Interest</a:t>
            </a:r>
          </a:p>
        </p:txBody>
      </p:sp>
      <p:graphicFrame>
        <p:nvGraphicFramePr>
          <p:cNvPr id="3" name="Diagram 2">
            <a:extLst>
              <a:ext uri="{FF2B5EF4-FFF2-40B4-BE49-F238E27FC236}">
                <a16:creationId xmlns:a16="http://schemas.microsoft.com/office/drawing/2014/main" id="{47F971DB-689D-7825-2B6E-3EEAF26C01A4}"/>
              </a:ext>
            </a:extLst>
          </p:cNvPr>
          <p:cNvGraphicFramePr/>
          <p:nvPr>
            <p:extLst>
              <p:ext uri="{D42A27DB-BD31-4B8C-83A1-F6EECF244321}">
                <p14:modId xmlns:p14="http://schemas.microsoft.com/office/powerpoint/2010/main" val="276392339"/>
              </p:ext>
            </p:extLst>
          </p:nvPr>
        </p:nvGraphicFramePr>
        <p:xfrm>
          <a:off x="670194" y="1116010"/>
          <a:ext cx="10653310" cy="271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314" name="Picture 2" descr="Simple Interest Formula and Solved Examples">
            <a:extLst>
              <a:ext uri="{FF2B5EF4-FFF2-40B4-BE49-F238E27FC236}">
                <a16:creationId xmlns:a16="http://schemas.microsoft.com/office/drawing/2014/main" id="{703676BD-5A61-2581-338A-300A39D2BF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345" y="4000728"/>
            <a:ext cx="5080612" cy="1490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7F1E3B2-21C0-B70F-406E-05B1963EABF1}"/>
              </a:ext>
            </a:extLst>
          </p:cNvPr>
          <p:cNvPicPr>
            <a:picLocks noChangeAspect="1"/>
          </p:cNvPicPr>
          <p:nvPr/>
        </p:nvPicPr>
        <p:blipFill>
          <a:blip r:embed="rId8"/>
          <a:stretch>
            <a:fillRect/>
          </a:stretch>
        </p:blipFill>
        <p:spPr>
          <a:xfrm>
            <a:off x="2085517" y="5333590"/>
            <a:ext cx="2448267" cy="933580"/>
          </a:xfrm>
          <a:prstGeom prst="rect">
            <a:avLst/>
          </a:prstGeom>
        </p:spPr>
      </p:pic>
      <p:pic>
        <p:nvPicPr>
          <p:cNvPr id="13316" name="Picture 4" descr="Compound Interest (Definition, Formulas and Solved Examples)">
            <a:extLst>
              <a:ext uri="{FF2B5EF4-FFF2-40B4-BE49-F238E27FC236}">
                <a16:creationId xmlns:a16="http://schemas.microsoft.com/office/drawing/2014/main" id="{4FC24627-B2A8-3762-FD3D-56F11C11162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818" r="-876"/>
          <a:stretch/>
        </p:blipFill>
        <p:spPr bwMode="auto">
          <a:xfrm>
            <a:off x="6632155" y="3925215"/>
            <a:ext cx="4274544" cy="191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140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F63F-BA41-A09D-6EA7-7349A5F1A84D}"/>
              </a:ext>
            </a:extLst>
          </p:cNvPr>
          <p:cNvSpPr>
            <a:spLocks noGrp="1"/>
          </p:cNvSpPr>
          <p:nvPr>
            <p:ph type="title"/>
          </p:nvPr>
        </p:nvSpPr>
        <p:spPr>
          <a:xfrm>
            <a:off x="1425938" y="325761"/>
            <a:ext cx="9646014" cy="637715"/>
          </a:xfrm>
        </p:spPr>
        <p:txBody>
          <a:bodyPr anchor="ctr"/>
          <a:lstStyle/>
          <a:p>
            <a:r>
              <a:rPr lang="en-IN" sz="2800" dirty="0"/>
              <a:t>Interest Calculation – Interest Parameters for Party ledger</a:t>
            </a:r>
          </a:p>
        </p:txBody>
      </p:sp>
      <p:sp>
        <p:nvSpPr>
          <p:cNvPr id="17" name="Arrow: Right 16">
            <a:extLst>
              <a:ext uri="{FF2B5EF4-FFF2-40B4-BE49-F238E27FC236}">
                <a16:creationId xmlns:a16="http://schemas.microsoft.com/office/drawing/2014/main" id="{895216B3-CA0A-684D-A87B-BD1A078B5AB8}"/>
              </a:ext>
            </a:extLst>
          </p:cNvPr>
          <p:cNvSpPr/>
          <p:nvPr/>
        </p:nvSpPr>
        <p:spPr>
          <a:xfrm>
            <a:off x="738129" y="1277958"/>
            <a:ext cx="3988101" cy="782196"/>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SIMPLE PARAMETERS</a:t>
            </a:r>
            <a:endParaRPr lang="en-IN" sz="2000" b="1" dirty="0"/>
          </a:p>
        </p:txBody>
      </p:sp>
      <p:pic>
        <p:nvPicPr>
          <p:cNvPr id="21" name="Picture 20">
            <a:extLst>
              <a:ext uri="{FF2B5EF4-FFF2-40B4-BE49-F238E27FC236}">
                <a16:creationId xmlns:a16="http://schemas.microsoft.com/office/drawing/2014/main" id="{277CD94B-0195-666D-31AD-3FEB05DAE7A3}"/>
              </a:ext>
            </a:extLst>
          </p:cNvPr>
          <p:cNvPicPr>
            <a:picLocks noChangeAspect="1"/>
          </p:cNvPicPr>
          <p:nvPr/>
        </p:nvPicPr>
        <p:blipFill>
          <a:blip r:embed="rId2"/>
          <a:stretch>
            <a:fillRect/>
          </a:stretch>
        </p:blipFill>
        <p:spPr>
          <a:xfrm>
            <a:off x="738129" y="2568686"/>
            <a:ext cx="7297168" cy="2229161"/>
          </a:xfrm>
          <a:prstGeom prst="rect">
            <a:avLst/>
          </a:prstGeom>
          <a:ln>
            <a:solidFill>
              <a:schemeClr val="tx1"/>
            </a:solidFill>
          </a:ln>
        </p:spPr>
      </p:pic>
    </p:spTree>
    <p:extLst>
      <p:ext uri="{BB962C8B-B14F-4D97-AF65-F5344CB8AC3E}">
        <p14:creationId xmlns:p14="http://schemas.microsoft.com/office/powerpoint/2010/main" val="1625226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787B-E692-629E-E2EF-39A5B802324B}"/>
              </a:ext>
            </a:extLst>
          </p:cNvPr>
          <p:cNvSpPr>
            <a:spLocks noGrp="1"/>
          </p:cNvSpPr>
          <p:nvPr>
            <p:ph type="title"/>
          </p:nvPr>
        </p:nvSpPr>
        <p:spPr>
          <a:xfrm>
            <a:off x="1403905" y="325761"/>
            <a:ext cx="8392672" cy="637715"/>
          </a:xfrm>
        </p:spPr>
        <p:txBody>
          <a:bodyPr/>
          <a:lstStyle/>
          <a:p>
            <a:r>
              <a:rPr lang="en-IN" dirty="0"/>
              <a:t>Simple parameter</a:t>
            </a:r>
            <a:endParaRPr lang="en-US" dirty="0"/>
          </a:p>
        </p:txBody>
      </p:sp>
      <p:graphicFrame>
        <p:nvGraphicFramePr>
          <p:cNvPr id="3" name="Diagram 2">
            <a:extLst>
              <a:ext uri="{FF2B5EF4-FFF2-40B4-BE49-F238E27FC236}">
                <a16:creationId xmlns:a16="http://schemas.microsoft.com/office/drawing/2014/main" id="{601DB542-A8DB-4385-5145-40DE6F523D1C}"/>
              </a:ext>
            </a:extLst>
          </p:cNvPr>
          <p:cNvGraphicFramePr/>
          <p:nvPr>
            <p:extLst>
              <p:ext uri="{D42A27DB-BD31-4B8C-83A1-F6EECF244321}">
                <p14:modId xmlns:p14="http://schemas.microsoft.com/office/powerpoint/2010/main" val="1966138858"/>
              </p:ext>
            </p:extLst>
          </p:nvPr>
        </p:nvGraphicFramePr>
        <p:xfrm>
          <a:off x="561859" y="1178805"/>
          <a:ext cx="11391442" cy="5353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5912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C5384-18D7-7ED6-D063-8DE69B383C4D}"/>
              </a:ext>
            </a:extLst>
          </p:cNvPr>
          <p:cNvSpPr>
            <a:spLocks noGrp="1"/>
          </p:cNvSpPr>
          <p:nvPr>
            <p:ph type="title"/>
          </p:nvPr>
        </p:nvSpPr>
        <p:spPr/>
        <p:txBody>
          <a:bodyPr/>
          <a:lstStyle/>
          <a:p>
            <a:r>
              <a:rPr lang="en-IN" dirty="0"/>
              <a:t>Accounting terminologies</a:t>
            </a:r>
          </a:p>
        </p:txBody>
      </p:sp>
      <p:pic>
        <p:nvPicPr>
          <p:cNvPr id="2050" name="Picture 2" descr="Indian Rupee Ledger Flat Framed Icons Stock Illustration - Download Image  Now - Accountancy, Border - Frame, Business - iStock">
            <a:extLst>
              <a:ext uri="{FF2B5EF4-FFF2-40B4-BE49-F238E27FC236}">
                <a16:creationId xmlns:a16="http://schemas.microsoft.com/office/drawing/2014/main" id="{5EB7823D-A5DF-546A-1C86-88AEB5050A75}"/>
              </a:ext>
            </a:extLst>
          </p:cNvPr>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l="21030" t="15681" r="38327" b="36867"/>
          <a:stretch/>
        </p:blipFill>
        <p:spPr bwMode="auto">
          <a:xfrm>
            <a:off x="811709" y="1740664"/>
            <a:ext cx="1006076" cy="11746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A42B46AA-AFD3-5800-EB1B-330455D37954}"/>
              </a:ext>
            </a:extLst>
          </p:cNvPr>
          <p:cNvGraphicFramePr/>
          <p:nvPr>
            <p:extLst>
              <p:ext uri="{D42A27DB-BD31-4B8C-83A1-F6EECF244321}">
                <p14:modId xmlns:p14="http://schemas.microsoft.com/office/powerpoint/2010/main" val="2866799820"/>
              </p:ext>
            </p:extLst>
          </p:nvPr>
        </p:nvGraphicFramePr>
        <p:xfrm>
          <a:off x="811710" y="3318831"/>
          <a:ext cx="4123848"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9AD1F813-A247-9F59-DE33-5614A3015F02}"/>
              </a:ext>
            </a:extLst>
          </p:cNvPr>
          <p:cNvCxnSpPr/>
          <p:nvPr/>
        </p:nvCxnSpPr>
        <p:spPr>
          <a:xfrm>
            <a:off x="5420300" y="1740665"/>
            <a:ext cx="0" cy="4549966"/>
          </a:xfrm>
          <a:prstGeom prst="line">
            <a:avLst/>
          </a:prstGeom>
        </p:spPr>
        <p:style>
          <a:lnRef idx="3">
            <a:schemeClr val="dk1"/>
          </a:lnRef>
          <a:fillRef idx="0">
            <a:schemeClr val="dk1"/>
          </a:fillRef>
          <a:effectRef idx="2">
            <a:schemeClr val="dk1"/>
          </a:effectRef>
          <a:fontRef idx="minor">
            <a:schemeClr val="tx1"/>
          </a:fontRef>
        </p:style>
      </p:cxnSp>
      <p:pic>
        <p:nvPicPr>
          <p:cNvPr id="2052" name="Picture 4" descr="Voucher In Accounting - What It Is, Types, Examples, Format">
            <a:extLst>
              <a:ext uri="{FF2B5EF4-FFF2-40B4-BE49-F238E27FC236}">
                <a16:creationId xmlns:a16="http://schemas.microsoft.com/office/drawing/2014/main" id="{8B330473-1CF0-4DCD-A807-4F2A292B85B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189" r="5900" b="10489"/>
          <a:stretch/>
        </p:blipFill>
        <p:spPr bwMode="auto">
          <a:xfrm>
            <a:off x="5797082" y="1740664"/>
            <a:ext cx="4977415" cy="27033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98BF30D2-02D4-AC58-15CE-98EE45DACC00}"/>
              </a:ext>
            </a:extLst>
          </p:cNvPr>
          <p:cNvGraphicFramePr/>
          <p:nvPr>
            <p:extLst>
              <p:ext uri="{D42A27DB-BD31-4B8C-83A1-F6EECF244321}">
                <p14:modId xmlns:p14="http://schemas.microsoft.com/office/powerpoint/2010/main" val="214196457"/>
              </p:ext>
            </p:extLst>
          </p:nvPr>
        </p:nvGraphicFramePr>
        <p:xfrm>
          <a:off x="5905043" y="4443993"/>
          <a:ext cx="5700006" cy="18466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4929103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32"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diamond(out)">
                                      <p:cBhvr>
                                        <p:cTn id="15" dur="2000"/>
                                        <p:tgtEl>
                                          <p:spTgt spid="2052"/>
                                        </p:tgtEl>
                                      </p:cBhvr>
                                    </p:animEffect>
                                  </p:childTnLst>
                                </p:cTn>
                              </p:par>
                              <p:par>
                                <p:cTn id="16" presetID="8" presetClass="entr" presetSubtype="32"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amond(out)">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0AFD-7BC6-7DE1-98D6-3035157E3DFF}"/>
              </a:ext>
            </a:extLst>
          </p:cNvPr>
          <p:cNvSpPr>
            <a:spLocks noGrp="1"/>
          </p:cNvSpPr>
          <p:nvPr>
            <p:ph type="title"/>
          </p:nvPr>
        </p:nvSpPr>
        <p:spPr>
          <a:xfrm>
            <a:off x="1168333" y="325760"/>
            <a:ext cx="9855334" cy="637715"/>
          </a:xfrm>
        </p:spPr>
        <p:txBody>
          <a:bodyPr/>
          <a:lstStyle/>
          <a:p>
            <a:r>
              <a:rPr lang="en-IN" sz="2800" dirty="0"/>
              <a:t>Interest Calculation – Interest Parameters for Party ledger</a:t>
            </a:r>
            <a:endParaRPr lang="en-US" sz="2800" dirty="0"/>
          </a:p>
        </p:txBody>
      </p:sp>
      <p:sp>
        <p:nvSpPr>
          <p:cNvPr id="3" name="Arrow: Right 2">
            <a:extLst>
              <a:ext uri="{FF2B5EF4-FFF2-40B4-BE49-F238E27FC236}">
                <a16:creationId xmlns:a16="http://schemas.microsoft.com/office/drawing/2014/main" id="{51E45A07-960C-8089-ED49-865D1C626EB9}"/>
              </a:ext>
            </a:extLst>
          </p:cNvPr>
          <p:cNvSpPr/>
          <p:nvPr/>
        </p:nvSpPr>
        <p:spPr>
          <a:xfrm>
            <a:off x="738129" y="1277958"/>
            <a:ext cx="3988101" cy="782196"/>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ADVANCED PARAMETERS</a:t>
            </a:r>
            <a:endParaRPr lang="en-IN" sz="2000" b="1" dirty="0"/>
          </a:p>
        </p:txBody>
      </p:sp>
      <p:pic>
        <p:nvPicPr>
          <p:cNvPr id="5" name="Picture 4">
            <a:extLst>
              <a:ext uri="{FF2B5EF4-FFF2-40B4-BE49-F238E27FC236}">
                <a16:creationId xmlns:a16="http://schemas.microsoft.com/office/drawing/2014/main" id="{BD86EEEC-9D98-154A-5FCA-F4C85668A80C}"/>
              </a:ext>
            </a:extLst>
          </p:cNvPr>
          <p:cNvPicPr>
            <a:picLocks noChangeAspect="1"/>
          </p:cNvPicPr>
          <p:nvPr/>
        </p:nvPicPr>
        <p:blipFill>
          <a:blip r:embed="rId2"/>
          <a:stretch>
            <a:fillRect/>
          </a:stretch>
        </p:blipFill>
        <p:spPr>
          <a:xfrm>
            <a:off x="738129" y="2191180"/>
            <a:ext cx="10550487" cy="4205553"/>
          </a:xfrm>
          <a:prstGeom prst="rect">
            <a:avLst/>
          </a:prstGeom>
          <a:ln>
            <a:solidFill>
              <a:schemeClr val="tx1"/>
            </a:solidFill>
          </a:ln>
        </p:spPr>
      </p:pic>
    </p:spTree>
    <p:extLst>
      <p:ext uri="{BB962C8B-B14F-4D97-AF65-F5344CB8AC3E}">
        <p14:creationId xmlns:p14="http://schemas.microsoft.com/office/powerpoint/2010/main" val="1730026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4C8F-2E39-BA74-3ADE-AFDE0859281E}"/>
              </a:ext>
            </a:extLst>
          </p:cNvPr>
          <p:cNvSpPr>
            <a:spLocks noGrp="1"/>
          </p:cNvSpPr>
          <p:nvPr>
            <p:ph type="title"/>
          </p:nvPr>
        </p:nvSpPr>
        <p:spPr/>
        <p:txBody>
          <a:bodyPr/>
          <a:lstStyle/>
          <a:p>
            <a:r>
              <a:rPr lang="en-IN" dirty="0"/>
              <a:t>Product walkthrough</a:t>
            </a:r>
            <a:endParaRPr lang="en-US" dirty="0"/>
          </a:p>
        </p:txBody>
      </p:sp>
    </p:spTree>
    <p:extLst>
      <p:ext uri="{BB962C8B-B14F-4D97-AF65-F5344CB8AC3E}">
        <p14:creationId xmlns:p14="http://schemas.microsoft.com/office/powerpoint/2010/main" val="28855307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F63F-BA41-A09D-6EA7-7349A5F1A84D}"/>
              </a:ext>
            </a:extLst>
          </p:cNvPr>
          <p:cNvSpPr>
            <a:spLocks noGrp="1"/>
          </p:cNvSpPr>
          <p:nvPr>
            <p:ph type="title"/>
          </p:nvPr>
        </p:nvSpPr>
        <p:spPr>
          <a:xfrm>
            <a:off x="1425938" y="325761"/>
            <a:ext cx="9646014" cy="637715"/>
          </a:xfrm>
        </p:spPr>
        <p:txBody>
          <a:bodyPr anchor="ctr"/>
          <a:lstStyle/>
          <a:p>
            <a:r>
              <a:rPr lang="en-IN" sz="2800" dirty="0"/>
              <a:t>Interest Calculation – Interest Parameters for Bank ledger</a:t>
            </a:r>
          </a:p>
        </p:txBody>
      </p:sp>
      <p:sp>
        <p:nvSpPr>
          <p:cNvPr id="17" name="Arrow: Right 16">
            <a:extLst>
              <a:ext uri="{FF2B5EF4-FFF2-40B4-BE49-F238E27FC236}">
                <a16:creationId xmlns:a16="http://schemas.microsoft.com/office/drawing/2014/main" id="{895216B3-CA0A-684D-A87B-BD1A078B5AB8}"/>
              </a:ext>
            </a:extLst>
          </p:cNvPr>
          <p:cNvSpPr/>
          <p:nvPr/>
        </p:nvSpPr>
        <p:spPr>
          <a:xfrm>
            <a:off x="738129" y="1277958"/>
            <a:ext cx="3988101" cy="782196"/>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SIMPLE PARAMETERS</a:t>
            </a:r>
            <a:endParaRPr lang="en-IN" sz="2000" b="1" dirty="0"/>
          </a:p>
        </p:txBody>
      </p:sp>
      <p:pic>
        <p:nvPicPr>
          <p:cNvPr id="4" name="Picture 3">
            <a:extLst>
              <a:ext uri="{FF2B5EF4-FFF2-40B4-BE49-F238E27FC236}">
                <a16:creationId xmlns:a16="http://schemas.microsoft.com/office/drawing/2014/main" id="{2B146832-70B4-E057-E529-65080EC60C4E}"/>
              </a:ext>
            </a:extLst>
          </p:cNvPr>
          <p:cNvPicPr>
            <a:picLocks noChangeAspect="1"/>
          </p:cNvPicPr>
          <p:nvPr/>
        </p:nvPicPr>
        <p:blipFill>
          <a:blip r:embed="rId2"/>
          <a:stretch>
            <a:fillRect/>
          </a:stretch>
        </p:blipFill>
        <p:spPr>
          <a:xfrm>
            <a:off x="738129" y="2467748"/>
            <a:ext cx="9373908" cy="2076740"/>
          </a:xfrm>
          <a:prstGeom prst="rect">
            <a:avLst/>
          </a:prstGeom>
          <a:ln>
            <a:solidFill>
              <a:schemeClr val="tx1"/>
            </a:solidFill>
          </a:ln>
        </p:spPr>
      </p:pic>
    </p:spTree>
    <p:extLst>
      <p:ext uri="{BB962C8B-B14F-4D97-AF65-F5344CB8AC3E}">
        <p14:creationId xmlns:p14="http://schemas.microsoft.com/office/powerpoint/2010/main" val="3459338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754AC79-DE15-8F1B-F987-B4FF582D5546}"/>
              </a:ext>
            </a:extLst>
          </p:cNvPr>
          <p:cNvSpPr>
            <a:spLocks noGrp="1"/>
          </p:cNvSpPr>
          <p:nvPr>
            <p:ph type="title"/>
          </p:nvPr>
        </p:nvSpPr>
        <p:spPr>
          <a:xfrm>
            <a:off x="1158126" y="300943"/>
            <a:ext cx="10446923" cy="671330"/>
          </a:xfrm>
        </p:spPr>
        <p:txBody>
          <a:bodyPr/>
          <a:lstStyle/>
          <a:p>
            <a:r>
              <a:rPr lang="en-IN" sz="3200" dirty="0"/>
              <a:t>Interest Calculation – Interest Parameters for Bank ledger</a:t>
            </a:r>
            <a:endParaRPr lang="en-US" dirty="0"/>
          </a:p>
        </p:txBody>
      </p:sp>
      <p:pic>
        <p:nvPicPr>
          <p:cNvPr id="4" name="Picture 3">
            <a:extLst>
              <a:ext uri="{FF2B5EF4-FFF2-40B4-BE49-F238E27FC236}">
                <a16:creationId xmlns:a16="http://schemas.microsoft.com/office/drawing/2014/main" id="{81D1F0C4-874D-20EC-8EC7-AA7522BFCEB1}"/>
              </a:ext>
            </a:extLst>
          </p:cNvPr>
          <p:cNvPicPr>
            <a:picLocks noChangeAspect="1"/>
          </p:cNvPicPr>
          <p:nvPr/>
        </p:nvPicPr>
        <p:blipFill>
          <a:blip r:embed="rId2"/>
          <a:stretch>
            <a:fillRect/>
          </a:stretch>
        </p:blipFill>
        <p:spPr>
          <a:xfrm>
            <a:off x="586951" y="2777163"/>
            <a:ext cx="9019757" cy="3134365"/>
          </a:xfrm>
          <a:prstGeom prst="rect">
            <a:avLst/>
          </a:prstGeom>
          <a:noFill/>
          <a:ln>
            <a:solidFill>
              <a:schemeClr val="tx1"/>
            </a:solidFill>
          </a:ln>
        </p:spPr>
      </p:pic>
      <p:sp>
        <p:nvSpPr>
          <p:cNvPr id="10" name="Arrow: Right 9">
            <a:extLst>
              <a:ext uri="{FF2B5EF4-FFF2-40B4-BE49-F238E27FC236}">
                <a16:creationId xmlns:a16="http://schemas.microsoft.com/office/drawing/2014/main" id="{1C777162-3DD4-BA3D-801A-12BD97A7BCF1}"/>
              </a:ext>
            </a:extLst>
          </p:cNvPr>
          <p:cNvSpPr/>
          <p:nvPr/>
        </p:nvSpPr>
        <p:spPr>
          <a:xfrm>
            <a:off x="586951" y="1786632"/>
            <a:ext cx="3988101" cy="782196"/>
          </a:xfrm>
          <a:prstGeom prst="rightArrow">
            <a:avLst/>
          </a:prstGeom>
          <a:solidFill>
            <a:srgbClr val="00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ADVANCED PARAMETERS</a:t>
            </a:r>
            <a:endParaRPr lang="en-IN" sz="2000" b="1" dirty="0"/>
          </a:p>
        </p:txBody>
      </p:sp>
    </p:spTree>
    <p:extLst>
      <p:ext uri="{BB962C8B-B14F-4D97-AF65-F5344CB8AC3E}">
        <p14:creationId xmlns:p14="http://schemas.microsoft.com/office/powerpoint/2010/main" val="3177614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27B01-2F77-C6CF-D32F-B7A20BE3EC50}"/>
              </a:ext>
            </a:extLst>
          </p:cNvPr>
          <p:cNvSpPr>
            <a:spLocks noGrp="1"/>
          </p:cNvSpPr>
          <p:nvPr>
            <p:ph type="title"/>
          </p:nvPr>
        </p:nvSpPr>
        <p:spPr/>
        <p:txBody>
          <a:bodyPr/>
          <a:lstStyle/>
          <a:p>
            <a:r>
              <a:rPr lang="en-IN" b="1" dirty="0"/>
              <a:t>                                           Exercise</a:t>
            </a:r>
            <a:endParaRPr lang="en-US" dirty="0"/>
          </a:p>
        </p:txBody>
      </p:sp>
      <p:pic>
        <p:nvPicPr>
          <p:cNvPr id="4" name="Picture 2" descr="Exercise as medicine for the mind - Aspire Physiotherapy And Sports Injury  Clinic">
            <a:extLst>
              <a:ext uri="{FF2B5EF4-FFF2-40B4-BE49-F238E27FC236}">
                <a16:creationId xmlns:a16="http://schemas.microsoft.com/office/drawing/2014/main" id="{134F6C03-4462-58E2-FD25-E5119C6D4FCE}"/>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4158" b="8205"/>
          <a:stretch/>
        </p:blipFill>
        <p:spPr bwMode="auto">
          <a:xfrm>
            <a:off x="8918448" y="18086"/>
            <a:ext cx="3273552" cy="26070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2093;p41">
            <a:extLst>
              <a:ext uri="{FF2B5EF4-FFF2-40B4-BE49-F238E27FC236}">
                <a16:creationId xmlns:a16="http://schemas.microsoft.com/office/drawing/2014/main" id="{E409362D-59A3-57F3-B8DE-1C05791CD4B3}"/>
              </a:ext>
            </a:extLst>
          </p:cNvPr>
          <p:cNvGrpSpPr/>
          <p:nvPr/>
        </p:nvGrpSpPr>
        <p:grpSpPr>
          <a:xfrm>
            <a:off x="597607" y="1951726"/>
            <a:ext cx="6904879" cy="879610"/>
            <a:chOff x="3351825" y="563600"/>
            <a:chExt cx="6892946" cy="911725"/>
          </a:xfrm>
        </p:grpSpPr>
        <p:sp>
          <p:nvSpPr>
            <p:cNvPr id="6" name="Google Shape;2094;p41">
              <a:extLst>
                <a:ext uri="{FF2B5EF4-FFF2-40B4-BE49-F238E27FC236}">
                  <a16:creationId xmlns:a16="http://schemas.microsoft.com/office/drawing/2014/main" id="{6240791D-83FB-759A-73F3-196A9003D991}"/>
                </a:ext>
              </a:extLst>
            </p:cNvPr>
            <p:cNvSpPr/>
            <p:nvPr/>
          </p:nvSpPr>
          <p:spPr>
            <a:xfrm>
              <a:off x="3351825" y="699025"/>
              <a:ext cx="957900" cy="640875"/>
            </a:xfrm>
            <a:custGeom>
              <a:avLst/>
              <a:gdLst/>
              <a:ahLst/>
              <a:cxnLst/>
              <a:rect l="l" t="t" r="r" b="b"/>
              <a:pathLst>
                <a:path w="38316" h="25635" extrusionOk="0">
                  <a:moveTo>
                    <a:pt x="12824" y="0"/>
                  </a:moveTo>
                  <a:cubicBezTo>
                    <a:pt x="5775" y="0"/>
                    <a:pt x="1" y="5763"/>
                    <a:pt x="1" y="12823"/>
                  </a:cubicBezTo>
                  <a:cubicBezTo>
                    <a:pt x="1" y="19872"/>
                    <a:pt x="5775" y="25635"/>
                    <a:pt x="12824" y="25635"/>
                  </a:cubicBezTo>
                  <a:lnTo>
                    <a:pt x="30921" y="25635"/>
                  </a:lnTo>
                  <a:lnTo>
                    <a:pt x="38315" y="12823"/>
                  </a:lnTo>
                  <a:lnTo>
                    <a:pt x="30921" y="0"/>
                  </a:lnTo>
                  <a:close/>
                </a:path>
              </a:pathLst>
            </a:custGeom>
            <a:solidFill>
              <a:srgbClr val="C6282F"/>
            </a:solidFill>
            <a:ln>
              <a:noFill/>
            </a:ln>
          </p:spPr>
          <p:txBody>
            <a:bodyPr spcFirstLastPara="1" wrap="square" lIns="2743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01</a:t>
              </a:r>
              <a:endParaRPr sz="2500" dirty="0"/>
            </a:p>
          </p:txBody>
        </p:sp>
        <p:sp>
          <p:nvSpPr>
            <p:cNvPr id="7" name="Google Shape;2095;p41">
              <a:extLst>
                <a:ext uri="{FF2B5EF4-FFF2-40B4-BE49-F238E27FC236}">
                  <a16:creationId xmlns:a16="http://schemas.microsoft.com/office/drawing/2014/main" id="{6EC98B3D-7CAD-AAAB-94CC-D4CFEE09DC96}"/>
                </a:ext>
              </a:extLst>
            </p:cNvPr>
            <p:cNvSpPr/>
            <p:nvPr/>
          </p:nvSpPr>
          <p:spPr>
            <a:xfrm>
              <a:off x="4082575" y="647825"/>
              <a:ext cx="6085994" cy="827500"/>
            </a:xfrm>
            <a:custGeom>
              <a:avLst/>
              <a:gdLst/>
              <a:ahLst/>
              <a:cxnLst/>
              <a:rect l="l" t="t" r="r" b="b"/>
              <a:pathLst>
                <a:path w="148722" h="29731" extrusionOk="0">
                  <a:moveTo>
                    <a:pt x="6656" y="1"/>
                  </a:moveTo>
                  <a:lnTo>
                    <a:pt x="2179" y="6430"/>
                  </a:lnTo>
                  <a:lnTo>
                    <a:pt x="1" y="14871"/>
                  </a:lnTo>
                  <a:lnTo>
                    <a:pt x="2858" y="24015"/>
                  </a:lnTo>
                  <a:lnTo>
                    <a:pt x="6656" y="29730"/>
                  </a:lnTo>
                  <a:lnTo>
                    <a:pt x="143495" y="29730"/>
                  </a:lnTo>
                  <a:cubicBezTo>
                    <a:pt x="146388" y="29730"/>
                    <a:pt x="148722" y="27397"/>
                    <a:pt x="148722" y="24516"/>
                  </a:cubicBezTo>
                  <a:lnTo>
                    <a:pt x="148722" y="5227"/>
                  </a:lnTo>
                  <a:cubicBezTo>
                    <a:pt x="148722" y="2334"/>
                    <a:pt x="146388" y="1"/>
                    <a:pt x="14349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096;p41">
              <a:extLst>
                <a:ext uri="{FF2B5EF4-FFF2-40B4-BE49-F238E27FC236}">
                  <a16:creationId xmlns:a16="http://schemas.microsoft.com/office/drawing/2014/main" id="{B3D9E650-3396-AC82-D1E8-EB2721D1E65E}"/>
                </a:ext>
              </a:extLst>
            </p:cNvPr>
            <p:cNvSpPr/>
            <p:nvPr/>
          </p:nvSpPr>
          <p:spPr>
            <a:xfrm>
              <a:off x="4035850" y="563600"/>
              <a:ext cx="295900" cy="911725"/>
            </a:xfrm>
            <a:custGeom>
              <a:avLst/>
              <a:gdLst/>
              <a:ahLst/>
              <a:cxnLst/>
              <a:rect l="l" t="t" r="r" b="b"/>
              <a:pathLst>
                <a:path w="11836" h="36469" extrusionOk="0">
                  <a:moveTo>
                    <a:pt x="8525" y="0"/>
                  </a:moveTo>
                  <a:lnTo>
                    <a:pt x="3251" y="9144"/>
                  </a:lnTo>
                  <a:cubicBezTo>
                    <a:pt x="0" y="14764"/>
                    <a:pt x="0" y="21705"/>
                    <a:pt x="3251" y="27337"/>
                  </a:cubicBezTo>
                  <a:lnTo>
                    <a:pt x="8525" y="36469"/>
                  </a:lnTo>
                  <a:lnTo>
                    <a:pt x="11835" y="36469"/>
                  </a:lnTo>
                  <a:lnTo>
                    <a:pt x="6561" y="27337"/>
                  </a:lnTo>
                  <a:cubicBezTo>
                    <a:pt x="3310" y="21705"/>
                    <a:pt x="3310" y="14764"/>
                    <a:pt x="6561" y="9144"/>
                  </a:cubicBezTo>
                  <a:lnTo>
                    <a:pt x="11835" y="0"/>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97;p41">
              <a:extLst>
                <a:ext uri="{FF2B5EF4-FFF2-40B4-BE49-F238E27FC236}">
                  <a16:creationId xmlns:a16="http://schemas.microsoft.com/office/drawing/2014/main" id="{B229B84A-B9A4-3421-D238-1FC1E04D99D1}"/>
                </a:ext>
              </a:extLst>
            </p:cNvPr>
            <p:cNvSpPr/>
            <p:nvPr/>
          </p:nvSpPr>
          <p:spPr>
            <a:xfrm>
              <a:off x="10149796" y="699025"/>
              <a:ext cx="94975" cy="733150"/>
            </a:xfrm>
            <a:custGeom>
              <a:avLst/>
              <a:gdLst/>
              <a:ahLst/>
              <a:cxnLst/>
              <a:rect l="l" t="t" r="r" b="b"/>
              <a:pathLst>
                <a:path w="3799" h="29326" extrusionOk="0">
                  <a:moveTo>
                    <a:pt x="0" y="0"/>
                  </a:moveTo>
                  <a:lnTo>
                    <a:pt x="0" y="29325"/>
                  </a:lnTo>
                  <a:cubicBezTo>
                    <a:pt x="2191" y="28706"/>
                    <a:pt x="3799" y="26706"/>
                    <a:pt x="3799" y="24313"/>
                  </a:cubicBezTo>
                  <a:lnTo>
                    <a:pt x="3799" y="5024"/>
                  </a:lnTo>
                  <a:cubicBezTo>
                    <a:pt x="3799" y="2631"/>
                    <a:pt x="2191" y="619"/>
                    <a:pt x="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099;p41">
              <a:extLst>
                <a:ext uri="{FF2B5EF4-FFF2-40B4-BE49-F238E27FC236}">
                  <a16:creationId xmlns:a16="http://schemas.microsoft.com/office/drawing/2014/main" id="{AB585577-CC13-4998-A392-D7CA1A1E8238}"/>
                </a:ext>
              </a:extLst>
            </p:cNvPr>
            <p:cNvSpPr txBox="1"/>
            <p:nvPr/>
          </p:nvSpPr>
          <p:spPr>
            <a:xfrm>
              <a:off x="4407953" y="701300"/>
              <a:ext cx="5665642" cy="63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rgbClr val="434343"/>
                  </a:solidFill>
                  <a:latin typeface="Fira Sans Extra Condensed Medium"/>
                  <a:ea typeface="Fira Sans Extra Condensed Medium"/>
                  <a:cs typeface="Fira Sans Extra Condensed Medium"/>
                  <a:sym typeface="Fira Sans Extra Condensed Medium"/>
                </a:rPr>
                <a:t>Can we charge interest post the due date of the invoice?</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21" name="Google Shape;2035;p40">
            <a:extLst>
              <a:ext uri="{FF2B5EF4-FFF2-40B4-BE49-F238E27FC236}">
                <a16:creationId xmlns:a16="http://schemas.microsoft.com/office/drawing/2014/main" id="{4E236277-91E7-E382-8D4B-9BD4C5DEF3AD}"/>
              </a:ext>
            </a:extLst>
          </p:cNvPr>
          <p:cNvSpPr/>
          <p:nvPr/>
        </p:nvSpPr>
        <p:spPr>
          <a:xfrm>
            <a:off x="6096000" y="2928524"/>
            <a:ext cx="3453787" cy="707325"/>
          </a:xfrm>
          <a:custGeom>
            <a:avLst/>
            <a:gdLst/>
            <a:ahLst/>
            <a:cxnLst/>
            <a:rect l="l" t="t" r="r" b="b"/>
            <a:pathLst>
              <a:path w="112384" h="25600" extrusionOk="0">
                <a:moveTo>
                  <a:pt x="0" y="1"/>
                </a:moveTo>
                <a:lnTo>
                  <a:pt x="0" y="25599"/>
                </a:lnTo>
                <a:lnTo>
                  <a:pt x="106692" y="25599"/>
                </a:lnTo>
                <a:cubicBezTo>
                  <a:pt x="111229" y="17753"/>
                  <a:pt x="112384" y="8550"/>
                  <a:pt x="110181" y="1"/>
                </a:cubicBezTo>
                <a:close/>
              </a:path>
            </a:pathLst>
          </a:custGeom>
          <a:solidFill>
            <a:srgbClr val="CC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Yes, Need to set advanced parameters in the ledger master</a:t>
            </a:r>
            <a:endParaRPr dirty="0"/>
          </a:p>
        </p:txBody>
      </p:sp>
      <p:grpSp>
        <p:nvGrpSpPr>
          <p:cNvPr id="22" name="Google Shape;2093;p41">
            <a:extLst>
              <a:ext uri="{FF2B5EF4-FFF2-40B4-BE49-F238E27FC236}">
                <a16:creationId xmlns:a16="http://schemas.microsoft.com/office/drawing/2014/main" id="{81868C66-8640-DEB9-855A-5006CBFA1F3B}"/>
              </a:ext>
            </a:extLst>
          </p:cNvPr>
          <p:cNvGrpSpPr/>
          <p:nvPr/>
        </p:nvGrpSpPr>
        <p:grpSpPr>
          <a:xfrm>
            <a:off x="597607" y="3701175"/>
            <a:ext cx="6904879" cy="879610"/>
            <a:chOff x="3351825" y="563600"/>
            <a:chExt cx="6892946" cy="911725"/>
          </a:xfrm>
        </p:grpSpPr>
        <p:sp>
          <p:nvSpPr>
            <p:cNvPr id="23" name="Google Shape;2094;p41">
              <a:extLst>
                <a:ext uri="{FF2B5EF4-FFF2-40B4-BE49-F238E27FC236}">
                  <a16:creationId xmlns:a16="http://schemas.microsoft.com/office/drawing/2014/main" id="{54D6768B-724C-F46C-53C7-11B606E127C8}"/>
                </a:ext>
              </a:extLst>
            </p:cNvPr>
            <p:cNvSpPr/>
            <p:nvPr/>
          </p:nvSpPr>
          <p:spPr>
            <a:xfrm>
              <a:off x="3351825" y="699025"/>
              <a:ext cx="957900" cy="640875"/>
            </a:xfrm>
            <a:custGeom>
              <a:avLst/>
              <a:gdLst/>
              <a:ahLst/>
              <a:cxnLst/>
              <a:rect l="l" t="t" r="r" b="b"/>
              <a:pathLst>
                <a:path w="38316" h="25635" extrusionOk="0">
                  <a:moveTo>
                    <a:pt x="12824" y="0"/>
                  </a:moveTo>
                  <a:cubicBezTo>
                    <a:pt x="5775" y="0"/>
                    <a:pt x="1" y="5763"/>
                    <a:pt x="1" y="12823"/>
                  </a:cubicBezTo>
                  <a:cubicBezTo>
                    <a:pt x="1" y="19872"/>
                    <a:pt x="5775" y="25635"/>
                    <a:pt x="12824" y="25635"/>
                  </a:cubicBezTo>
                  <a:lnTo>
                    <a:pt x="30921" y="25635"/>
                  </a:lnTo>
                  <a:lnTo>
                    <a:pt x="38315" y="12823"/>
                  </a:lnTo>
                  <a:lnTo>
                    <a:pt x="30921" y="0"/>
                  </a:lnTo>
                  <a:close/>
                </a:path>
              </a:pathLst>
            </a:custGeom>
            <a:solidFill>
              <a:srgbClr val="C6282F"/>
            </a:solidFill>
            <a:ln>
              <a:noFill/>
            </a:ln>
          </p:spPr>
          <p:txBody>
            <a:bodyPr spcFirstLastPara="1" wrap="square" lIns="2743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2500" dirty="0">
                  <a:solidFill>
                    <a:srgbClr val="FFFFFF"/>
                  </a:solidFill>
                  <a:latin typeface="Fira Sans Extra Condensed Medium"/>
                  <a:ea typeface="Fira Sans Extra Condensed Medium"/>
                  <a:cs typeface="Fira Sans Extra Condensed Medium"/>
                  <a:sym typeface="Fira Sans Extra Condensed Medium"/>
                </a:rPr>
                <a:t>02</a:t>
              </a:r>
              <a:endParaRPr sz="2500" dirty="0"/>
            </a:p>
          </p:txBody>
        </p:sp>
        <p:sp>
          <p:nvSpPr>
            <p:cNvPr id="24" name="Google Shape;2095;p41">
              <a:extLst>
                <a:ext uri="{FF2B5EF4-FFF2-40B4-BE49-F238E27FC236}">
                  <a16:creationId xmlns:a16="http://schemas.microsoft.com/office/drawing/2014/main" id="{91358C69-75AD-2932-D669-3A1478FD633D}"/>
                </a:ext>
              </a:extLst>
            </p:cNvPr>
            <p:cNvSpPr/>
            <p:nvPr/>
          </p:nvSpPr>
          <p:spPr>
            <a:xfrm>
              <a:off x="4082575" y="647825"/>
              <a:ext cx="6085994" cy="827500"/>
            </a:xfrm>
            <a:custGeom>
              <a:avLst/>
              <a:gdLst/>
              <a:ahLst/>
              <a:cxnLst/>
              <a:rect l="l" t="t" r="r" b="b"/>
              <a:pathLst>
                <a:path w="148722" h="29731" extrusionOk="0">
                  <a:moveTo>
                    <a:pt x="6656" y="1"/>
                  </a:moveTo>
                  <a:lnTo>
                    <a:pt x="2179" y="6430"/>
                  </a:lnTo>
                  <a:lnTo>
                    <a:pt x="1" y="14871"/>
                  </a:lnTo>
                  <a:lnTo>
                    <a:pt x="2858" y="24015"/>
                  </a:lnTo>
                  <a:lnTo>
                    <a:pt x="6656" y="29730"/>
                  </a:lnTo>
                  <a:lnTo>
                    <a:pt x="143495" y="29730"/>
                  </a:lnTo>
                  <a:cubicBezTo>
                    <a:pt x="146388" y="29730"/>
                    <a:pt x="148722" y="27397"/>
                    <a:pt x="148722" y="24516"/>
                  </a:cubicBezTo>
                  <a:lnTo>
                    <a:pt x="148722" y="5227"/>
                  </a:lnTo>
                  <a:cubicBezTo>
                    <a:pt x="148722" y="2334"/>
                    <a:pt x="146388" y="1"/>
                    <a:pt x="14349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096;p41">
              <a:extLst>
                <a:ext uri="{FF2B5EF4-FFF2-40B4-BE49-F238E27FC236}">
                  <a16:creationId xmlns:a16="http://schemas.microsoft.com/office/drawing/2014/main" id="{15CADF24-0686-DCB0-3ACB-D07958C6E30A}"/>
                </a:ext>
              </a:extLst>
            </p:cNvPr>
            <p:cNvSpPr/>
            <p:nvPr/>
          </p:nvSpPr>
          <p:spPr>
            <a:xfrm>
              <a:off x="4035850" y="563600"/>
              <a:ext cx="295900" cy="911725"/>
            </a:xfrm>
            <a:custGeom>
              <a:avLst/>
              <a:gdLst/>
              <a:ahLst/>
              <a:cxnLst/>
              <a:rect l="l" t="t" r="r" b="b"/>
              <a:pathLst>
                <a:path w="11836" h="36469" extrusionOk="0">
                  <a:moveTo>
                    <a:pt x="8525" y="0"/>
                  </a:moveTo>
                  <a:lnTo>
                    <a:pt x="3251" y="9144"/>
                  </a:lnTo>
                  <a:cubicBezTo>
                    <a:pt x="0" y="14764"/>
                    <a:pt x="0" y="21705"/>
                    <a:pt x="3251" y="27337"/>
                  </a:cubicBezTo>
                  <a:lnTo>
                    <a:pt x="8525" y="36469"/>
                  </a:lnTo>
                  <a:lnTo>
                    <a:pt x="11835" y="36469"/>
                  </a:lnTo>
                  <a:lnTo>
                    <a:pt x="6561" y="27337"/>
                  </a:lnTo>
                  <a:cubicBezTo>
                    <a:pt x="3310" y="21705"/>
                    <a:pt x="3310" y="14764"/>
                    <a:pt x="6561" y="9144"/>
                  </a:cubicBezTo>
                  <a:lnTo>
                    <a:pt x="11835" y="0"/>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097;p41">
              <a:extLst>
                <a:ext uri="{FF2B5EF4-FFF2-40B4-BE49-F238E27FC236}">
                  <a16:creationId xmlns:a16="http://schemas.microsoft.com/office/drawing/2014/main" id="{DA7E9BAE-4304-C4F3-FDF7-AD8810D79293}"/>
                </a:ext>
              </a:extLst>
            </p:cNvPr>
            <p:cNvSpPr/>
            <p:nvPr/>
          </p:nvSpPr>
          <p:spPr>
            <a:xfrm>
              <a:off x="10149796" y="699025"/>
              <a:ext cx="94975" cy="733150"/>
            </a:xfrm>
            <a:custGeom>
              <a:avLst/>
              <a:gdLst/>
              <a:ahLst/>
              <a:cxnLst/>
              <a:rect l="l" t="t" r="r" b="b"/>
              <a:pathLst>
                <a:path w="3799" h="29326" extrusionOk="0">
                  <a:moveTo>
                    <a:pt x="0" y="0"/>
                  </a:moveTo>
                  <a:lnTo>
                    <a:pt x="0" y="29325"/>
                  </a:lnTo>
                  <a:cubicBezTo>
                    <a:pt x="2191" y="28706"/>
                    <a:pt x="3799" y="26706"/>
                    <a:pt x="3799" y="24313"/>
                  </a:cubicBezTo>
                  <a:lnTo>
                    <a:pt x="3799" y="5024"/>
                  </a:lnTo>
                  <a:cubicBezTo>
                    <a:pt x="3799" y="2631"/>
                    <a:pt x="2191" y="619"/>
                    <a:pt x="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099;p41">
              <a:extLst>
                <a:ext uri="{FF2B5EF4-FFF2-40B4-BE49-F238E27FC236}">
                  <a16:creationId xmlns:a16="http://schemas.microsoft.com/office/drawing/2014/main" id="{CF0159F8-DA15-5ECF-29A4-9B0BB5C28929}"/>
                </a:ext>
              </a:extLst>
            </p:cNvPr>
            <p:cNvSpPr txBox="1"/>
            <p:nvPr/>
          </p:nvSpPr>
          <p:spPr>
            <a:xfrm>
              <a:off x="4407953" y="701300"/>
              <a:ext cx="5665642" cy="63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rgbClr val="434343"/>
                  </a:solidFill>
                  <a:latin typeface="Fira Sans Extra Condensed Medium"/>
                  <a:ea typeface="Fira Sans Extra Condensed Medium"/>
                  <a:cs typeface="Fira Sans Extra Condensed Medium"/>
                  <a:sym typeface="Fira Sans Extra Condensed Medium"/>
                </a:rPr>
                <a:t>What is the use of selecting “Bank Reco date” in the bank ledger for interest calculation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36" name="Google Shape;2035;p40">
            <a:extLst>
              <a:ext uri="{FF2B5EF4-FFF2-40B4-BE49-F238E27FC236}">
                <a16:creationId xmlns:a16="http://schemas.microsoft.com/office/drawing/2014/main" id="{804F1664-AE43-274E-08D5-A9CE17C549CF}"/>
              </a:ext>
            </a:extLst>
          </p:cNvPr>
          <p:cNvSpPr/>
          <p:nvPr/>
        </p:nvSpPr>
        <p:spPr>
          <a:xfrm>
            <a:off x="6028560" y="4735136"/>
            <a:ext cx="4128992" cy="707325"/>
          </a:xfrm>
          <a:custGeom>
            <a:avLst/>
            <a:gdLst/>
            <a:ahLst/>
            <a:cxnLst/>
            <a:rect l="l" t="t" r="r" b="b"/>
            <a:pathLst>
              <a:path w="112384" h="25600" extrusionOk="0">
                <a:moveTo>
                  <a:pt x="0" y="1"/>
                </a:moveTo>
                <a:lnTo>
                  <a:pt x="0" y="25599"/>
                </a:lnTo>
                <a:lnTo>
                  <a:pt x="106692" y="25599"/>
                </a:lnTo>
                <a:cubicBezTo>
                  <a:pt x="111229" y="17753"/>
                  <a:pt x="112384" y="8550"/>
                  <a:pt x="110181" y="1"/>
                </a:cubicBezTo>
                <a:close/>
              </a:path>
            </a:pathLst>
          </a:custGeom>
          <a:solidFill>
            <a:srgbClr val="CC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Based on Bank Reco date , the interest starts calculating for the voucher </a:t>
            </a:r>
            <a:endParaRPr dirty="0"/>
          </a:p>
        </p:txBody>
      </p:sp>
    </p:spTree>
    <p:extLst>
      <p:ext uri="{BB962C8B-B14F-4D97-AF65-F5344CB8AC3E}">
        <p14:creationId xmlns:p14="http://schemas.microsoft.com/office/powerpoint/2010/main" val="13498331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27B01-2F77-C6CF-D32F-B7A20BE3EC50}"/>
              </a:ext>
            </a:extLst>
          </p:cNvPr>
          <p:cNvSpPr>
            <a:spLocks noGrp="1"/>
          </p:cNvSpPr>
          <p:nvPr>
            <p:ph type="title"/>
          </p:nvPr>
        </p:nvSpPr>
        <p:spPr/>
        <p:txBody>
          <a:bodyPr/>
          <a:lstStyle/>
          <a:p>
            <a:r>
              <a:rPr lang="en-IN" b="1" dirty="0"/>
              <a:t>                                           Exercise</a:t>
            </a:r>
            <a:endParaRPr lang="en-US" dirty="0"/>
          </a:p>
        </p:txBody>
      </p:sp>
      <p:pic>
        <p:nvPicPr>
          <p:cNvPr id="4" name="Picture 2" descr="Exercise as medicine for the mind - Aspire Physiotherapy And Sports Injury  Clinic">
            <a:extLst>
              <a:ext uri="{FF2B5EF4-FFF2-40B4-BE49-F238E27FC236}">
                <a16:creationId xmlns:a16="http://schemas.microsoft.com/office/drawing/2014/main" id="{134F6C03-4462-58E2-FD25-E5119C6D4FCE}"/>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4158" b="8205"/>
          <a:stretch/>
        </p:blipFill>
        <p:spPr bwMode="auto">
          <a:xfrm>
            <a:off x="8918448" y="18086"/>
            <a:ext cx="3273552" cy="26070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2093;p41">
            <a:extLst>
              <a:ext uri="{FF2B5EF4-FFF2-40B4-BE49-F238E27FC236}">
                <a16:creationId xmlns:a16="http://schemas.microsoft.com/office/drawing/2014/main" id="{E409362D-59A3-57F3-B8DE-1C05791CD4B3}"/>
              </a:ext>
            </a:extLst>
          </p:cNvPr>
          <p:cNvGrpSpPr/>
          <p:nvPr/>
        </p:nvGrpSpPr>
        <p:grpSpPr>
          <a:xfrm>
            <a:off x="597607" y="1951726"/>
            <a:ext cx="6904879" cy="879610"/>
            <a:chOff x="3351825" y="563600"/>
            <a:chExt cx="6892946" cy="911725"/>
          </a:xfrm>
        </p:grpSpPr>
        <p:sp>
          <p:nvSpPr>
            <p:cNvPr id="6" name="Google Shape;2094;p41">
              <a:extLst>
                <a:ext uri="{FF2B5EF4-FFF2-40B4-BE49-F238E27FC236}">
                  <a16:creationId xmlns:a16="http://schemas.microsoft.com/office/drawing/2014/main" id="{6240791D-83FB-759A-73F3-196A9003D991}"/>
                </a:ext>
              </a:extLst>
            </p:cNvPr>
            <p:cNvSpPr/>
            <p:nvPr/>
          </p:nvSpPr>
          <p:spPr>
            <a:xfrm>
              <a:off x="3351825" y="699025"/>
              <a:ext cx="957900" cy="640875"/>
            </a:xfrm>
            <a:custGeom>
              <a:avLst/>
              <a:gdLst/>
              <a:ahLst/>
              <a:cxnLst/>
              <a:rect l="l" t="t" r="r" b="b"/>
              <a:pathLst>
                <a:path w="38316" h="25635" extrusionOk="0">
                  <a:moveTo>
                    <a:pt x="12824" y="0"/>
                  </a:moveTo>
                  <a:cubicBezTo>
                    <a:pt x="5775" y="0"/>
                    <a:pt x="1" y="5763"/>
                    <a:pt x="1" y="12823"/>
                  </a:cubicBezTo>
                  <a:cubicBezTo>
                    <a:pt x="1" y="19872"/>
                    <a:pt x="5775" y="25635"/>
                    <a:pt x="12824" y="25635"/>
                  </a:cubicBezTo>
                  <a:lnTo>
                    <a:pt x="30921" y="25635"/>
                  </a:lnTo>
                  <a:lnTo>
                    <a:pt x="38315" y="12823"/>
                  </a:lnTo>
                  <a:lnTo>
                    <a:pt x="30921" y="0"/>
                  </a:lnTo>
                  <a:close/>
                </a:path>
              </a:pathLst>
            </a:custGeom>
            <a:solidFill>
              <a:srgbClr val="C6282F"/>
            </a:solidFill>
            <a:ln>
              <a:noFill/>
            </a:ln>
          </p:spPr>
          <p:txBody>
            <a:bodyPr spcFirstLastPara="1" wrap="square" lIns="2743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2500" dirty="0">
                  <a:solidFill>
                    <a:srgbClr val="FFFFFF"/>
                  </a:solidFill>
                  <a:latin typeface="Fira Sans Extra Condensed Medium"/>
                  <a:ea typeface="Fira Sans Extra Condensed Medium"/>
                  <a:cs typeface="Fira Sans Extra Condensed Medium"/>
                  <a:sym typeface="Fira Sans Extra Condensed Medium"/>
                </a:rPr>
                <a:t>03</a:t>
              </a:r>
              <a:endParaRPr sz="2500" dirty="0"/>
            </a:p>
          </p:txBody>
        </p:sp>
        <p:sp>
          <p:nvSpPr>
            <p:cNvPr id="7" name="Google Shape;2095;p41">
              <a:extLst>
                <a:ext uri="{FF2B5EF4-FFF2-40B4-BE49-F238E27FC236}">
                  <a16:creationId xmlns:a16="http://schemas.microsoft.com/office/drawing/2014/main" id="{6EC98B3D-7CAD-AAAB-94CC-D4CFEE09DC96}"/>
                </a:ext>
              </a:extLst>
            </p:cNvPr>
            <p:cNvSpPr/>
            <p:nvPr/>
          </p:nvSpPr>
          <p:spPr>
            <a:xfrm>
              <a:off x="4082575" y="647825"/>
              <a:ext cx="6085994" cy="827500"/>
            </a:xfrm>
            <a:custGeom>
              <a:avLst/>
              <a:gdLst/>
              <a:ahLst/>
              <a:cxnLst/>
              <a:rect l="l" t="t" r="r" b="b"/>
              <a:pathLst>
                <a:path w="148722" h="29731" extrusionOk="0">
                  <a:moveTo>
                    <a:pt x="6656" y="1"/>
                  </a:moveTo>
                  <a:lnTo>
                    <a:pt x="2179" y="6430"/>
                  </a:lnTo>
                  <a:lnTo>
                    <a:pt x="1" y="14871"/>
                  </a:lnTo>
                  <a:lnTo>
                    <a:pt x="2858" y="24015"/>
                  </a:lnTo>
                  <a:lnTo>
                    <a:pt x="6656" y="29730"/>
                  </a:lnTo>
                  <a:lnTo>
                    <a:pt x="143495" y="29730"/>
                  </a:lnTo>
                  <a:cubicBezTo>
                    <a:pt x="146388" y="29730"/>
                    <a:pt x="148722" y="27397"/>
                    <a:pt x="148722" y="24516"/>
                  </a:cubicBezTo>
                  <a:lnTo>
                    <a:pt x="148722" y="5227"/>
                  </a:lnTo>
                  <a:cubicBezTo>
                    <a:pt x="148722" y="2334"/>
                    <a:pt x="146388" y="1"/>
                    <a:pt x="14349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096;p41">
              <a:extLst>
                <a:ext uri="{FF2B5EF4-FFF2-40B4-BE49-F238E27FC236}">
                  <a16:creationId xmlns:a16="http://schemas.microsoft.com/office/drawing/2014/main" id="{B3D9E650-3396-AC82-D1E8-EB2721D1E65E}"/>
                </a:ext>
              </a:extLst>
            </p:cNvPr>
            <p:cNvSpPr/>
            <p:nvPr/>
          </p:nvSpPr>
          <p:spPr>
            <a:xfrm>
              <a:off x="4035850" y="563600"/>
              <a:ext cx="295900" cy="911725"/>
            </a:xfrm>
            <a:custGeom>
              <a:avLst/>
              <a:gdLst/>
              <a:ahLst/>
              <a:cxnLst/>
              <a:rect l="l" t="t" r="r" b="b"/>
              <a:pathLst>
                <a:path w="11836" h="36469" extrusionOk="0">
                  <a:moveTo>
                    <a:pt x="8525" y="0"/>
                  </a:moveTo>
                  <a:lnTo>
                    <a:pt x="3251" y="9144"/>
                  </a:lnTo>
                  <a:cubicBezTo>
                    <a:pt x="0" y="14764"/>
                    <a:pt x="0" y="21705"/>
                    <a:pt x="3251" y="27337"/>
                  </a:cubicBezTo>
                  <a:lnTo>
                    <a:pt x="8525" y="36469"/>
                  </a:lnTo>
                  <a:lnTo>
                    <a:pt x="11835" y="36469"/>
                  </a:lnTo>
                  <a:lnTo>
                    <a:pt x="6561" y="27337"/>
                  </a:lnTo>
                  <a:cubicBezTo>
                    <a:pt x="3310" y="21705"/>
                    <a:pt x="3310" y="14764"/>
                    <a:pt x="6561" y="9144"/>
                  </a:cubicBezTo>
                  <a:lnTo>
                    <a:pt x="11835" y="0"/>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97;p41">
              <a:extLst>
                <a:ext uri="{FF2B5EF4-FFF2-40B4-BE49-F238E27FC236}">
                  <a16:creationId xmlns:a16="http://schemas.microsoft.com/office/drawing/2014/main" id="{B229B84A-B9A4-3421-D238-1FC1E04D99D1}"/>
                </a:ext>
              </a:extLst>
            </p:cNvPr>
            <p:cNvSpPr/>
            <p:nvPr/>
          </p:nvSpPr>
          <p:spPr>
            <a:xfrm>
              <a:off x="10149796" y="699025"/>
              <a:ext cx="94975" cy="733150"/>
            </a:xfrm>
            <a:custGeom>
              <a:avLst/>
              <a:gdLst/>
              <a:ahLst/>
              <a:cxnLst/>
              <a:rect l="l" t="t" r="r" b="b"/>
              <a:pathLst>
                <a:path w="3799" h="29326" extrusionOk="0">
                  <a:moveTo>
                    <a:pt x="0" y="0"/>
                  </a:moveTo>
                  <a:lnTo>
                    <a:pt x="0" y="29325"/>
                  </a:lnTo>
                  <a:cubicBezTo>
                    <a:pt x="2191" y="28706"/>
                    <a:pt x="3799" y="26706"/>
                    <a:pt x="3799" y="24313"/>
                  </a:cubicBezTo>
                  <a:lnTo>
                    <a:pt x="3799" y="5024"/>
                  </a:lnTo>
                  <a:cubicBezTo>
                    <a:pt x="3799" y="2631"/>
                    <a:pt x="2191" y="619"/>
                    <a:pt x="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099;p41">
              <a:extLst>
                <a:ext uri="{FF2B5EF4-FFF2-40B4-BE49-F238E27FC236}">
                  <a16:creationId xmlns:a16="http://schemas.microsoft.com/office/drawing/2014/main" id="{AB585577-CC13-4998-A392-D7CA1A1E8238}"/>
                </a:ext>
              </a:extLst>
            </p:cNvPr>
            <p:cNvSpPr txBox="1"/>
            <p:nvPr/>
          </p:nvSpPr>
          <p:spPr>
            <a:xfrm>
              <a:off x="4407953" y="701300"/>
              <a:ext cx="5665642" cy="63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rgbClr val="434343"/>
                  </a:solidFill>
                  <a:latin typeface="Fira Sans Extra Condensed Medium"/>
                  <a:ea typeface="Fira Sans Extra Condensed Medium"/>
                  <a:cs typeface="Fira Sans Extra Condensed Medium"/>
                  <a:sym typeface="Fira Sans Extra Condensed Medium"/>
                </a:rPr>
                <a:t>Can I set multiple interest rates in party ledger &amp; select during voucher entry?</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21" name="Google Shape;2035;p40">
            <a:extLst>
              <a:ext uri="{FF2B5EF4-FFF2-40B4-BE49-F238E27FC236}">
                <a16:creationId xmlns:a16="http://schemas.microsoft.com/office/drawing/2014/main" id="{4E236277-91E7-E382-8D4B-9BD4C5DEF3AD}"/>
              </a:ext>
            </a:extLst>
          </p:cNvPr>
          <p:cNvSpPr/>
          <p:nvPr/>
        </p:nvSpPr>
        <p:spPr>
          <a:xfrm>
            <a:off x="6096000" y="2928524"/>
            <a:ext cx="3453787" cy="707325"/>
          </a:xfrm>
          <a:custGeom>
            <a:avLst/>
            <a:gdLst/>
            <a:ahLst/>
            <a:cxnLst/>
            <a:rect l="l" t="t" r="r" b="b"/>
            <a:pathLst>
              <a:path w="112384" h="25600" extrusionOk="0">
                <a:moveTo>
                  <a:pt x="0" y="1"/>
                </a:moveTo>
                <a:lnTo>
                  <a:pt x="0" y="25599"/>
                </a:lnTo>
                <a:lnTo>
                  <a:pt x="106692" y="25599"/>
                </a:lnTo>
                <a:cubicBezTo>
                  <a:pt x="111229" y="17753"/>
                  <a:pt x="112384" y="8550"/>
                  <a:pt x="110181" y="1"/>
                </a:cubicBezTo>
                <a:close/>
              </a:path>
            </a:pathLst>
          </a:custGeom>
          <a:solidFill>
            <a:srgbClr val="CC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Yes, Need to set advanced parameters in the ledger master</a:t>
            </a:r>
            <a:endParaRPr dirty="0"/>
          </a:p>
        </p:txBody>
      </p:sp>
      <p:grpSp>
        <p:nvGrpSpPr>
          <p:cNvPr id="22" name="Google Shape;2093;p41">
            <a:extLst>
              <a:ext uri="{FF2B5EF4-FFF2-40B4-BE49-F238E27FC236}">
                <a16:creationId xmlns:a16="http://schemas.microsoft.com/office/drawing/2014/main" id="{81868C66-8640-DEB9-855A-5006CBFA1F3B}"/>
              </a:ext>
            </a:extLst>
          </p:cNvPr>
          <p:cNvGrpSpPr/>
          <p:nvPr/>
        </p:nvGrpSpPr>
        <p:grpSpPr>
          <a:xfrm>
            <a:off x="597607" y="3701175"/>
            <a:ext cx="6904879" cy="879610"/>
            <a:chOff x="3351825" y="563600"/>
            <a:chExt cx="6892946" cy="911725"/>
          </a:xfrm>
        </p:grpSpPr>
        <p:sp>
          <p:nvSpPr>
            <p:cNvPr id="23" name="Google Shape;2094;p41">
              <a:extLst>
                <a:ext uri="{FF2B5EF4-FFF2-40B4-BE49-F238E27FC236}">
                  <a16:creationId xmlns:a16="http://schemas.microsoft.com/office/drawing/2014/main" id="{54D6768B-724C-F46C-53C7-11B606E127C8}"/>
                </a:ext>
              </a:extLst>
            </p:cNvPr>
            <p:cNvSpPr/>
            <p:nvPr/>
          </p:nvSpPr>
          <p:spPr>
            <a:xfrm>
              <a:off x="3351825" y="699025"/>
              <a:ext cx="957900" cy="640875"/>
            </a:xfrm>
            <a:custGeom>
              <a:avLst/>
              <a:gdLst/>
              <a:ahLst/>
              <a:cxnLst/>
              <a:rect l="l" t="t" r="r" b="b"/>
              <a:pathLst>
                <a:path w="38316" h="25635" extrusionOk="0">
                  <a:moveTo>
                    <a:pt x="12824" y="0"/>
                  </a:moveTo>
                  <a:cubicBezTo>
                    <a:pt x="5775" y="0"/>
                    <a:pt x="1" y="5763"/>
                    <a:pt x="1" y="12823"/>
                  </a:cubicBezTo>
                  <a:cubicBezTo>
                    <a:pt x="1" y="19872"/>
                    <a:pt x="5775" y="25635"/>
                    <a:pt x="12824" y="25635"/>
                  </a:cubicBezTo>
                  <a:lnTo>
                    <a:pt x="30921" y="25635"/>
                  </a:lnTo>
                  <a:lnTo>
                    <a:pt x="38315" y="12823"/>
                  </a:lnTo>
                  <a:lnTo>
                    <a:pt x="30921" y="0"/>
                  </a:lnTo>
                  <a:close/>
                </a:path>
              </a:pathLst>
            </a:custGeom>
            <a:solidFill>
              <a:srgbClr val="C6282F"/>
            </a:solidFill>
            <a:ln>
              <a:noFill/>
            </a:ln>
          </p:spPr>
          <p:txBody>
            <a:bodyPr spcFirstLastPara="1" wrap="square" lIns="2743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2500" dirty="0">
                  <a:solidFill>
                    <a:srgbClr val="FFFFFF"/>
                  </a:solidFill>
                  <a:latin typeface="Fira Sans Extra Condensed Medium"/>
                  <a:ea typeface="Fira Sans Extra Condensed Medium"/>
                  <a:cs typeface="Fira Sans Extra Condensed Medium"/>
                  <a:sym typeface="Fira Sans Extra Condensed Medium"/>
                </a:rPr>
                <a:t>04</a:t>
              </a:r>
              <a:endParaRPr sz="2500" dirty="0"/>
            </a:p>
          </p:txBody>
        </p:sp>
        <p:sp>
          <p:nvSpPr>
            <p:cNvPr id="24" name="Google Shape;2095;p41">
              <a:extLst>
                <a:ext uri="{FF2B5EF4-FFF2-40B4-BE49-F238E27FC236}">
                  <a16:creationId xmlns:a16="http://schemas.microsoft.com/office/drawing/2014/main" id="{91358C69-75AD-2932-D669-3A1478FD633D}"/>
                </a:ext>
              </a:extLst>
            </p:cNvPr>
            <p:cNvSpPr/>
            <p:nvPr/>
          </p:nvSpPr>
          <p:spPr>
            <a:xfrm>
              <a:off x="4082575" y="647825"/>
              <a:ext cx="6085994" cy="827500"/>
            </a:xfrm>
            <a:custGeom>
              <a:avLst/>
              <a:gdLst/>
              <a:ahLst/>
              <a:cxnLst/>
              <a:rect l="l" t="t" r="r" b="b"/>
              <a:pathLst>
                <a:path w="148722" h="29731" extrusionOk="0">
                  <a:moveTo>
                    <a:pt x="6656" y="1"/>
                  </a:moveTo>
                  <a:lnTo>
                    <a:pt x="2179" y="6430"/>
                  </a:lnTo>
                  <a:lnTo>
                    <a:pt x="1" y="14871"/>
                  </a:lnTo>
                  <a:lnTo>
                    <a:pt x="2858" y="24015"/>
                  </a:lnTo>
                  <a:lnTo>
                    <a:pt x="6656" y="29730"/>
                  </a:lnTo>
                  <a:lnTo>
                    <a:pt x="143495" y="29730"/>
                  </a:lnTo>
                  <a:cubicBezTo>
                    <a:pt x="146388" y="29730"/>
                    <a:pt x="148722" y="27397"/>
                    <a:pt x="148722" y="24516"/>
                  </a:cubicBezTo>
                  <a:lnTo>
                    <a:pt x="148722" y="5227"/>
                  </a:lnTo>
                  <a:cubicBezTo>
                    <a:pt x="148722" y="2334"/>
                    <a:pt x="146388" y="1"/>
                    <a:pt x="14349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096;p41">
              <a:extLst>
                <a:ext uri="{FF2B5EF4-FFF2-40B4-BE49-F238E27FC236}">
                  <a16:creationId xmlns:a16="http://schemas.microsoft.com/office/drawing/2014/main" id="{15CADF24-0686-DCB0-3ACB-D07958C6E30A}"/>
                </a:ext>
              </a:extLst>
            </p:cNvPr>
            <p:cNvSpPr/>
            <p:nvPr/>
          </p:nvSpPr>
          <p:spPr>
            <a:xfrm>
              <a:off x="4035850" y="563600"/>
              <a:ext cx="295900" cy="911725"/>
            </a:xfrm>
            <a:custGeom>
              <a:avLst/>
              <a:gdLst/>
              <a:ahLst/>
              <a:cxnLst/>
              <a:rect l="l" t="t" r="r" b="b"/>
              <a:pathLst>
                <a:path w="11836" h="36469" extrusionOk="0">
                  <a:moveTo>
                    <a:pt x="8525" y="0"/>
                  </a:moveTo>
                  <a:lnTo>
                    <a:pt x="3251" y="9144"/>
                  </a:lnTo>
                  <a:cubicBezTo>
                    <a:pt x="0" y="14764"/>
                    <a:pt x="0" y="21705"/>
                    <a:pt x="3251" y="27337"/>
                  </a:cubicBezTo>
                  <a:lnTo>
                    <a:pt x="8525" y="36469"/>
                  </a:lnTo>
                  <a:lnTo>
                    <a:pt x="11835" y="36469"/>
                  </a:lnTo>
                  <a:lnTo>
                    <a:pt x="6561" y="27337"/>
                  </a:lnTo>
                  <a:cubicBezTo>
                    <a:pt x="3310" y="21705"/>
                    <a:pt x="3310" y="14764"/>
                    <a:pt x="6561" y="9144"/>
                  </a:cubicBezTo>
                  <a:lnTo>
                    <a:pt x="11835" y="0"/>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097;p41">
              <a:extLst>
                <a:ext uri="{FF2B5EF4-FFF2-40B4-BE49-F238E27FC236}">
                  <a16:creationId xmlns:a16="http://schemas.microsoft.com/office/drawing/2014/main" id="{DA7E9BAE-4304-C4F3-FDF7-AD8810D79293}"/>
                </a:ext>
              </a:extLst>
            </p:cNvPr>
            <p:cNvSpPr/>
            <p:nvPr/>
          </p:nvSpPr>
          <p:spPr>
            <a:xfrm>
              <a:off x="10149796" y="699025"/>
              <a:ext cx="94975" cy="733150"/>
            </a:xfrm>
            <a:custGeom>
              <a:avLst/>
              <a:gdLst/>
              <a:ahLst/>
              <a:cxnLst/>
              <a:rect l="l" t="t" r="r" b="b"/>
              <a:pathLst>
                <a:path w="3799" h="29326" extrusionOk="0">
                  <a:moveTo>
                    <a:pt x="0" y="0"/>
                  </a:moveTo>
                  <a:lnTo>
                    <a:pt x="0" y="29325"/>
                  </a:lnTo>
                  <a:cubicBezTo>
                    <a:pt x="2191" y="28706"/>
                    <a:pt x="3799" y="26706"/>
                    <a:pt x="3799" y="24313"/>
                  </a:cubicBezTo>
                  <a:lnTo>
                    <a:pt x="3799" y="5024"/>
                  </a:lnTo>
                  <a:cubicBezTo>
                    <a:pt x="3799" y="2631"/>
                    <a:pt x="2191" y="619"/>
                    <a:pt x="0"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099;p41">
              <a:extLst>
                <a:ext uri="{FF2B5EF4-FFF2-40B4-BE49-F238E27FC236}">
                  <a16:creationId xmlns:a16="http://schemas.microsoft.com/office/drawing/2014/main" id="{CF0159F8-DA15-5ECF-29A4-9B0BB5C28929}"/>
                </a:ext>
              </a:extLst>
            </p:cNvPr>
            <p:cNvSpPr txBox="1"/>
            <p:nvPr/>
          </p:nvSpPr>
          <p:spPr>
            <a:xfrm>
              <a:off x="4407953" y="701300"/>
              <a:ext cx="5665642" cy="63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rgbClr val="434343"/>
                  </a:solidFill>
                  <a:latin typeface="Fira Sans Extra Condensed Medium"/>
                  <a:ea typeface="Fira Sans Extra Condensed Medium"/>
                  <a:cs typeface="Fira Sans Extra Condensed Medium"/>
                  <a:sym typeface="Fira Sans Extra Condensed Medium"/>
                </a:rPr>
                <a:t>Which voucher type is used to account Interest receivable?</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sp>
        <p:nvSpPr>
          <p:cNvPr id="36" name="Google Shape;2035;p40">
            <a:extLst>
              <a:ext uri="{FF2B5EF4-FFF2-40B4-BE49-F238E27FC236}">
                <a16:creationId xmlns:a16="http://schemas.microsoft.com/office/drawing/2014/main" id="{804F1664-AE43-274E-08D5-A9CE17C549CF}"/>
              </a:ext>
            </a:extLst>
          </p:cNvPr>
          <p:cNvSpPr/>
          <p:nvPr/>
        </p:nvSpPr>
        <p:spPr>
          <a:xfrm>
            <a:off x="6028560" y="4735136"/>
            <a:ext cx="4128992" cy="707325"/>
          </a:xfrm>
          <a:custGeom>
            <a:avLst/>
            <a:gdLst/>
            <a:ahLst/>
            <a:cxnLst/>
            <a:rect l="l" t="t" r="r" b="b"/>
            <a:pathLst>
              <a:path w="112384" h="25600" extrusionOk="0">
                <a:moveTo>
                  <a:pt x="0" y="1"/>
                </a:moveTo>
                <a:lnTo>
                  <a:pt x="0" y="25599"/>
                </a:lnTo>
                <a:lnTo>
                  <a:pt x="106692" y="25599"/>
                </a:lnTo>
                <a:cubicBezTo>
                  <a:pt x="111229" y="17753"/>
                  <a:pt x="112384" y="8550"/>
                  <a:pt x="110181" y="1"/>
                </a:cubicBezTo>
                <a:close/>
              </a:path>
            </a:pathLst>
          </a:custGeom>
          <a:solidFill>
            <a:srgbClr val="CCE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Debit note</a:t>
            </a:r>
            <a:endParaRPr dirty="0"/>
          </a:p>
        </p:txBody>
      </p:sp>
    </p:spTree>
    <p:extLst>
      <p:ext uri="{BB962C8B-B14F-4D97-AF65-F5344CB8AC3E}">
        <p14:creationId xmlns:p14="http://schemas.microsoft.com/office/powerpoint/2010/main" val="12859285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002D-BD64-20F1-9182-3C49AF436BFE}"/>
              </a:ext>
            </a:extLst>
          </p:cNvPr>
          <p:cNvSpPr>
            <a:spLocks noGrp="1"/>
          </p:cNvSpPr>
          <p:nvPr>
            <p:ph type="title"/>
          </p:nvPr>
        </p:nvSpPr>
        <p:spPr/>
        <p:txBody>
          <a:bodyPr/>
          <a:lstStyle/>
          <a:p>
            <a:r>
              <a:rPr lang="en-US" dirty="0"/>
              <a:t>Multi-currency</a:t>
            </a:r>
            <a:endParaRPr lang="en-IN" dirty="0"/>
          </a:p>
        </p:txBody>
      </p:sp>
    </p:spTree>
    <p:extLst>
      <p:ext uri="{BB962C8B-B14F-4D97-AF65-F5344CB8AC3E}">
        <p14:creationId xmlns:p14="http://schemas.microsoft.com/office/powerpoint/2010/main" val="13181360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D015-0880-E761-6BE1-09A9519DFEBE}"/>
              </a:ext>
            </a:extLst>
          </p:cNvPr>
          <p:cNvSpPr>
            <a:spLocks noGrp="1"/>
          </p:cNvSpPr>
          <p:nvPr>
            <p:ph type="title"/>
          </p:nvPr>
        </p:nvSpPr>
        <p:spPr>
          <a:xfrm>
            <a:off x="1392888" y="314744"/>
            <a:ext cx="8392672" cy="637715"/>
          </a:xfrm>
        </p:spPr>
        <p:txBody>
          <a:bodyPr/>
          <a:lstStyle/>
          <a:p>
            <a:r>
              <a:rPr lang="en-IN" dirty="0"/>
              <a:t>Intro to Multi-currency</a:t>
            </a:r>
            <a:endParaRPr lang="en-US" dirty="0"/>
          </a:p>
        </p:txBody>
      </p:sp>
      <p:pic>
        <p:nvPicPr>
          <p:cNvPr id="5" name="Picture 4">
            <a:extLst>
              <a:ext uri="{FF2B5EF4-FFF2-40B4-BE49-F238E27FC236}">
                <a16:creationId xmlns:a16="http://schemas.microsoft.com/office/drawing/2014/main" id="{7C842A09-2080-60E1-A224-2B7FEE8231FC}"/>
              </a:ext>
            </a:extLst>
          </p:cNvPr>
          <p:cNvPicPr>
            <a:picLocks noChangeAspect="1"/>
          </p:cNvPicPr>
          <p:nvPr/>
        </p:nvPicPr>
        <p:blipFill>
          <a:blip r:embed="rId2"/>
          <a:stretch>
            <a:fillRect/>
          </a:stretch>
        </p:blipFill>
        <p:spPr>
          <a:xfrm>
            <a:off x="7823627" y="952459"/>
            <a:ext cx="3532024" cy="2773841"/>
          </a:xfrm>
          <a:prstGeom prst="rect">
            <a:avLst/>
          </a:prstGeom>
        </p:spPr>
      </p:pic>
      <p:pic>
        <p:nvPicPr>
          <p:cNvPr id="22530" name="Picture 2" descr="Premium Vector | Business woman cartoon">
            <a:extLst>
              <a:ext uri="{FF2B5EF4-FFF2-40B4-BE49-F238E27FC236}">
                <a16:creationId xmlns:a16="http://schemas.microsoft.com/office/drawing/2014/main" id="{CA1B86B6-94A5-776D-267C-8A09BB3744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28" t="5602" r="23929" b="4075"/>
          <a:stretch/>
        </p:blipFill>
        <p:spPr bwMode="auto">
          <a:xfrm>
            <a:off x="7168310" y="2245334"/>
            <a:ext cx="1730580" cy="3730818"/>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Categories Inventory Icon - Inventory Icons Png - Free PNG Images ID 126212  | TOPpng">
            <a:extLst>
              <a:ext uri="{FF2B5EF4-FFF2-40B4-BE49-F238E27FC236}">
                <a16:creationId xmlns:a16="http://schemas.microsoft.com/office/drawing/2014/main" id="{AA139469-152E-698C-6E59-F915227EFCD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323719" y="2878977"/>
            <a:ext cx="963001" cy="984690"/>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Businessman with usa flag map design Royalty Free Vector">
            <a:extLst>
              <a:ext uri="{FF2B5EF4-FFF2-40B4-BE49-F238E27FC236}">
                <a16:creationId xmlns:a16="http://schemas.microsoft.com/office/drawing/2014/main" id="{F9162D4C-1828-4460-F2BD-8F90CFE3447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479" t="4589" r="7941" b="13264"/>
          <a:stretch/>
        </p:blipFill>
        <p:spPr bwMode="auto">
          <a:xfrm>
            <a:off x="1775723" y="2024570"/>
            <a:ext cx="3247968" cy="3403460"/>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F0E25771-7A5A-66CC-B2AD-87B988FD259F}"/>
              </a:ext>
            </a:extLst>
          </p:cNvPr>
          <p:cNvSpPr/>
          <p:nvPr/>
        </p:nvSpPr>
        <p:spPr>
          <a:xfrm>
            <a:off x="3371161" y="1429970"/>
            <a:ext cx="3434058" cy="2635254"/>
          </a:xfrm>
          <a:prstGeom prst="arc">
            <a:avLst>
              <a:gd name="adj1" fmla="val 11115402"/>
              <a:gd name="adj2" fmla="val 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r>
              <a:rPr lang="en-IN" b="1" dirty="0"/>
              <a:t>Selling goods to USA</a:t>
            </a:r>
            <a:endParaRPr lang="en-US" b="1" dirty="0"/>
          </a:p>
        </p:txBody>
      </p:sp>
      <p:sp>
        <p:nvSpPr>
          <p:cNvPr id="7" name="Speech Bubble: Oval 6">
            <a:extLst>
              <a:ext uri="{FF2B5EF4-FFF2-40B4-BE49-F238E27FC236}">
                <a16:creationId xmlns:a16="http://schemas.microsoft.com/office/drawing/2014/main" id="{5C54E183-B6AB-CCD6-6D54-F67B29BAEF4D}"/>
              </a:ext>
            </a:extLst>
          </p:cNvPr>
          <p:cNvSpPr/>
          <p:nvPr/>
        </p:nvSpPr>
        <p:spPr>
          <a:xfrm>
            <a:off x="8898890" y="3863666"/>
            <a:ext cx="2790006" cy="851553"/>
          </a:xfrm>
          <a:prstGeom prst="wedgeEllipseCallout">
            <a:avLst>
              <a:gd name="adj1" fmla="val -64758"/>
              <a:gd name="adj2" fmla="val -62725"/>
            </a:avLst>
          </a:prstGeom>
          <a:noFill/>
          <a:ln>
            <a:solidFill>
              <a:schemeClr val="accent5"/>
            </a:solidFill>
          </a:ln>
          <a:effectLst>
            <a:glow rad="101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National Traders, India</a:t>
            </a:r>
          </a:p>
        </p:txBody>
      </p:sp>
    </p:spTree>
    <p:extLst>
      <p:ext uri="{BB962C8B-B14F-4D97-AF65-F5344CB8AC3E}">
        <p14:creationId xmlns:p14="http://schemas.microsoft.com/office/powerpoint/2010/main" val="416831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ipe(right)">
                                      <p:cBhvr>
                                        <p:cTn id="7" dur="500"/>
                                        <p:tgtEl>
                                          <p:spTgt spid="22530"/>
                                        </p:tgtEl>
                                      </p:cBhvr>
                                    </p:animEffect>
                                  </p:childTnLst>
                                </p:cTn>
                              </p:par>
                              <p:par>
                                <p:cTn id="8" presetID="22" presetClass="entr" presetSubtype="2" fill="hold" nodeType="withEffect">
                                  <p:stCondLst>
                                    <p:cond delay="0"/>
                                  </p:stCondLst>
                                  <p:childTnLst>
                                    <p:set>
                                      <p:cBhvr>
                                        <p:cTn id="9" dur="1" fill="hold">
                                          <p:stCondLst>
                                            <p:cond delay="0"/>
                                          </p:stCondLst>
                                        </p:cTn>
                                        <p:tgtEl>
                                          <p:spTgt spid="22532"/>
                                        </p:tgtEl>
                                        <p:attrNameLst>
                                          <p:attrName>style.visibility</p:attrName>
                                        </p:attrNameLst>
                                      </p:cBhvr>
                                      <p:to>
                                        <p:strVal val="visible"/>
                                      </p:to>
                                    </p:set>
                                    <p:animEffect transition="in" filter="wipe(right)">
                                      <p:cBhvr>
                                        <p:cTn id="10" dur="500"/>
                                        <p:tgtEl>
                                          <p:spTgt spid="22532"/>
                                        </p:tgtEl>
                                      </p:cBhvr>
                                    </p:animEffect>
                                  </p:childTnLst>
                                </p:cTn>
                              </p:par>
                              <p:par>
                                <p:cTn id="11" presetID="2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2534"/>
                                        </p:tgtEl>
                                        <p:attrNameLst>
                                          <p:attrName>style.visibility</p:attrName>
                                        </p:attrNameLst>
                                      </p:cBhvr>
                                      <p:to>
                                        <p:strVal val="visible"/>
                                      </p:to>
                                    </p:set>
                                    <p:animEffect transition="in" filter="wipe(left)">
                                      <p:cBhvr>
                                        <p:cTn id="23"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5EEB-41B4-6A16-530B-7202527CF7AC}"/>
              </a:ext>
            </a:extLst>
          </p:cNvPr>
          <p:cNvSpPr>
            <a:spLocks noGrp="1"/>
          </p:cNvSpPr>
          <p:nvPr>
            <p:ph type="title"/>
          </p:nvPr>
        </p:nvSpPr>
        <p:spPr>
          <a:xfrm>
            <a:off x="1392888" y="292710"/>
            <a:ext cx="8392672" cy="637715"/>
          </a:xfrm>
        </p:spPr>
        <p:txBody>
          <a:bodyPr/>
          <a:lstStyle/>
          <a:p>
            <a:r>
              <a:rPr lang="en-IN" dirty="0"/>
              <a:t>Intro to Multi-currency</a:t>
            </a:r>
            <a:endParaRPr lang="en-US" dirty="0"/>
          </a:p>
        </p:txBody>
      </p:sp>
      <p:pic>
        <p:nvPicPr>
          <p:cNvPr id="16386" name="Picture 2" descr="Indian Currency Notes For UPSC; Features Of Mahatma Gandhi Series New  Currency - Careerindia">
            <a:extLst>
              <a:ext uri="{FF2B5EF4-FFF2-40B4-BE49-F238E27FC236}">
                <a16:creationId xmlns:a16="http://schemas.microsoft.com/office/drawing/2014/main" id="{9C0950F7-7D19-B6E9-F179-0035666BC3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920" b="20506"/>
          <a:stretch/>
        </p:blipFill>
        <p:spPr bwMode="auto">
          <a:xfrm>
            <a:off x="853148" y="1412928"/>
            <a:ext cx="3068782" cy="132512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United States Dollar (USD) - Overview, History, Denominations">
            <a:extLst>
              <a:ext uri="{FF2B5EF4-FFF2-40B4-BE49-F238E27FC236}">
                <a16:creationId xmlns:a16="http://schemas.microsoft.com/office/drawing/2014/main" id="{12D86D7B-95A5-9A52-946A-AB8A5926E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66" y="3716235"/>
            <a:ext cx="3082938" cy="1325123"/>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100 Euros (Europa Series) - Eurozone – Numista">
            <a:extLst>
              <a:ext uri="{FF2B5EF4-FFF2-40B4-BE49-F238E27FC236}">
                <a16:creationId xmlns:a16="http://schemas.microsoft.com/office/drawing/2014/main" id="{487873E3-C8FA-5631-4827-F19337319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030" y="1412928"/>
            <a:ext cx="2961061" cy="1325123"/>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100 Yen - Japan – Numista">
            <a:extLst>
              <a:ext uri="{FF2B5EF4-FFF2-40B4-BE49-F238E27FC236}">
                <a16:creationId xmlns:a16="http://schemas.microsoft.com/office/drawing/2014/main" id="{E4A55F8D-5F7C-A9C4-1D0D-2A98BBECA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1030" y="3712059"/>
            <a:ext cx="2961061" cy="1329299"/>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oogle Shape;202;p18">
            <a:extLst>
              <a:ext uri="{FF2B5EF4-FFF2-40B4-BE49-F238E27FC236}">
                <a16:creationId xmlns:a16="http://schemas.microsoft.com/office/drawing/2014/main" id="{2208280E-69CE-8950-F698-0E418D773A4D}"/>
              </a:ext>
            </a:extLst>
          </p:cNvPr>
          <p:cNvGrpSpPr/>
          <p:nvPr/>
        </p:nvGrpSpPr>
        <p:grpSpPr>
          <a:xfrm>
            <a:off x="4349094" y="1773716"/>
            <a:ext cx="2961061" cy="2853370"/>
            <a:chOff x="2755894" y="1025961"/>
            <a:chExt cx="3622684" cy="3622684"/>
          </a:xfrm>
        </p:grpSpPr>
        <p:sp>
          <p:nvSpPr>
            <p:cNvPr id="63" name="Google Shape;203;p18">
              <a:extLst>
                <a:ext uri="{FF2B5EF4-FFF2-40B4-BE49-F238E27FC236}">
                  <a16:creationId xmlns:a16="http://schemas.microsoft.com/office/drawing/2014/main" id="{BE746853-2962-3B3C-2A96-FA364F177FB3}"/>
                </a:ext>
              </a:extLst>
            </p:cNvPr>
            <p:cNvSpPr/>
            <p:nvPr/>
          </p:nvSpPr>
          <p:spPr>
            <a:xfrm>
              <a:off x="2755894" y="1025961"/>
              <a:ext cx="3622684" cy="3622684"/>
            </a:xfrm>
            <a:prstGeom prst="ellipse">
              <a:avLst/>
            </a:prstGeom>
            <a:noFill/>
            <a:ln w="76200" cap="flat" cmpd="sng">
              <a:solidFill>
                <a:srgbClr val="A5DAC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84" name="Google Shape;204;p18">
              <a:extLst>
                <a:ext uri="{FF2B5EF4-FFF2-40B4-BE49-F238E27FC236}">
                  <a16:creationId xmlns:a16="http://schemas.microsoft.com/office/drawing/2014/main" id="{D024ECCC-252C-41D2-E3CD-86D6E3D0C625}"/>
                </a:ext>
              </a:extLst>
            </p:cNvPr>
            <p:cNvSpPr/>
            <p:nvPr/>
          </p:nvSpPr>
          <p:spPr>
            <a:xfrm>
              <a:off x="2859936" y="1130004"/>
              <a:ext cx="3414675" cy="3414447"/>
            </a:xfrm>
            <a:prstGeom prst="ellipse">
              <a:avLst/>
            </a:prstGeom>
            <a:noFill/>
            <a:ln w="76200" cap="flat" cmpd="sng">
              <a:solidFill>
                <a:srgbClr val="52BAB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85" name="Google Shape;205;p18">
              <a:extLst>
                <a:ext uri="{FF2B5EF4-FFF2-40B4-BE49-F238E27FC236}">
                  <a16:creationId xmlns:a16="http://schemas.microsoft.com/office/drawing/2014/main" id="{C992C154-8370-4713-6EC7-B762D4CF1CB2}"/>
                </a:ext>
              </a:extLst>
            </p:cNvPr>
            <p:cNvSpPr/>
            <p:nvPr/>
          </p:nvSpPr>
          <p:spPr>
            <a:xfrm>
              <a:off x="2966014" y="1236158"/>
              <a:ext cx="3202328" cy="3202328"/>
            </a:xfrm>
            <a:prstGeom prst="ellipse">
              <a:avLst/>
            </a:prstGeom>
            <a:noFill/>
            <a:ln w="76200" cap="flat" cmpd="sng">
              <a:solidFill>
                <a:srgbClr val="EE9281"/>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6387" name="Google Shape;206;p18">
              <a:extLst>
                <a:ext uri="{FF2B5EF4-FFF2-40B4-BE49-F238E27FC236}">
                  <a16:creationId xmlns:a16="http://schemas.microsoft.com/office/drawing/2014/main" id="{6CACBB28-90E2-05A5-F998-33D352E6D1D0}"/>
                </a:ext>
              </a:extLst>
            </p:cNvPr>
            <p:cNvGrpSpPr/>
            <p:nvPr/>
          </p:nvGrpSpPr>
          <p:grpSpPr>
            <a:xfrm>
              <a:off x="3308350" y="1585775"/>
              <a:ext cx="2517772" cy="2503050"/>
              <a:chOff x="3308350" y="1585775"/>
              <a:chExt cx="2517772" cy="2503050"/>
            </a:xfrm>
          </p:grpSpPr>
          <p:sp>
            <p:nvSpPr>
              <p:cNvPr id="16391" name="Google Shape;207;p18">
                <a:extLst>
                  <a:ext uri="{FF2B5EF4-FFF2-40B4-BE49-F238E27FC236}">
                    <a16:creationId xmlns:a16="http://schemas.microsoft.com/office/drawing/2014/main" id="{B1B35072-62B7-CA27-DBC8-596DFA52885B}"/>
                  </a:ext>
                </a:extLst>
              </p:cNvPr>
              <p:cNvSpPr/>
              <p:nvPr/>
            </p:nvSpPr>
            <p:spPr>
              <a:xfrm flipH="1">
                <a:off x="5395867" y="2365598"/>
                <a:ext cx="180314" cy="144347"/>
              </a:xfrm>
              <a:custGeom>
                <a:avLst/>
                <a:gdLst/>
                <a:ahLst/>
                <a:cxnLst/>
                <a:rect l="l" t="t" r="r" b="b"/>
                <a:pathLst>
                  <a:path w="1875" h="1501" extrusionOk="0">
                    <a:moveTo>
                      <a:pt x="413" y="1"/>
                    </a:moveTo>
                    <a:cubicBezTo>
                      <a:pt x="263" y="313"/>
                      <a:pt x="100" y="626"/>
                      <a:pt x="0" y="938"/>
                    </a:cubicBezTo>
                    <a:lnTo>
                      <a:pt x="1562" y="1500"/>
                    </a:lnTo>
                    <a:cubicBezTo>
                      <a:pt x="1662" y="1250"/>
                      <a:pt x="1775" y="988"/>
                      <a:pt x="1875" y="726"/>
                    </a:cubicBezTo>
                    <a:lnTo>
                      <a:pt x="413" y="1"/>
                    </a:lnTo>
                    <a:close/>
                  </a:path>
                </a:pathLst>
              </a:custGeom>
              <a:solidFill>
                <a:srgbClr val="EE92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93" name="Google Shape;208;p18">
                <a:extLst>
                  <a:ext uri="{FF2B5EF4-FFF2-40B4-BE49-F238E27FC236}">
                    <a16:creationId xmlns:a16="http://schemas.microsoft.com/office/drawing/2014/main" id="{E121C46F-D493-B1D2-0254-771B091B0E3F}"/>
                  </a:ext>
                </a:extLst>
              </p:cNvPr>
              <p:cNvSpPr/>
              <p:nvPr/>
            </p:nvSpPr>
            <p:spPr>
              <a:xfrm flipH="1">
                <a:off x="5215552" y="2074787"/>
                <a:ext cx="159927" cy="155118"/>
              </a:xfrm>
              <a:custGeom>
                <a:avLst/>
                <a:gdLst/>
                <a:ahLst/>
                <a:cxnLst/>
                <a:rect l="l" t="t" r="r" b="b"/>
                <a:pathLst>
                  <a:path w="1663" h="1613" extrusionOk="0">
                    <a:moveTo>
                      <a:pt x="463" y="1"/>
                    </a:moveTo>
                    <a:cubicBezTo>
                      <a:pt x="313" y="150"/>
                      <a:pt x="150" y="363"/>
                      <a:pt x="0" y="525"/>
                    </a:cubicBezTo>
                    <a:lnTo>
                      <a:pt x="1187" y="1613"/>
                    </a:lnTo>
                    <a:lnTo>
                      <a:pt x="1662" y="1150"/>
                    </a:lnTo>
                    <a:lnTo>
                      <a:pt x="463" y="1"/>
                    </a:lnTo>
                    <a:close/>
                  </a:path>
                </a:pathLst>
              </a:custGeom>
              <a:solidFill>
                <a:srgbClr val="EE92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94" name="Google Shape;209;p18">
                <a:extLst>
                  <a:ext uri="{FF2B5EF4-FFF2-40B4-BE49-F238E27FC236}">
                    <a16:creationId xmlns:a16="http://schemas.microsoft.com/office/drawing/2014/main" id="{DB082066-8326-AFF5-F90F-C8B645A5B3EA}"/>
                  </a:ext>
                </a:extLst>
              </p:cNvPr>
              <p:cNvSpPr/>
              <p:nvPr/>
            </p:nvSpPr>
            <p:spPr>
              <a:xfrm flipH="1">
                <a:off x="5310470" y="2199805"/>
                <a:ext cx="180410" cy="159927"/>
              </a:xfrm>
              <a:custGeom>
                <a:avLst/>
                <a:gdLst/>
                <a:ahLst/>
                <a:cxnLst/>
                <a:rect l="l" t="t" r="r" b="b"/>
                <a:pathLst>
                  <a:path w="1876" h="1663" extrusionOk="0">
                    <a:moveTo>
                      <a:pt x="575" y="0"/>
                    </a:moveTo>
                    <a:cubicBezTo>
                      <a:pt x="363" y="263"/>
                      <a:pt x="151" y="575"/>
                      <a:pt x="1" y="837"/>
                    </a:cubicBezTo>
                    <a:lnTo>
                      <a:pt x="1400" y="1662"/>
                    </a:lnTo>
                    <a:cubicBezTo>
                      <a:pt x="1563" y="1462"/>
                      <a:pt x="1713" y="1200"/>
                      <a:pt x="1875" y="987"/>
                    </a:cubicBezTo>
                    <a:lnTo>
                      <a:pt x="575" y="0"/>
                    </a:lnTo>
                    <a:close/>
                  </a:path>
                </a:pathLst>
              </a:custGeom>
              <a:solidFill>
                <a:srgbClr val="EE92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95" name="Google Shape;210;p18">
                <a:extLst>
                  <a:ext uri="{FF2B5EF4-FFF2-40B4-BE49-F238E27FC236}">
                    <a16:creationId xmlns:a16="http://schemas.microsoft.com/office/drawing/2014/main" id="{98C9EA51-43FB-FF6B-97E4-DC24B8502CE2}"/>
                  </a:ext>
                </a:extLst>
              </p:cNvPr>
              <p:cNvSpPr/>
              <p:nvPr/>
            </p:nvSpPr>
            <p:spPr>
              <a:xfrm flipH="1">
                <a:off x="5455876" y="2550721"/>
                <a:ext cx="170793" cy="120209"/>
              </a:xfrm>
              <a:custGeom>
                <a:avLst/>
                <a:gdLst/>
                <a:ahLst/>
                <a:cxnLst/>
                <a:rect l="l" t="t" r="r" b="b"/>
                <a:pathLst>
                  <a:path w="1776" h="1250" extrusionOk="0">
                    <a:moveTo>
                      <a:pt x="213" y="0"/>
                    </a:moveTo>
                    <a:cubicBezTo>
                      <a:pt x="113" y="313"/>
                      <a:pt x="50" y="625"/>
                      <a:pt x="0" y="987"/>
                    </a:cubicBezTo>
                    <a:lnTo>
                      <a:pt x="1613" y="1250"/>
                    </a:lnTo>
                    <a:cubicBezTo>
                      <a:pt x="1675" y="987"/>
                      <a:pt x="1725" y="675"/>
                      <a:pt x="1775" y="413"/>
                    </a:cubicBezTo>
                    <a:lnTo>
                      <a:pt x="213" y="0"/>
                    </a:lnTo>
                    <a:close/>
                  </a:path>
                </a:pathLst>
              </a:custGeom>
              <a:solidFill>
                <a:srgbClr val="EE92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96" name="Google Shape;211;p18">
                <a:extLst>
                  <a:ext uri="{FF2B5EF4-FFF2-40B4-BE49-F238E27FC236}">
                    <a16:creationId xmlns:a16="http://schemas.microsoft.com/office/drawing/2014/main" id="{293AC283-B9D0-29DF-260B-92AF6FD5A747}"/>
                  </a:ext>
                </a:extLst>
              </p:cNvPr>
              <p:cNvSpPr/>
              <p:nvPr/>
            </p:nvSpPr>
            <p:spPr>
              <a:xfrm flipH="1">
                <a:off x="5171123" y="3486912"/>
                <a:ext cx="159927" cy="159927"/>
              </a:xfrm>
              <a:custGeom>
                <a:avLst/>
                <a:gdLst/>
                <a:ahLst/>
                <a:cxnLst/>
                <a:rect l="l" t="t" r="r" b="b"/>
                <a:pathLst>
                  <a:path w="1663" h="1663" extrusionOk="0">
                    <a:moveTo>
                      <a:pt x="1200" y="0"/>
                    </a:moveTo>
                    <a:lnTo>
                      <a:pt x="1" y="1150"/>
                    </a:lnTo>
                    <a:cubicBezTo>
                      <a:pt x="213" y="1350"/>
                      <a:pt x="363" y="1512"/>
                      <a:pt x="576" y="1662"/>
                    </a:cubicBezTo>
                    <a:lnTo>
                      <a:pt x="1663" y="412"/>
                    </a:lnTo>
                    <a:cubicBezTo>
                      <a:pt x="1513" y="313"/>
                      <a:pt x="1350" y="150"/>
                      <a:pt x="1200" y="0"/>
                    </a:cubicBezTo>
                    <a:close/>
                  </a:path>
                </a:pathLst>
              </a:custGeom>
              <a:solidFill>
                <a:srgbClr val="C84F5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97" name="Google Shape;212;p18">
                <a:extLst>
                  <a:ext uri="{FF2B5EF4-FFF2-40B4-BE49-F238E27FC236}">
                    <a16:creationId xmlns:a16="http://schemas.microsoft.com/office/drawing/2014/main" id="{0DD153F7-B68E-276B-09F2-553BDF73FFF3}"/>
                  </a:ext>
                </a:extLst>
              </p:cNvPr>
              <p:cNvSpPr/>
              <p:nvPr/>
            </p:nvSpPr>
            <p:spPr>
              <a:xfrm flipH="1">
                <a:off x="4889927" y="3667130"/>
                <a:ext cx="145501" cy="180410"/>
              </a:xfrm>
              <a:custGeom>
                <a:avLst/>
                <a:gdLst/>
                <a:ahLst/>
                <a:cxnLst/>
                <a:rect l="l" t="t" r="r" b="b"/>
                <a:pathLst>
                  <a:path w="1513" h="1876" extrusionOk="0">
                    <a:moveTo>
                      <a:pt x="726" y="1"/>
                    </a:moveTo>
                    <a:lnTo>
                      <a:pt x="1" y="1463"/>
                    </a:lnTo>
                    <a:cubicBezTo>
                      <a:pt x="313" y="1613"/>
                      <a:pt x="626" y="1775"/>
                      <a:pt x="938" y="1875"/>
                    </a:cubicBezTo>
                    <a:lnTo>
                      <a:pt x="1513" y="313"/>
                    </a:lnTo>
                    <a:cubicBezTo>
                      <a:pt x="1251" y="213"/>
                      <a:pt x="988" y="101"/>
                      <a:pt x="726" y="1"/>
                    </a:cubicBezTo>
                    <a:close/>
                  </a:path>
                </a:pathLst>
              </a:custGeom>
              <a:solidFill>
                <a:srgbClr val="C84F5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98" name="Google Shape;213;p18">
                <a:extLst>
                  <a:ext uri="{FF2B5EF4-FFF2-40B4-BE49-F238E27FC236}">
                    <a16:creationId xmlns:a16="http://schemas.microsoft.com/office/drawing/2014/main" id="{C1BCD636-BF29-AE69-00A2-824A3879B788}"/>
                  </a:ext>
                </a:extLst>
              </p:cNvPr>
              <p:cNvSpPr/>
              <p:nvPr/>
            </p:nvSpPr>
            <p:spPr>
              <a:xfrm flipH="1">
                <a:off x="4730000" y="3722426"/>
                <a:ext cx="125114" cy="175506"/>
              </a:xfrm>
              <a:custGeom>
                <a:avLst/>
                <a:gdLst/>
                <a:ahLst/>
                <a:cxnLst/>
                <a:rect l="l" t="t" r="r" b="b"/>
                <a:pathLst>
                  <a:path w="1301" h="1825" extrusionOk="0">
                    <a:moveTo>
                      <a:pt x="463" y="0"/>
                    </a:moveTo>
                    <a:lnTo>
                      <a:pt x="0" y="1613"/>
                    </a:lnTo>
                    <a:cubicBezTo>
                      <a:pt x="363" y="1712"/>
                      <a:pt x="675" y="1762"/>
                      <a:pt x="988" y="1825"/>
                    </a:cubicBezTo>
                    <a:lnTo>
                      <a:pt x="1300" y="200"/>
                    </a:lnTo>
                    <a:cubicBezTo>
                      <a:pt x="988" y="150"/>
                      <a:pt x="725" y="100"/>
                      <a:pt x="463" y="0"/>
                    </a:cubicBezTo>
                    <a:close/>
                  </a:path>
                </a:pathLst>
              </a:custGeom>
              <a:solidFill>
                <a:srgbClr val="C84F5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99" name="Google Shape;214;p18">
                <a:extLst>
                  <a:ext uri="{FF2B5EF4-FFF2-40B4-BE49-F238E27FC236}">
                    <a16:creationId xmlns:a16="http://schemas.microsoft.com/office/drawing/2014/main" id="{CB0B8D58-8CEE-3E5D-8B2E-415A51B1CB98}"/>
                  </a:ext>
                </a:extLst>
              </p:cNvPr>
              <p:cNvSpPr/>
              <p:nvPr/>
            </p:nvSpPr>
            <p:spPr>
              <a:xfrm flipH="1">
                <a:off x="5040142" y="3581829"/>
                <a:ext cx="161081" cy="180314"/>
              </a:xfrm>
              <a:custGeom>
                <a:avLst/>
                <a:gdLst/>
                <a:ahLst/>
                <a:cxnLst/>
                <a:rect l="l" t="t" r="r" b="b"/>
                <a:pathLst>
                  <a:path w="1675" h="1875" extrusionOk="0">
                    <a:moveTo>
                      <a:pt x="938" y="0"/>
                    </a:moveTo>
                    <a:lnTo>
                      <a:pt x="0" y="1300"/>
                    </a:lnTo>
                    <a:cubicBezTo>
                      <a:pt x="263" y="1512"/>
                      <a:pt x="575" y="1725"/>
                      <a:pt x="838" y="1875"/>
                    </a:cubicBezTo>
                    <a:lnTo>
                      <a:pt x="1675" y="475"/>
                    </a:lnTo>
                    <a:cubicBezTo>
                      <a:pt x="1462" y="313"/>
                      <a:pt x="1200" y="163"/>
                      <a:pt x="938" y="0"/>
                    </a:cubicBezTo>
                    <a:close/>
                  </a:path>
                </a:pathLst>
              </a:custGeom>
              <a:solidFill>
                <a:srgbClr val="C84F5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00" name="Google Shape;215;p18">
                <a:extLst>
                  <a:ext uri="{FF2B5EF4-FFF2-40B4-BE49-F238E27FC236}">
                    <a16:creationId xmlns:a16="http://schemas.microsoft.com/office/drawing/2014/main" id="{B98A8419-837E-FE95-F2F2-C5AF3370B9C9}"/>
                  </a:ext>
                </a:extLst>
              </p:cNvPr>
              <p:cNvSpPr/>
              <p:nvPr/>
            </p:nvSpPr>
            <p:spPr>
              <a:xfrm flipH="1">
                <a:off x="3502992" y="3001362"/>
                <a:ext cx="175602" cy="125114"/>
              </a:xfrm>
              <a:custGeom>
                <a:avLst/>
                <a:gdLst/>
                <a:ahLst/>
                <a:cxnLst/>
                <a:rect l="l" t="t" r="r" b="b"/>
                <a:pathLst>
                  <a:path w="1826" h="1301" extrusionOk="0">
                    <a:moveTo>
                      <a:pt x="213" y="0"/>
                    </a:moveTo>
                    <a:cubicBezTo>
                      <a:pt x="163" y="263"/>
                      <a:pt x="101" y="575"/>
                      <a:pt x="1" y="825"/>
                    </a:cubicBezTo>
                    <a:lnTo>
                      <a:pt x="1613" y="1300"/>
                    </a:lnTo>
                    <a:cubicBezTo>
                      <a:pt x="1663" y="938"/>
                      <a:pt x="1775" y="625"/>
                      <a:pt x="1825" y="313"/>
                    </a:cubicBezTo>
                    <a:lnTo>
                      <a:pt x="213" y="0"/>
                    </a:lnTo>
                    <a:close/>
                  </a:path>
                </a:pathLst>
              </a:custGeom>
              <a:solidFill>
                <a:srgbClr val="52BA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01" name="Google Shape;216;p18">
                <a:extLst>
                  <a:ext uri="{FF2B5EF4-FFF2-40B4-BE49-F238E27FC236}">
                    <a16:creationId xmlns:a16="http://schemas.microsoft.com/office/drawing/2014/main" id="{8C5F18F3-73AE-39C4-F6DF-A607278A50A5}"/>
                  </a:ext>
                </a:extLst>
              </p:cNvPr>
              <p:cNvSpPr/>
              <p:nvPr/>
            </p:nvSpPr>
            <p:spPr>
              <a:xfrm flipH="1">
                <a:off x="3553480" y="3161192"/>
                <a:ext cx="180410" cy="145501"/>
              </a:xfrm>
              <a:custGeom>
                <a:avLst/>
                <a:gdLst/>
                <a:ahLst/>
                <a:cxnLst/>
                <a:rect l="l" t="t" r="r" b="b"/>
                <a:pathLst>
                  <a:path w="1876" h="1513" extrusionOk="0">
                    <a:moveTo>
                      <a:pt x="313" y="1"/>
                    </a:moveTo>
                    <a:cubicBezTo>
                      <a:pt x="213" y="263"/>
                      <a:pt x="113" y="525"/>
                      <a:pt x="1" y="788"/>
                    </a:cubicBezTo>
                    <a:lnTo>
                      <a:pt x="1463" y="1513"/>
                    </a:lnTo>
                    <a:cubicBezTo>
                      <a:pt x="1613" y="1200"/>
                      <a:pt x="1725" y="888"/>
                      <a:pt x="1875" y="575"/>
                    </a:cubicBezTo>
                    <a:lnTo>
                      <a:pt x="313" y="1"/>
                    </a:lnTo>
                    <a:close/>
                  </a:path>
                </a:pathLst>
              </a:custGeom>
              <a:solidFill>
                <a:srgbClr val="52BA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02" name="Google Shape;217;p18">
                <a:extLst>
                  <a:ext uri="{FF2B5EF4-FFF2-40B4-BE49-F238E27FC236}">
                    <a16:creationId xmlns:a16="http://schemas.microsoft.com/office/drawing/2014/main" id="{C370AEFB-20E8-4797-B116-2ACC7E1A4BAA}"/>
                  </a:ext>
                </a:extLst>
              </p:cNvPr>
              <p:cNvSpPr/>
              <p:nvPr/>
            </p:nvSpPr>
            <p:spPr>
              <a:xfrm flipH="1">
                <a:off x="3638782" y="3311406"/>
                <a:ext cx="180410" cy="159927"/>
              </a:xfrm>
              <a:custGeom>
                <a:avLst/>
                <a:gdLst/>
                <a:ahLst/>
                <a:cxnLst/>
                <a:rect l="l" t="t" r="r" b="b"/>
                <a:pathLst>
                  <a:path w="1876" h="1663" extrusionOk="0">
                    <a:moveTo>
                      <a:pt x="475" y="1"/>
                    </a:moveTo>
                    <a:cubicBezTo>
                      <a:pt x="313" y="213"/>
                      <a:pt x="163" y="475"/>
                      <a:pt x="1" y="725"/>
                    </a:cubicBezTo>
                    <a:lnTo>
                      <a:pt x="1313" y="1663"/>
                    </a:lnTo>
                    <a:cubicBezTo>
                      <a:pt x="1513" y="1413"/>
                      <a:pt x="1675" y="1100"/>
                      <a:pt x="1875" y="838"/>
                    </a:cubicBezTo>
                    <a:lnTo>
                      <a:pt x="475" y="1"/>
                    </a:lnTo>
                    <a:close/>
                  </a:path>
                </a:pathLst>
              </a:custGeom>
              <a:solidFill>
                <a:srgbClr val="52BA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03" name="Google Shape;218;p18">
                <a:extLst>
                  <a:ext uri="{FF2B5EF4-FFF2-40B4-BE49-F238E27FC236}">
                    <a16:creationId xmlns:a16="http://schemas.microsoft.com/office/drawing/2014/main" id="{AFB42070-BE54-85BE-048C-CD09B6992F88}"/>
                  </a:ext>
                </a:extLst>
              </p:cNvPr>
              <p:cNvSpPr/>
              <p:nvPr/>
            </p:nvSpPr>
            <p:spPr>
              <a:xfrm flipH="1">
                <a:off x="3753029" y="3441232"/>
                <a:ext cx="161081" cy="156272"/>
              </a:xfrm>
              <a:custGeom>
                <a:avLst/>
                <a:gdLst/>
                <a:ahLst/>
                <a:cxnLst/>
                <a:rect l="l" t="t" r="r" b="b"/>
                <a:pathLst>
                  <a:path w="1675" h="1625" extrusionOk="0">
                    <a:moveTo>
                      <a:pt x="425" y="0"/>
                    </a:moveTo>
                    <a:cubicBezTo>
                      <a:pt x="313" y="163"/>
                      <a:pt x="163" y="313"/>
                      <a:pt x="0" y="475"/>
                    </a:cubicBezTo>
                    <a:lnTo>
                      <a:pt x="1150" y="1625"/>
                    </a:lnTo>
                    <a:cubicBezTo>
                      <a:pt x="1300" y="1462"/>
                      <a:pt x="1512" y="1312"/>
                      <a:pt x="1675" y="1100"/>
                    </a:cubicBezTo>
                    <a:lnTo>
                      <a:pt x="425" y="0"/>
                    </a:lnTo>
                    <a:close/>
                  </a:path>
                </a:pathLst>
              </a:custGeom>
              <a:solidFill>
                <a:srgbClr val="52BA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04" name="Google Shape;219;p18">
                <a:extLst>
                  <a:ext uri="{FF2B5EF4-FFF2-40B4-BE49-F238E27FC236}">
                    <a16:creationId xmlns:a16="http://schemas.microsoft.com/office/drawing/2014/main" id="{D4AF1544-7884-2C71-880C-A2EA0C47BA2B}"/>
                  </a:ext>
                </a:extLst>
              </p:cNvPr>
              <p:cNvSpPr/>
              <p:nvPr/>
            </p:nvSpPr>
            <p:spPr>
              <a:xfrm flipH="1">
                <a:off x="3928440" y="1908898"/>
                <a:ext cx="165985" cy="180410"/>
              </a:xfrm>
              <a:custGeom>
                <a:avLst/>
                <a:gdLst/>
                <a:ahLst/>
                <a:cxnLst/>
                <a:rect l="l" t="t" r="r" b="b"/>
                <a:pathLst>
                  <a:path w="1726" h="1876" extrusionOk="0">
                    <a:moveTo>
                      <a:pt x="888" y="1"/>
                    </a:moveTo>
                    <a:lnTo>
                      <a:pt x="1" y="1413"/>
                    </a:lnTo>
                    <a:cubicBezTo>
                      <a:pt x="263" y="1563"/>
                      <a:pt x="526" y="1726"/>
                      <a:pt x="738" y="1875"/>
                    </a:cubicBezTo>
                    <a:lnTo>
                      <a:pt x="1725" y="576"/>
                    </a:lnTo>
                    <a:cubicBezTo>
                      <a:pt x="1463" y="376"/>
                      <a:pt x="1151" y="213"/>
                      <a:pt x="888" y="1"/>
                    </a:cubicBezTo>
                    <a:close/>
                  </a:path>
                </a:pathLst>
              </a:custGeom>
              <a:solidFill>
                <a:srgbClr val="A5DAC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05" name="Google Shape;220;p18">
                <a:extLst>
                  <a:ext uri="{FF2B5EF4-FFF2-40B4-BE49-F238E27FC236}">
                    <a16:creationId xmlns:a16="http://schemas.microsoft.com/office/drawing/2014/main" id="{AFCE9535-A446-36DD-E5FF-0DCB079D6D76}"/>
                  </a:ext>
                </a:extLst>
              </p:cNvPr>
              <p:cNvSpPr/>
              <p:nvPr/>
            </p:nvSpPr>
            <p:spPr>
              <a:xfrm flipH="1">
                <a:off x="3803517" y="2024299"/>
                <a:ext cx="155118" cy="161177"/>
              </a:xfrm>
              <a:custGeom>
                <a:avLst/>
                <a:gdLst/>
                <a:ahLst/>
                <a:cxnLst/>
                <a:rect l="l" t="t" r="r" b="b"/>
                <a:pathLst>
                  <a:path w="1613" h="1676" extrusionOk="0">
                    <a:moveTo>
                      <a:pt x="1088" y="1"/>
                    </a:moveTo>
                    <a:lnTo>
                      <a:pt x="1" y="1250"/>
                    </a:lnTo>
                    <a:cubicBezTo>
                      <a:pt x="151" y="1363"/>
                      <a:pt x="313" y="1513"/>
                      <a:pt x="463" y="1675"/>
                    </a:cubicBezTo>
                    <a:lnTo>
                      <a:pt x="1613" y="526"/>
                    </a:lnTo>
                    <a:cubicBezTo>
                      <a:pt x="1451" y="313"/>
                      <a:pt x="1251" y="163"/>
                      <a:pt x="1088" y="1"/>
                    </a:cubicBezTo>
                    <a:close/>
                  </a:path>
                </a:pathLst>
              </a:custGeom>
              <a:solidFill>
                <a:srgbClr val="A5DAC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06" name="Google Shape;221;p18">
                <a:extLst>
                  <a:ext uri="{FF2B5EF4-FFF2-40B4-BE49-F238E27FC236}">
                    <a16:creationId xmlns:a16="http://schemas.microsoft.com/office/drawing/2014/main" id="{8AAE2356-9879-6900-5FD2-5E02C969ED27}"/>
                  </a:ext>
                </a:extLst>
              </p:cNvPr>
              <p:cNvSpPr/>
              <p:nvPr/>
            </p:nvSpPr>
            <p:spPr>
              <a:xfrm flipH="1">
                <a:off x="4094329" y="1824848"/>
                <a:ext cx="145501" cy="180314"/>
              </a:xfrm>
              <a:custGeom>
                <a:avLst/>
                <a:gdLst/>
                <a:ahLst/>
                <a:cxnLst/>
                <a:rect l="l" t="t" r="r" b="b"/>
                <a:pathLst>
                  <a:path w="1513" h="1875" extrusionOk="0">
                    <a:moveTo>
                      <a:pt x="576" y="0"/>
                    </a:moveTo>
                    <a:lnTo>
                      <a:pt x="1" y="1562"/>
                    </a:lnTo>
                    <a:cubicBezTo>
                      <a:pt x="263" y="1662"/>
                      <a:pt x="526" y="1762"/>
                      <a:pt x="788" y="1875"/>
                    </a:cubicBezTo>
                    <a:lnTo>
                      <a:pt x="1513" y="413"/>
                    </a:lnTo>
                    <a:cubicBezTo>
                      <a:pt x="1200" y="250"/>
                      <a:pt x="888" y="150"/>
                      <a:pt x="576" y="0"/>
                    </a:cubicBezTo>
                    <a:close/>
                  </a:path>
                </a:pathLst>
              </a:custGeom>
              <a:solidFill>
                <a:srgbClr val="A5DAC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07" name="Google Shape;222;p18">
                <a:extLst>
                  <a:ext uri="{FF2B5EF4-FFF2-40B4-BE49-F238E27FC236}">
                    <a16:creationId xmlns:a16="http://schemas.microsoft.com/office/drawing/2014/main" id="{35999BA3-5FFD-E13A-6E9C-731160EF7A87}"/>
                  </a:ext>
                </a:extLst>
              </p:cNvPr>
              <p:cNvSpPr/>
              <p:nvPr/>
            </p:nvSpPr>
            <p:spPr>
              <a:xfrm flipH="1">
                <a:off x="4279356" y="1774360"/>
                <a:ext cx="120306" cy="175506"/>
              </a:xfrm>
              <a:custGeom>
                <a:avLst/>
                <a:gdLst/>
                <a:ahLst/>
                <a:cxnLst/>
                <a:rect l="l" t="t" r="r" b="b"/>
                <a:pathLst>
                  <a:path w="1251" h="1825" extrusionOk="0">
                    <a:moveTo>
                      <a:pt x="263" y="0"/>
                    </a:moveTo>
                    <a:lnTo>
                      <a:pt x="1" y="1612"/>
                    </a:lnTo>
                    <a:cubicBezTo>
                      <a:pt x="263" y="1662"/>
                      <a:pt x="575" y="1712"/>
                      <a:pt x="838" y="1825"/>
                    </a:cubicBezTo>
                    <a:lnTo>
                      <a:pt x="1250" y="213"/>
                    </a:lnTo>
                    <a:cubicBezTo>
                      <a:pt x="938" y="150"/>
                      <a:pt x="625" y="50"/>
                      <a:pt x="263" y="0"/>
                    </a:cubicBezTo>
                    <a:close/>
                  </a:path>
                </a:pathLst>
              </a:custGeom>
              <a:solidFill>
                <a:srgbClr val="A5DAC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08" name="Google Shape;223;p18">
                <a:extLst>
                  <a:ext uri="{FF2B5EF4-FFF2-40B4-BE49-F238E27FC236}">
                    <a16:creationId xmlns:a16="http://schemas.microsoft.com/office/drawing/2014/main" id="{5B2A39C6-4E22-2E60-2FFA-6BF491C7118D}"/>
                  </a:ext>
                </a:extLst>
              </p:cNvPr>
              <p:cNvSpPr/>
              <p:nvPr/>
            </p:nvSpPr>
            <p:spPr>
              <a:xfrm flipH="1">
                <a:off x="4469290" y="1585775"/>
                <a:ext cx="521613" cy="502187"/>
              </a:xfrm>
              <a:custGeom>
                <a:avLst/>
                <a:gdLst/>
                <a:ahLst/>
                <a:cxnLst/>
                <a:rect l="l" t="t" r="r" b="b"/>
                <a:pathLst>
                  <a:path w="5424" h="5222" extrusionOk="0">
                    <a:moveTo>
                      <a:pt x="4315" y="0"/>
                    </a:moveTo>
                    <a:cubicBezTo>
                      <a:pt x="4267" y="0"/>
                      <a:pt x="4219" y="12"/>
                      <a:pt x="4174" y="37"/>
                    </a:cubicBezTo>
                    <a:lnTo>
                      <a:pt x="213" y="2324"/>
                    </a:lnTo>
                    <a:cubicBezTo>
                      <a:pt x="0" y="2424"/>
                      <a:pt x="0" y="2736"/>
                      <a:pt x="213" y="2899"/>
                    </a:cubicBezTo>
                    <a:lnTo>
                      <a:pt x="4174" y="5185"/>
                    </a:lnTo>
                    <a:cubicBezTo>
                      <a:pt x="4218" y="5210"/>
                      <a:pt x="4265" y="5222"/>
                      <a:pt x="4312" y="5222"/>
                    </a:cubicBezTo>
                    <a:cubicBezTo>
                      <a:pt x="4477" y="5222"/>
                      <a:pt x="4637" y="5078"/>
                      <a:pt x="4637" y="4873"/>
                    </a:cubicBezTo>
                    <a:lnTo>
                      <a:pt x="4637" y="3423"/>
                    </a:lnTo>
                    <a:cubicBezTo>
                      <a:pt x="4849" y="3423"/>
                      <a:pt x="5061" y="3423"/>
                      <a:pt x="5261" y="3473"/>
                    </a:cubicBezTo>
                    <a:lnTo>
                      <a:pt x="5424" y="1799"/>
                    </a:lnTo>
                    <a:lnTo>
                      <a:pt x="4637" y="1799"/>
                    </a:lnTo>
                    <a:lnTo>
                      <a:pt x="4637" y="299"/>
                    </a:lnTo>
                    <a:cubicBezTo>
                      <a:pt x="4637" y="135"/>
                      <a:pt x="4479" y="0"/>
                      <a:pt x="4315" y="0"/>
                    </a:cubicBezTo>
                    <a:close/>
                  </a:path>
                </a:pathLst>
              </a:custGeom>
              <a:solidFill>
                <a:srgbClr val="A5DAC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09" name="Google Shape;224;p18">
                <a:extLst>
                  <a:ext uri="{FF2B5EF4-FFF2-40B4-BE49-F238E27FC236}">
                    <a16:creationId xmlns:a16="http://schemas.microsoft.com/office/drawing/2014/main" id="{512DC11C-3830-A02E-8FF7-D4662B687917}"/>
                  </a:ext>
                </a:extLst>
              </p:cNvPr>
              <p:cNvSpPr/>
              <p:nvPr/>
            </p:nvSpPr>
            <p:spPr>
              <a:xfrm flipH="1">
                <a:off x="3308350" y="2415220"/>
                <a:ext cx="515650" cy="515362"/>
              </a:xfrm>
              <a:custGeom>
                <a:avLst/>
                <a:gdLst/>
                <a:ahLst/>
                <a:cxnLst/>
                <a:rect l="l" t="t" r="r" b="b"/>
                <a:pathLst>
                  <a:path w="5362" h="5359" extrusionOk="0">
                    <a:moveTo>
                      <a:pt x="2701" y="0"/>
                    </a:moveTo>
                    <a:cubicBezTo>
                      <a:pt x="2591" y="0"/>
                      <a:pt x="2475" y="53"/>
                      <a:pt x="2400" y="160"/>
                    </a:cubicBezTo>
                    <a:lnTo>
                      <a:pt x="113" y="4108"/>
                    </a:lnTo>
                    <a:cubicBezTo>
                      <a:pt x="1" y="4321"/>
                      <a:pt x="163" y="4633"/>
                      <a:pt x="425" y="4633"/>
                    </a:cubicBezTo>
                    <a:lnTo>
                      <a:pt x="1875" y="4633"/>
                    </a:lnTo>
                    <a:cubicBezTo>
                      <a:pt x="1875" y="4846"/>
                      <a:pt x="1825" y="5046"/>
                      <a:pt x="1825" y="5258"/>
                    </a:cubicBezTo>
                    <a:lnTo>
                      <a:pt x="3437" y="5358"/>
                    </a:lnTo>
                    <a:cubicBezTo>
                      <a:pt x="3487" y="5158"/>
                      <a:pt x="3487" y="4896"/>
                      <a:pt x="3487" y="4633"/>
                    </a:cubicBezTo>
                    <a:lnTo>
                      <a:pt x="4949" y="4633"/>
                    </a:lnTo>
                    <a:cubicBezTo>
                      <a:pt x="5212" y="4633"/>
                      <a:pt x="5362" y="4321"/>
                      <a:pt x="5262" y="4108"/>
                    </a:cubicBezTo>
                    <a:lnTo>
                      <a:pt x="2975" y="160"/>
                    </a:lnTo>
                    <a:cubicBezTo>
                      <a:pt x="2919" y="53"/>
                      <a:pt x="2812" y="0"/>
                      <a:pt x="2701" y="0"/>
                    </a:cubicBezTo>
                    <a:close/>
                  </a:path>
                </a:pathLst>
              </a:custGeom>
              <a:solidFill>
                <a:srgbClr val="52BAB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10" name="Google Shape;225;p18">
                <a:extLst>
                  <a:ext uri="{FF2B5EF4-FFF2-40B4-BE49-F238E27FC236}">
                    <a16:creationId xmlns:a16="http://schemas.microsoft.com/office/drawing/2014/main" id="{D46F1A17-6AB8-08B1-A9C9-CA16446F1439}"/>
                  </a:ext>
                </a:extLst>
              </p:cNvPr>
              <p:cNvSpPr/>
              <p:nvPr/>
            </p:nvSpPr>
            <p:spPr>
              <a:xfrm flipH="1">
                <a:off x="5305664" y="2740555"/>
                <a:ext cx="520459" cy="515650"/>
              </a:xfrm>
              <a:custGeom>
                <a:avLst/>
                <a:gdLst/>
                <a:ahLst/>
                <a:cxnLst/>
                <a:rect l="l" t="t" r="r" b="b"/>
                <a:pathLst>
                  <a:path w="5412" h="5362" extrusionOk="0">
                    <a:moveTo>
                      <a:pt x="1925" y="1"/>
                    </a:moveTo>
                    <a:cubicBezTo>
                      <a:pt x="1925" y="263"/>
                      <a:pt x="1925" y="526"/>
                      <a:pt x="1875" y="788"/>
                    </a:cubicBezTo>
                    <a:lnTo>
                      <a:pt x="412" y="788"/>
                    </a:lnTo>
                    <a:cubicBezTo>
                      <a:pt x="150" y="788"/>
                      <a:pt x="0" y="1038"/>
                      <a:pt x="150" y="1250"/>
                    </a:cubicBezTo>
                    <a:lnTo>
                      <a:pt x="2437" y="5212"/>
                    </a:lnTo>
                    <a:cubicBezTo>
                      <a:pt x="2493" y="5312"/>
                      <a:pt x="2599" y="5362"/>
                      <a:pt x="2710" y="5362"/>
                    </a:cubicBezTo>
                    <a:cubicBezTo>
                      <a:pt x="2821" y="5362"/>
                      <a:pt x="2937" y="5312"/>
                      <a:pt x="3012" y="5212"/>
                    </a:cubicBezTo>
                    <a:lnTo>
                      <a:pt x="5311" y="1250"/>
                    </a:lnTo>
                    <a:cubicBezTo>
                      <a:pt x="5411" y="1038"/>
                      <a:pt x="5249" y="788"/>
                      <a:pt x="4999" y="788"/>
                    </a:cubicBezTo>
                    <a:lnTo>
                      <a:pt x="3537" y="788"/>
                    </a:lnTo>
                    <a:cubicBezTo>
                      <a:pt x="3537" y="576"/>
                      <a:pt x="3537" y="363"/>
                      <a:pt x="3587" y="163"/>
                    </a:cubicBezTo>
                    <a:lnTo>
                      <a:pt x="1925" y="1"/>
                    </a:lnTo>
                    <a:close/>
                  </a:path>
                </a:pathLst>
              </a:custGeom>
              <a:solidFill>
                <a:srgbClr val="EE92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11" name="Google Shape;226;p18">
                <a:extLst>
                  <a:ext uri="{FF2B5EF4-FFF2-40B4-BE49-F238E27FC236}">
                    <a16:creationId xmlns:a16="http://schemas.microsoft.com/office/drawing/2014/main" id="{6F32E3AE-2E32-56AB-C1F3-7550D4F5E0E3}"/>
                  </a:ext>
                </a:extLst>
              </p:cNvPr>
              <p:cNvSpPr/>
              <p:nvPr/>
            </p:nvSpPr>
            <p:spPr>
              <a:xfrm flipH="1">
                <a:off x="4138761" y="3583657"/>
                <a:ext cx="526517" cy="505168"/>
              </a:xfrm>
              <a:custGeom>
                <a:avLst/>
                <a:gdLst/>
                <a:ahLst/>
                <a:cxnLst/>
                <a:rect l="l" t="t" r="r" b="b"/>
                <a:pathLst>
                  <a:path w="5475" h="5253" extrusionOk="0">
                    <a:moveTo>
                      <a:pt x="1162" y="0"/>
                    </a:moveTo>
                    <a:cubicBezTo>
                      <a:pt x="982" y="0"/>
                      <a:pt x="788" y="137"/>
                      <a:pt x="788" y="344"/>
                    </a:cubicBezTo>
                    <a:lnTo>
                      <a:pt x="788" y="1806"/>
                    </a:lnTo>
                    <a:cubicBezTo>
                      <a:pt x="576" y="1806"/>
                      <a:pt x="363" y="1806"/>
                      <a:pt x="163" y="1756"/>
                    </a:cubicBezTo>
                    <a:lnTo>
                      <a:pt x="1" y="3418"/>
                    </a:lnTo>
                    <a:lnTo>
                      <a:pt x="788" y="3418"/>
                    </a:lnTo>
                    <a:lnTo>
                      <a:pt x="788" y="4930"/>
                    </a:lnTo>
                    <a:cubicBezTo>
                      <a:pt x="788" y="5121"/>
                      <a:pt x="953" y="5252"/>
                      <a:pt x="1120" y="5252"/>
                    </a:cubicBezTo>
                    <a:cubicBezTo>
                      <a:pt x="1183" y="5252"/>
                      <a:pt x="1246" y="5233"/>
                      <a:pt x="1301" y="5192"/>
                    </a:cubicBezTo>
                    <a:lnTo>
                      <a:pt x="5262" y="2893"/>
                    </a:lnTo>
                    <a:cubicBezTo>
                      <a:pt x="5474" y="2793"/>
                      <a:pt x="5474" y="2481"/>
                      <a:pt x="5262" y="2331"/>
                    </a:cubicBezTo>
                    <a:lnTo>
                      <a:pt x="1301" y="31"/>
                    </a:lnTo>
                    <a:cubicBezTo>
                      <a:pt x="1258" y="10"/>
                      <a:pt x="1211" y="0"/>
                      <a:pt x="1162" y="0"/>
                    </a:cubicBezTo>
                    <a:close/>
                  </a:path>
                </a:pathLst>
              </a:custGeom>
              <a:solidFill>
                <a:srgbClr val="C84F5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6389" name="Google Shape;227;p18">
              <a:extLst>
                <a:ext uri="{FF2B5EF4-FFF2-40B4-BE49-F238E27FC236}">
                  <a16:creationId xmlns:a16="http://schemas.microsoft.com/office/drawing/2014/main" id="{593D3605-D65C-ABAD-D4DC-76C39717D4B1}"/>
                </a:ext>
              </a:extLst>
            </p:cNvPr>
            <p:cNvSpPr/>
            <p:nvPr/>
          </p:nvSpPr>
          <p:spPr>
            <a:xfrm>
              <a:off x="3063759" y="1333807"/>
              <a:ext cx="3006878" cy="3006878"/>
            </a:xfrm>
            <a:prstGeom prst="ellipse">
              <a:avLst/>
            </a:prstGeom>
            <a:noFill/>
            <a:ln w="76200" cap="flat" cmpd="sng">
              <a:solidFill>
                <a:srgbClr val="C84F5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6417" name="Callout: Up Arrow 16416">
            <a:extLst>
              <a:ext uri="{FF2B5EF4-FFF2-40B4-BE49-F238E27FC236}">
                <a16:creationId xmlns:a16="http://schemas.microsoft.com/office/drawing/2014/main" id="{CC1422CE-0D9F-ADA8-F33D-E232E62100F9}"/>
              </a:ext>
            </a:extLst>
          </p:cNvPr>
          <p:cNvSpPr/>
          <p:nvPr/>
        </p:nvSpPr>
        <p:spPr>
          <a:xfrm>
            <a:off x="2710149" y="4771289"/>
            <a:ext cx="6521986" cy="1611548"/>
          </a:xfrm>
          <a:prstGeom prst="upArrowCallout">
            <a:avLst>
              <a:gd name="adj1" fmla="val 12695"/>
              <a:gd name="adj2" fmla="val 25000"/>
              <a:gd name="adj3" fmla="val 25000"/>
              <a:gd name="adj4" fmla="val 42418"/>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Business dealing with different geography customers &amp; suppliers, hence trading in different currencies</a:t>
            </a:r>
            <a:endParaRPr lang="en-US" b="1" dirty="0"/>
          </a:p>
        </p:txBody>
      </p:sp>
    </p:spTree>
    <p:extLst>
      <p:ext uri="{BB962C8B-B14F-4D97-AF65-F5344CB8AC3E}">
        <p14:creationId xmlns:p14="http://schemas.microsoft.com/office/powerpoint/2010/main" val="16703603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28BD1-785F-D2E4-A850-66D69094CE95}"/>
              </a:ext>
            </a:extLst>
          </p:cNvPr>
          <p:cNvSpPr>
            <a:spLocks noGrp="1"/>
          </p:cNvSpPr>
          <p:nvPr>
            <p:ph type="title"/>
          </p:nvPr>
        </p:nvSpPr>
        <p:spPr>
          <a:xfrm>
            <a:off x="1315770" y="314744"/>
            <a:ext cx="8392672" cy="637715"/>
          </a:xfrm>
        </p:spPr>
        <p:txBody>
          <a:bodyPr/>
          <a:lstStyle/>
          <a:p>
            <a:r>
              <a:rPr lang="en-IN" dirty="0"/>
              <a:t>Multi-currency in TallyPrime</a:t>
            </a:r>
            <a:endParaRPr lang="en-US" dirty="0"/>
          </a:p>
        </p:txBody>
      </p:sp>
      <p:graphicFrame>
        <p:nvGraphicFramePr>
          <p:cNvPr id="3" name="Diagram 2">
            <a:extLst>
              <a:ext uri="{FF2B5EF4-FFF2-40B4-BE49-F238E27FC236}">
                <a16:creationId xmlns:a16="http://schemas.microsoft.com/office/drawing/2014/main" id="{20D27CBB-CF01-C0EF-392A-7AC0CC89FDD7}"/>
              </a:ext>
            </a:extLst>
          </p:cNvPr>
          <p:cNvGraphicFramePr/>
          <p:nvPr>
            <p:extLst>
              <p:ext uri="{D42A27DB-BD31-4B8C-83A1-F6EECF244321}">
                <p14:modId xmlns:p14="http://schemas.microsoft.com/office/powerpoint/2010/main" val="2346693458"/>
              </p:ext>
            </p:extLst>
          </p:nvPr>
        </p:nvGraphicFramePr>
        <p:xfrm>
          <a:off x="714000" y="1101687"/>
          <a:ext cx="10764000" cy="5607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864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C675DE5-F466-4387-8FB6-1563E4206FDB}"/>
                                            </p:graphicEl>
                                          </p:spTgt>
                                        </p:tgtEl>
                                        <p:attrNameLst>
                                          <p:attrName>style.visibility</p:attrName>
                                        </p:attrNameLst>
                                      </p:cBhvr>
                                      <p:to>
                                        <p:strVal val="visible"/>
                                      </p:to>
                                    </p:set>
                                    <p:animEffect transition="in" filter="fade">
                                      <p:cBhvr>
                                        <p:cTn id="7" dur="500"/>
                                        <p:tgtEl>
                                          <p:spTgt spid="3">
                                            <p:graphicEl>
                                              <a:dgm id="{DC675DE5-F466-4387-8FB6-1563E4206FD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354AE7FC-981A-4764-A130-C2FA93D1C1AE}"/>
                                            </p:graphicEl>
                                          </p:spTgt>
                                        </p:tgtEl>
                                        <p:attrNameLst>
                                          <p:attrName>style.visibility</p:attrName>
                                        </p:attrNameLst>
                                      </p:cBhvr>
                                      <p:to>
                                        <p:strVal val="visible"/>
                                      </p:to>
                                    </p:set>
                                    <p:animEffect transition="in" filter="fade">
                                      <p:cBhvr>
                                        <p:cTn id="12" dur="500"/>
                                        <p:tgtEl>
                                          <p:spTgt spid="3">
                                            <p:graphicEl>
                                              <a:dgm id="{354AE7FC-981A-4764-A130-C2FA93D1C1AE}"/>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graphicEl>
                                              <a:dgm id="{EDDF7C48-7432-4188-A28D-250807391BD5}"/>
                                            </p:graphicEl>
                                          </p:spTgt>
                                        </p:tgtEl>
                                        <p:attrNameLst>
                                          <p:attrName>style.visibility</p:attrName>
                                        </p:attrNameLst>
                                      </p:cBhvr>
                                      <p:to>
                                        <p:strVal val="visible"/>
                                      </p:to>
                                    </p:set>
                                    <p:animEffect transition="in" filter="fade">
                                      <p:cBhvr>
                                        <p:cTn id="15" dur="500"/>
                                        <p:tgtEl>
                                          <p:spTgt spid="3">
                                            <p:graphicEl>
                                              <a:dgm id="{EDDF7C48-7432-4188-A28D-250807391BD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graphicEl>
                                              <a:dgm id="{452D9865-8AA0-4E37-9FE9-66838CBDF962}"/>
                                            </p:graphicEl>
                                          </p:spTgt>
                                        </p:tgtEl>
                                        <p:attrNameLst>
                                          <p:attrName>style.visibility</p:attrName>
                                        </p:attrNameLst>
                                      </p:cBhvr>
                                      <p:to>
                                        <p:strVal val="visible"/>
                                      </p:to>
                                    </p:set>
                                    <p:animEffect transition="in" filter="fade">
                                      <p:cBhvr>
                                        <p:cTn id="20" dur="500"/>
                                        <p:tgtEl>
                                          <p:spTgt spid="3">
                                            <p:graphicEl>
                                              <a:dgm id="{452D9865-8AA0-4E37-9FE9-66838CBDF962}"/>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graphicEl>
                                              <a:dgm id="{3939CF2C-3D28-4ECB-9EA3-5EEEC0CCC96B}"/>
                                            </p:graphicEl>
                                          </p:spTgt>
                                        </p:tgtEl>
                                        <p:attrNameLst>
                                          <p:attrName>style.visibility</p:attrName>
                                        </p:attrNameLst>
                                      </p:cBhvr>
                                      <p:to>
                                        <p:strVal val="visible"/>
                                      </p:to>
                                    </p:set>
                                    <p:animEffect transition="in" filter="fade">
                                      <p:cBhvr>
                                        <p:cTn id="23" dur="500"/>
                                        <p:tgtEl>
                                          <p:spTgt spid="3">
                                            <p:graphicEl>
                                              <a:dgm id="{3939CF2C-3D28-4ECB-9EA3-5EEEC0CCC96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graphicEl>
                                              <a:dgm id="{28D2E852-A50B-4E18-9EF1-38A5CF19D08B}"/>
                                            </p:graphicEl>
                                          </p:spTgt>
                                        </p:tgtEl>
                                        <p:attrNameLst>
                                          <p:attrName>style.visibility</p:attrName>
                                        </p:attrNameLst>
                                      </p:cBhvr>
                                      <p:to>
                                        <p:strVal val="visible"/>
                                      </p:to>
                                    </p:set>
                                    <p:animEffect transition="in" filter="fade">
                                      <p:cBhvr>
                                        <p:cTn id="28" dur="500"/>
                                        <p:tgtEl>
                                          <p:spTgt spid="3">
                                            <p:graphicEl>
                                              <a:dgm id="{28D2E852-A50B-4E18-9EF1-38A5CF19D08B}"/>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graphicEl>
                                              <a:dgm id="{0646F5B7-19A2-48C6-A311-DA0F7F769A28}"/>
                                            </p:graphicEl>
                                          </p:spTgt>
                                        </p:tgtEl>
                                        <p:attrNameLst>
                                          <p:attrName>style.visibility</p:attrName>
                                        </p:attrNameLst>
                                      </p:cBhvr>
                                      <p:to>
                                        <p:strVal val="visible"/>
                                      </p:to>
                                    </p:set>
                                    <p:animEffect transition="in" filter="fade">
                                      <p:cBhvr>
                                        <p:cTn id="31" dur="500"/>
                                        <p:tgtEl>
                                          <p:spTgt spid="3">
                                            <p:graphicEl>
                                              <a:dgm id="{0646F5B7-19A2-48C6-A311-DA0F7F769A2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graphicEl>
                                              <a:dgm id="{D6A85B3E-E1FC-45A5-9199-8567315882A0}"/>
                                            </p:graphicEl>
                                          </p:spTgt>
                                        </p:tgtEl>
                                        <p:attrNameLst>
                                          <p:attrName>style.visibility</p:attrName>
                                        </p:attrNameLst>
                                      </p:cBhvr>
                                      <p:to>
                                        <p:strVal val="visible"/>
                                      </p:to>
                                    </p:set>
                                    <p:animEffect transition="in" filter="fade">
                                      <p:cBhvr>
                                        <p:cTn id="36" dur="500"/>
                                        <p:tgtEl>
                                          <p:spTgt spid="3">
                                            <p:graphicEl>
                                              <a:dgm id="{D6A85B3E-E1FC-45A5-9199-8567315882A0}"/>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D5439155-1106-4FD0-B093-408EF7587FAF}"/>
                                            </p:graphicEl>
                                          </p:spTgt>
                                        </p:tgtEl>
                                        <p:attrNameLst>
                                          <p:attrName>style.visibility</p:attrName>
                                        </p:attrNameLst>
                                      </p:cBhvr>
                                      <p:to>
                                        <p:strVal val="visible"/>
                                      </p:to>
                                    </p:set>
                                    <p:animEffect transition="in" filter="fade">
                                      <p:cBhvr>
                                        <p:cTn id="39" dur="500"/>
                                        <p:tgtEl>
                                          <p:spTgt spid="3">
                                            <p:graphicEl>
                                              <a:dgm id="{D5439155-1106-4FD0-B093-408EF7587FA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9D466-EB87-A74B-6578-34765E9CA330}"/>
              </a:ext>
            </a:extLst>
          </p:cNvPr>
          <p:cNvSpPr>
            <a:spLocks noGrp="1"/>
          </p:cNvSpPr>
          <p:nvPr>
            <p:ph type="title"/>
          </p:nvPr>
        </p:nvSpPr>
        <p:spPr/>
        <p:txBody>
          <a:bodyPr/>
          <a:lstStyle/>
          <a:p>
            <a:r>
              <a:rPr lang="en-IN" dirty="0"/>
              <a:t>Accounting terminologies</a:t>
            </a:r>
          </a:p>
        </p:txBody>
      </p:sp>
      <p:pic>
        <p:nvPicPr>
          <p:cNvPr id="3074" name="Picture 2" descr="Premium Vector | Vector icon calendar year 2024 Annual date meeting  appointment">
            <a:extLst>
              <a:ext uri="{FF2B5EF4-FFF2-40B4-BE49-F238E27FC236}">
                <a16:creationId xmlns:a16="http://schemas.microsoft.com/office/drawing/2014/main" id="{FB4F369A-EB0A-510E-9380-10891382C1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68" t="11577" r="11651" b="8077"/>
          <a:stretch/>
        </p:blipFill>
        <p:spPr bwMode="auto">
          <a:xfrm>
            <a:off x="615711" y="1828800"/>
            <a:ext cx="1587662" cy="16855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D158735C-9495-5CCA-44A4-9584AA089E5F}"/>
              </a:ext>
            </a:extLst>
          </p:cNvPr>
          <p:cNvGraphicFramePr/>
          <p:nvPr>
            <p:extLst>
              <p:ext uri="{D42A27DB-BD31-4B8C-83A1-F6EECF244321}">
                <p14:modId xmlns:p14="http://schemas.microsoft.com/office/powerpoint/2010/main" val="2548309939"/>
              </p:ext>
            </p:extLst>
          </p:nvPr>
        </p:nvGraphicFramePr>
        <p:xfrm>
          <a:off x="615711" y="3657601"/>
          <a:ext cx="3968520" cy="2866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F9105493-F6FF-88C6-2A3A-32D733645917}"/>
              </a:ext>
            </a:extLst>
          </p:cNvPr>
          <p:cNvCxnSpPr/>
          <p:nvPr/>
        </p:nvCxnSpPr>
        <p:spPr>
          <a:xfrm>
            <a:off x="5023692" y="1973958"/>
            <a:ext cx="0" cy="4549966"/>
          </a:xfrm>
          <a:prstGeom prst="line">
            <a:avLst/>
          </a:prstGeom>
        </p:spPr>
        <p:style>
          <a:lnRef idx="3">
            <a:schemeClr val="dk1"/>
          </a:lnRef>
          <a:fillRef idx="0">
            <a:schemeClr val="dk1"/>
          </a:fillRef>
          <a:effectRef idx="2">
            <a:schemeClr val="dk1"/>
          </a:effectRef>
          <a:fontRef idx="minor">
            <a:schemeClr val="tx1"/>
          </a:fontRef>
        </p:style>
      </p:cxnSp>
      <p:pic>
        <p:nvPicPr>
          <p:cNvPr id="3076" name="Picture 4" descr="Profit - Free business and finance icons">
            <a:extLst>
              <a:ext uri="{FF2B5EF4-FFF2-40B4-BE49-F238E27FC236}">
                <a16:creationId xmlns:a16="http://schemas.microsoft.com/office/drawing/2014/main" id="{54BBFBD1-6AD3-4EE1-4EE9-22ED30C07A9A}"/>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264404" y="1751176"/>
            <a:ext cx="1377109" cy="13771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46616B51-966D-E8BF-5559-B322D2AA93E0}"/>
              </a:ext>
            </a:extLst>
          </p:cNvPr>
          <p:cNvGraphicFramePr/>
          <p:nvPr>
            <p:extLst>
              <p:ext uri="{D42A27DB-BD31-4B8C-83A1-F6EECF244321}">
                <p14:modId xmlns:p14="http://schemas.microsoft.com/office/powerpoint/2010/main" val="2588444694"/>
              </p:ext>
            </p:extLst>
          </p:nvPr>
        </p:nvGraphicFramePr>
        <p:xfrm>
          <a:off x="5706737" y="3205910"/>
          <a:ext cx="5574532" cy="316184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919838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2000"/>
                                        <p:tgtEl>
                                          <p:spTgt spid="3074"/>
                                        </p:tgtEl>
                                      </p:cBhvr>
                                    </p:animEffect>
                                    <p:anim calcmode="lin" valueType="num">
                                      <p:cBhvr>
                                        <p:cTn id="13" dur="2000" fill="hold"/>
                                        <p:tgtEl>
                                          <p:spTgt spid="3074"/>
                                        </p:tgtEl>
                                        <p:attrNameLst>
                                          <p:attrName>ppt_w</p:attrName>
                                        </p:attrNameLst>
                                      </p:cBhvr>
                                      <p:tavLst>
                                        <p:tav tm="0" fmla="#ppt_w*sin(2.5*pi*$)">
                                          <p:val>
                                            <p:fltVal val="0"/>
                                          </p:val>
                                        </p:tav>
                                        <p:tav tm="100000">
                                          <p:val>
                                            <p:fltVal val="1"/>
                                          </p:val>
                                        </p:tav>
                                      </p:tavLst>
                                    </p:anim>
                                    <p:anim calcmode="lin" valueType="num">
                                      <p:cBhvr>
                                        <p:cTn id="14" dur="2000" fill="hold"/>
                                        <p:tgtEl>
                                          <p:spTgt spid="307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2000"/>
                                        <p:tgtEl>
                                          <p:spTgt spid="3076"/>
                                        </p:tgtEl>
                                      </p:cBhvr>
                                    </p:animEffect>
                                    <p:anim calcmode="lin" valueType="num">
                                      <p:cBhvr>
                                        <p:cTn id="20" dur="2000" fill="hold"/>
                                        <p:tgtEl>
                                          <p:spTgt spid="3076"/>
                                        </p:tgtEl>
                                        <p:attrNameLst>
                                          <p:attrName>ppt_w</p:attrName>
                                        </p:attrNameLst>
                                      </p:cBhvr>
                                      <p:tavLst>
                                        <p:tav tm="0" fmla="#ppt_w*sin(2.5*pi*$)">
                                          <p:val>
                                            <p:fltVal val="0"/>
                                          </p:val>
                                        </p:tav>
                                        <p:tav tm="100000">
                                          <p:val>
                                            <p:fltVal val="1"/>
                                          </p:val>
                                        </p:tav>
                                      </p:tavLst>
                                    </p:anim>
                                    <p:anim calcmode="lin" valueType="num">
                                      <p:cBhvr>
                                        <p:cTn id="21" dur="2000" fill="hold"/>
                                        <p:tgtEl>
                                          <p:spTgt spid="3076"/>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6"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8CC6-65CA-8EFF-0DAF-4BB689862D25}"/>
              </a:ext>
            </a:extLst>
          </p:cNvPr>
          <p:cNvSpPr>
            <a:spLocks noGrp="1"/>
          </p:cNvSpPr>
          <p:nvPr>
            <p:ph type="title"/>
          </p:nvPr>
        </p:nvSpPr>
        <p:spPr>
          <a:xfrm>
            <a:off x="1227635" y="336777"/>
            <a:ext cx="8392672" cy="637715"/>
          </a:xfrm>
        </p:spPr>
        <p:txBody>
          <a:bodyPr/>
          <a:lstStyle/>
          <a:p>
            <a:r>
              <a:rPr lang="en-US" dirty="0"/>
              <a:t>Currency creation</a:t>
            </a:r>
          </a:p>
        </p:txBody>
      </p:sp>
      <p:pic>
        <p:nvPicPr>
          <p:cNvPr id="4" name="Picture 3">
            <a:extLst>
              <a:ext uri="{FF2B5EF4-FFF2-40B4-BE49-F238E27FC236}">
                <a16:creationId xmlns:a16="http://schemas.microsoft.com/office/drawing/2014/main" id="{27ED85E3-DC38-264C-9FD8-09914CEAC623}"/>
              </a:ext>
            </a:extLst>
          </p:cNvPr>
          <p:cNvPicPr>
            <a:picLocks noChangeAspect="1"/>
          </p:cNvPicPr>
          <p:nvPr/>
        </p:nvPicPr>
        <p:blipFill>
          <a:blip r:embed="rId2"/>
          <a:stretch>
            <a:fillRect/>
          </a:stretch>
        </p:blipFill>
        <p:spPr>
          <a:xfrm>
            <a:off x="607759" y="1466576"/>
            <a:ext cx="5820587" cy="3924848"/>
          </a:xfrm>
          <a:prstGeom prst="rect">
            <a:avLst/>
          </a:prstGeom>
          <a:ln>
            <a:solidFill>
              <a:schemeClr val="accent5"/>
            </a:solidFill>
          </a:ln>
        </p:spPr>
      </p:pic>
      <p:pic>
        <p:nvPicPr>
          <p:cNvPr id="7" name="Graphic 6" descr="Rupee with solid fill">
            <a:extLst>
              <a:ext uri="{FF2B5EF4-FFF2-40B4-BE49-F238E27FC236}">
                <a16:creationId xmlns:a16="http://schemas.microsoft.com/office/drawing/2014/main" id="{7A78A91A-914F-D4BF-1DDD-6300C047943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461173" y="1445048"/>
            <a:ext cx="626125" cy="626125"/>
          </a:xfrm>
          <a:prstGeom prst="rect">
            <a:avLst/>
          </a:prstGeom>
        </p:spPr>
      </p:pic>
      <p:sp>
        <p:nvSpPr>
          <p:cNvPr id="8" name="Callout: Left Arrow 7">
            <a:extLst>
              <a:ext uri="{FF2B5EF4-FFF2-40B4-BE49-F238E27FC236}">
                <a16:creationId xmlns:a16="http://schemas.microsoft.com/office/drawing/2014/main" id="{D71F1C63-2C95-8011-A863-D2500176E042}"/>
              </a:ext>
            </a:extLst>
          </p:cNvPr>
          <p:cNvSpPr/>
          <p:nvPr/>
        </p:nvSpPr>
        <p:spPr>
          <a:xfrm>
            <a:off x="8231436" y="1418427"/>
            <a:ext cx="3302310" cy="637715"/>
          </a:xfrm>
          <a:prstGeom prst="leftArrowCallout">
            <a:avLst>
              <a:gd name="adj1" fmla="val 10542"/>
              <a:gd name="adj2" fmla="val 25000"/>
              <a:gd name="adj3" fmla="val 25000"/>
              <a:gd name="adj4" fmla="val 64977"/>
            </a:avLst>
          </a:prstGeom>
          <a:solidFill>
            <a:srgbClr val="CC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Ctrl + 4</a:t>
            </a:r>
          </a:p>
        </p:txBody>
      </p:sp>
      <p:pic>
        <p:nvPicPr>
          <p:cNvPr id="10" name="Graphic 9" descr="Dollar with solid fill">
            <a:extLst>
              <a:ext uri="{FF2B5EF4-FFF2-40B4-BE49-F238E27FC236}">
                <a16:creationId xmlns:a16="http://schemas.microsoft.com/office/drawing/2014/main" id="{20ED4F9E-069A-EF0B-2566-431C77C09BA6}"/>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7461172" y="2397592"/>
            <a:ext cx="626126" cy="626126"/>
          </a:xfrm>
          <a:prstGeom prst="rect">
            <a:avLst/>
          </a:prstGeom>
        </p:spPr>
      </p:pic>
      <p:sp>
        <p:nvSpPr>
          <p:cNvPr id="11" name="Callout: Left Arrow 10">
            <a:extLst>
              <a:ext uri="{FF2B5EF4-FFF2-40B4-BE49-F238E27FC236}">
                <a16:creationId xmlns:a16="http://schemas.microsoft.com/office/drawing/2014/main" id="{D43F1A9E-EC9F-EE1B-E63F-0D3D4752F54F}"/>
              </a:ext>
            </a:extLst>
          </p:cNvPr>
          <p:cNvSpPr/>
          <p:nvPr/>
        </p:nvSpPr>
        <p:spPr>
          <a:xfrm>
            <a:off x="8231435" y="2380379"/>
            <a:ext cx="3302311" cy="637715"/>
          </a:xfrm>
          <a:prstGeom prst="leftArrowCallout">
            <a:avLst>
              <a:gd name="adj1" fmla="val 10542"/>
              <a:gd name="adj2" fmla="val 25000"/>
              <a:gd name="adj3" fmla="val 25000"/>
              <a:gd name="adj4" fmla="val 64977"/>
            </a:avLst>
          </a:prstGeom>
          <a:solidFill>
            <a:srgbClr val="CC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Shift + 4</a:t>
            </a:r>
          </a:p>
        </p:txBody>
      </p:sp>
      <p:pic>
        <p:nvPicPr>
          <p:cNvPr id="13" name="Graphic 12" descr="Euro with solid fill">
            <a:extLst>
              <a:ext uri="{FF2B5EF4-FFF2-40B4-BE49-F238E27FC236}">
                <a16:creationId xmlns:a16="http://schemas.microsoft.com/office/drawing/2014/main" id="{1C2D821C-2E60-A498-B03C-22671908D52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461172" y="3350137"/>
            <a:ext cx="626126" cy="626126"/>
          </a:xfrm>
          <a:prstGeom prst="rect">
            <a:avLst/>
          </a:prstGeom>
        </p:spPr>
      </p:pic>
      <p:sp>
        <p:nvSpPr>
          <p:cNvPr id="14" name="Callout: Left Arrow 13">
            <a:extLst>
              <a:ext uri="{FF2B5EF4-FFF2-40B4-BE49-F238E27FC236}">
                <a16:creationId xmlns:a16="http://schemas.microsoft.com/office/drawing/2014/main" id="{0013A4CC-740C-CAD4-7D8F-72BF06F48B9A}"/>
              </a:ext>
            </a:extLst>
          </p:cNvPr>
          <p:cNvSpPr/>
          <p:nvPr/>
        </p:nvSpPr>
        <p:spPr>
          <a:xfrm>
            <a:off x="8154777" y="3363908"/>
            <a:ext cx="3556613" cy="650788"/>
          </a:xfrm>
          <a:prstGeom prst="leftArrowCallout">
            <a:avLst>
              <a:gd name="adj1" fmla="val 10542"/>
              <a:gd name="adj2" fmla="val 25000"/>
              <a:gd name="adj3" fmla="val 25000"/>
              <a:gd name="adj4" fmla="val 64977"/>
            </a:avLst>
          </a:prstGeom>
          <a:solidFill>
            <a:srgbClr val="CC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Alt + 0128</a:t>
            </a:r>
          </a:p>
          <a:p>
            <a:pPr algn="ctr"/>
            <a:r>
              <a:rPr lang="en-US" sz="1600" i="1" dirty="0">
                <a:solidFill>
                  <a:schemeClr val="tx1"/>
                </a:solidFill>
              </a:rPr>
              <a:t>(Numeric keyboard only)</a:t>
            </a:r>
            <a:endParaRPr lang="en-US" sz="2800" i="1" dirty="0">
              <a:solidFill>
                <a:schemeClr val="tx1"/>
              </a:solidFill>
            </a:endParaRPr>
          </a:p>
        </p:txBody>
      </p:sp>
      <p:pic>
        <p:nvPicPr>
          <p:cNvPr id="16" name="Graphic 15" descr="Yuan with solid fill">
            <a:extLst>
              <a:ext uri="{FF2B5EF4-FFF2-40B4-BE49-F238E27FC236}">
                <a16:creationId xmlns:a16="http://schemas.microsoft.com/office/drawing/2014/main" id="{B9C3E030-847A-59F4-F81A-01E0D26CF6C5}"/>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461172" y="4302682"/>
            <a:ext cx="626127" cy="626127"/>
          </a:xfrm>
          <a:prstGeom prst="rect">
            <a:avLst/>
          </a:prstGeom>
        </p:spPr>
      </p:pic>
      <p:sp>
        <p:nvSpPr>
          <p:cNvPr id="17" name="Callout: Left Arrow 16">
            <a:extLst>
              <a:ext uri="{FF2B5EF4-FFF2-40B4-BE49-F238E27FC236}">
                <a16:creationId xmlns:a16="http://schemas.microsoft.com/office/drawing/2014/main" id="{1D1BE189-0645-B378-7544-E77A7EBB172B}"/>
              </a:ext>
            </a:extLst>
          </p:cNvPr>
          <p:cNvSpPr/>
          <p:nvPr/>
        </p:nvSpPr>
        <p:spPr>
          <a:xfrm>
            <a:off x="8231435" y="4267783"/>
            <a:ext cx="3429462" cy="695923"/>
          </a:xfrm>
          <a:prstGeom prst="leftArrowCallout">
            <a:avLst>
              <a:gd name="adj1" fmla="val 10542"/>
              <a:gd name="adj2" fmla="val 25000"/>
              <a:gd name="adj3" fmla="val 25000"/>
              <a:gd name="adj4" fmla="val 64977"/>
            </a:avLst>
          </a:prstGeom>
          <a:solidFill>
            <a:srgbClr val="CC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Alt + 0165</a:t>
            </a:r>
          </a:p>
          <a:p>
            <a:pPr algn="ctr"/>
            <a:r>
              <a:rPr lang="en-US" sz="1600" i="1" dirty="0">
                <a:solidFill>
                  <a:schemeClr val="tx1"/>
                </a:solidFill>
              </a:rPr>
              <a:t>(Numeric keyboard only)</a:t>
            </a:r>
            <a:endParaRPr lang="en-US" sz="2800" i="1" dirty="0">
              <a:solidFill>
                <a:schemeClr val="tx1"/>
              </a:solidFill>
            </a:endParaRPr>
          </a:p>
        </p:txBody>
      </p:sp>
      <p:pic>
        <p:nvPicPr>
          <p:cNvPr id="19" name="Graphic 18" descr="Pound with solid fill">
            <a:extLst>
              <a:ext uri="{FF2B5EF4-FFF2-40B4-BE49-F238E27FC236}">
                <a16:creationId xmlns:a16="http://schemas.microsoft.com/office/drawing/2014/main" id="{E47441F9-D6CB-0270-7B86-A64B8C12CBF5}"/>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7461172" y="5391424"/>
            <a:ext cx="626126" cy="626126"/>
          </a:xfrm>
          <a:prstGeom prst="rect">
            <a:avLst/>
          </a:prstGeom>
        </p:spPr>
      </p:pic>
      <p:sp>
        <p:nvSpPr>
          <p:cNvPr id="20" name="Callout: Left Arrow 19">
            <a:extLst>
              <a:ext uri="{FF2B5EF4-FFF2-40B4-BE49-F238E27FC236}">
                <a16:creationId xmlns:a16="http://schemas.microsoft.com/office/drawing/2014/main" id="{40C37F74-C338-A452-F909-F1574BE4B1FD}"/>
              </a:ext>
            </a:extLst>
          </p:cNvPr>
          <p:cNvSpPr/>
          <p:nvPr/>
        </p:nvSpPr>
        <p:spPr>
          <a:xfrm>
            <a:off x="8231435" y="5316827"/>
            <a:ext cx="3429462" cy="695923"/>
          </a:xfrm>
          <a:prstGeom prst="leftArrowCallout">
            <a:avLst>
              <a:gd name="adj1" fmla="val 10542"/>
              <a:gd name="adj2" fmla="val 25000"/>
              <a:gd name="adj3" fmla="val 25000"/>
              <a:gd name="adj4" fmla="val 64977"/>
            </a:avLst>
          </a:prstGeom>
          <a:solidFill>
            <a:srgbClr val="CC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Alt + 0163</a:t>
            </a:r>
          </a:p>
          <a:p>
            <a:pPr algn="ctr"/>
            <a:r>
              <a:rPr lang="en-US" sz="1600" i="1" dirty="0">
                <a:solidFill>
                  <a:schemeClr val="tx1"/>
                </a:solidFill>
              </a:rPr>
              <a:t>(Numeric keyboard only)</a:t>
            </a:r>
            <a:endParaRPr lang="en-US" sz="2800" i="1" dirty="0">
              <a:solidFill>
                <a:schemeClr val="tx1"/>
              </a:solidFill>
            </a:endParaRPr>
          </a:p>
        </p:txBody>
      </p:sp>
    </p:spTree>
    <p:extLst>
      <p:ext uri="{BB962C8B-B14F-4D97-AF65-F5344CB8AC3E}">
        <p14:creationId xmlns:p14="http://schemas.microsoft.com/office/powerpoint/2010/main" val="395612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par>
                                <p:cTn id="14" presetID="2" presetClass="entr" presetSubtype="3"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3"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0-#ppt_h/2"/>
                                          </p:val>
                                        </p:tav>
                                        <p:tav tm="100000">
                                          <p:val>
                                            <p:strVal val="#ppt_y"/>
                                          </p:val>
                                        </p:tav>
                                      </p:tavLst>
                                    </p:anim>
                                  </p:childTnLst>
                                </p:cTn>
                              </p:par>
                              <p:par>
                                <p:cTn id="24" presetID="2" presetClass="entr" presetSubtype="3"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1+#ppt_w/2"/>
                                          </p:val>
                                        </p:tav>
                                        <p:tav tm="100000">
                                          <p:val>
                                            <p:strVal val="#ppt_x"/>
                                          </p:val>
                                        </p:tav>
                                      </p:tavLst>
                                    </p:anim>
                                    <p:anim calcmode="lin" valueType="num">
                                      <p:cBhvr additive="base">
                                        <p:cTn id="27"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3"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3"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1+#ppt_w/2"/>
                                          </p:val>
                                        </p:tav>
                                        <p:tav tm="100000">
                                          <p:val>
                                            <p:strVal val="#ppt_x"/>
                                          </p:val>
                                        </p:tav>
                                      </p:tavLst>
                                    </p:anim>
                                    <p:anim calcmode="lin" valueType="num">
                                      <p:cBhvr additive="base">
                                        <p:cTn id="43" dur="500" fill="hold"/>
                                        <p:tgtEl>
                                          <p:spTgt spid="16"/>
                                        </p:tgtEl>
                                        <p:attrNameLst>
                                          <p:attrName>ppt_y</p:attrName>
                                        </p:attrNameLst>
                                      </p:cBhvr>
                                      <p:tavLst>
                                        <p:tav tm="0">
                                          <p:val>
                                            <p:strVal val="0-#ppt_h/2"/>
                                          </p:val>
                                        </p:tav>
                                        <p:tav tm="100000">
                                          <p:val>
                                            <p:strVal val="#ppt_y"/>
                                          </p:val>
                                        </p:tav>
                                      </p:tavLst>
                                    </p:anim>
                                  </p:childTnLst>
                                </p:cTn>
                              </p:par>
                              <p:par>
                                <p:cTn id="44" presetID="2" presetClass="entr" presetSubtype="3"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3"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1+#ppt_w/2"/>
                                          </p:val>
                                        </p:tav>
                                        <p:tav tm="100000">
                                          <p:val>
                                            <p:strVal val="#ppt_x"/>
                                          </p:val>
                                        </p:tav>
                                      </p:tavLst>
                                    </p:anim>
                                    <p:anim calcmode="lin" valueType="num">
                                      <p:cBhvr additive="base">
                                        <p:cTn id="53" dur="500" fill="hold"/>
                                        <p:tgtEl>
                                          <p:spTgt spid="19"/>
                                        </p:tgtEl>
                                        <p:attrNameLst>
                                          <p:attrName>ppt_y</p:attrName>
                                        </p:attrNameLst>
                                      </p:cBhvr>
                                      <p:tavLst>
                                        <p:tav tm="0">
                                          <p:val>
                                            <p:strVal val="0-#ppt_h/2"/>
                                          </p:val>
                                        </p:tav>
                                        <p:tav tm="100000">
                                          <p:val>
                                            <p:strVal val="#ppt_y"/>
                                          </p:val>
                                        </p:tav>
                                      </p:tavLst>
                                    </p:anim>
                                  </p:childTnLst>
                                </p:cTn>
                              </p:par>
                              <p:par>
                                <p:cTn id="54" presetID="2" presetClass="entr" presetSubtype="3"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1+#ppt_w/2"/>
                                          </p:val>
                                        </p:tav>
                                        <p:tav tm="100000">
                                          <p:val>
                                            <p:strVal val="#ppt_x"/>
                                          </p:val>
                                        </p:tav>
                                      </p:tavLst>
                                    </p:anim>
                                    <p:anim calcmode="lin" valueType="num">
                                      <p:cBhvr additive="base">
                                        <p:cTn id="57"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7" grpId="0" animBg="1"/>
      <p:bldP spid="2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3ADD4-CFBD-E50D-7101-F860441FA9DE}"/>
              </a:ext>
            </a:extLst>
          </p:cNvPr>
          <p:cNvSpPr>
            <a:spLocks noGrp="1"/>
          </p:cNvSpPr>
          <p:nvPr>
            <p:ph type="title"/>
          </p:nvPr>
        </p:nvSpPr>
        <p:spPr>
          <a:xfrm>
            <a:off x="1558141" y="325760"/>
            <a:ext cx="8392672" cy="637715"/>
          </a:xfrm>
        </p:spPr>
        <p:txBody>
          <a:bodyPr/>
          <a:lstStyle/>
          <a:p>
            <a:r>
              <a:rPr lang="en-US" dirty="0"/>
              <a:t>Rate of exchange - Terminologies </a:t>
            </a:r>
          </a:p>
        </p:txBody>
      </p:sp>
      <p:graphicFrame>
        <p:nvGraphicFramePr>
          <p:cNvPr id="3" name="Diagram 2">
            <a:extLst>
              <a:ext uri="{FF2B5EF4-FFF2-40B4-BE49-F238E27FC236}">
                <a16:creationId xmlns:a16="http://schemas.microsoft.com/office/drawing/2014/main" id="{52280390-36B6-F515-645A-EC7638A00AE0}"/>
              </a:ext>
            </a:extLst>
          </p:cNvPr>
          <p:cNvGraphicFramePr/>
          <p:nvPr>
            <p:extLst>
              <p:ext uri="{D42A27DB-BD31-4B8C-83A1-F6EECF244321}">
                <p14:modId xmlns:p14="http://schemas.microsoft.com/office/powerpoint/2010/main" val="3151215751"/>
              </p:ext>
            </p:extLst>
          </p:nvPr>
        </p:nvGraphicFramePr>
        <p:xfrm>
          <a:off x="341522" y="1311008"/>
          <a:ext cx="11116019" cy="1388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20FBDED3-61E3-5CC1-9AF0-0E301C02C7F2}"/>
              </a:ext>
            </a:extLst>
          </p:cNvPr>
          <p:cNvGraphicFramePr/>
          <p:nvPr>
            <p:extLst>
              <p:ext uri="{D42A27DB-BD31-4B8C-83A1-F6EECF244321}">
                <p14:modId xmlns:p14="http://schemas.microsoft.com/office/powerpoint/2010/main" val="2664965862"/>
              </p:ext>
            </p:extLst>
          </p:nvPr>
        </p:nvGraphicFramePr>
        <p:xfrm>
          <a:off x="341521" y="3046666"/>
          <a:ext cx="11116019" cy="1388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a:extLst>
              <a:ext uri="{FF2B5EF4-FFF2-40B4-BE49-F238E27FC236}">
                <a16:creationId xmlns:a16="http://schemas.microsoft.com/office/drawing/2014/main" id="{E402AFBF-4DCB-2E8F-3D92-DB9642D363A0}"/>
              </a:ext>
            </a:extLst>
          </p:cNvPr>
          <p:cNvGraphicFramePr/>
          <p:nvPr>
            <p:extLst>
              <p:ext uri="{D42A27DB-BD31-4B8C-83A1-F6EECF244321}">
                <p14:modId xmlns:p14="http://schemas.microsoft.com/office/powerpoint/2010/main" val="1351150757"/>
              </p:ext>
            </p:extLst>
          </p:nvPr>
        </p:nvGraphicFramePr>
        <p:xfrm>
          <a:off x="341521" y="4782324"/>
          <a:ext cx="11116019" cy="138812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31136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graphicEl>
                                              <a:dgm id="{56A56C17-24B3-4628-AE44-E98B75AD795A}"/>
                                            </p:graphicEl>
                                          </p:spTgt>
                                        </p:tgtEl>
                                        <p:attrNameLst>
                                          <p:attrName>style.visibility</p:attrName>
                                        </p:attrNameLst>
                                      </p:cBhvr>
                                      <p:to>
                                        <p:strVal val="visible"/>
                                      </p:to>
                                    </p:set>
                                    <p:animEffect transition="in" filter="fade">
                                      <p:cBhvr>
                                        <p:cTn id="7" dur="1000"/>
                                        <p:tgtEl>
                                          <p:spTgt spid="3">
                                            <p:graphicEl>
                                              <a:dgm id="{56A56C17-24B3-4628-AE44-E98B75AD795A}"/>
                                            </p:graphicEl>
                                          </p:spTgt>
                                        </p:tgtEl>
                                      </p:cBhvr>
                                    </p:animEffect>
                                    <p:anim calcmode="lin" valueType="num">
                                      <p:cBhvr>
                                        <p:cTn id="8" dur="1000" fill="hold"/>
                                        <p:tgtEl>
                                          <p:spTgt spid="3">
                                            <p:graphicEl>
                                              <a:dgm id="{56A56C17-24B3-4628-AE44-E98B75AD795A}"/>
                                            </p:graphicEl>
                                          </p:spTgt>
                                        </p:tgtEl>
                                        <p:attrNameLst>
                                          <p:attrName>ppt_x</p:attrName>
                                        </p:attrNameLst>
                                      </p:cBhvr>
                                      <p:tavLst>
                                        <p:tav tm="0">
                                          <p:val>
                                            <p:strVal val="#ppt_x"/>
                                          </p:val>
                                        </p:tav>
                                        <p:tav tm="100000">
                                          <p:val>
                                            <p:strVal val="#ppt_x"/>
                                          </p:val>
                                        </p:tav>
                                      </p:tavLst>
                                    </p:anim>
                                    <p:anim calcmode="lin" valueType="num">
                                      <p:cBhvr>
                                        <p:cTn id="9" dur="1000" fill="hold"/>
                                        <p:tgtEl>
                                          <p:spTgt spid="3">
                                            <p:graphicEl>
                                              <a:dgm id="{56A56C17-24B3-4628-AE44-E98B75AD795A}"/>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graphicEl>
                                              <a:dgm id="{21661CC7-C62B-4CE3-97CB-77EBCD0405A1}"/>
                                            </p:graphicEl>
                                          </p:spTgt>
                                        </p:tgtEl>
                                        <p:attrNameLst>
                                          <p:attrName>style.visibility</p:attrName>
                                        </p:attrNameLst>
                                      </p:cBhvr>
                                      <p:to>
                                        <p:strVal val="visible"/>
                                      </p:to>
                                    </p:set>
                                    <p:animEffect transition="in" filter="fade">
                                      <p:cBhvr>
                                        <p:cTn id="12" dur="1000"/>
                                        <p:tgtEl>
                                          <p:spTgt spid="3">
                                            <p:graphicEl>
                                              <a:dgm id="{21661CC7-C62B-4CE3-97CB-77EBCD0405A1}"/>
                                            </p:graphicEl>
                                          </p:spTgt>
                                        </p:tgtEl>
                                      </p:cBhvr>
                                    </p:animEffect>
                                    <p:anim calcmode="lin" valueType="num">
                                      <p:cBhvr>
                                        <p:cTn id="13" dur="1000" fill="hold"/>
                                        <p:tgtEl>
                                          <p:spTgt spid="3">
                                            <p:graphicEl>
                                              <a:dgm id="{21661CC7-C62B-4CE3-97CB-77EBCD0405A1}"/>
                                            </p:graphicEl>
                                          </p:spTgt>
                                        </p:tgtEl>
                                        <p:attrNameLst>
                                          <p:attrName>ppt_x</p:attrName>
                                        </p:attrNameLst>
                                      </p:cBhvr>
                                      <p:tavLst>
                                        <p:tav tm="0">
                                          <p:val>
                                            <p:strVal val="#ppt_x"/>
                                          </p:val>
                                        </p:tav>
                                        <p:tav tm="100000">
                                          <p:val>
                                            <p:strVal val="#ppt_x"/>
                                          </p:val>
                                        </p:tav>
                                      </p:tavLst>
                                    </p:anim>
                                    <p:anim calcmode="lin" valueType="num">
                                      <p:cBhvr>
                                        <p:cTn id="14" dur="1000" fill="hold"/>
                                        <p:tgtEl>
                                          <p:spTgt spid="3">
                                            <p:graphicEl>
                                              <a:dgm id="{21661CC7-C62B-4CE3-97CB-77EBCD0405A1}"/>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graphicEl>
                                              <a:dgm id="{72496938-1984-4204-A906-836CD8DC1D27}"/>
                                            </p:graphicEl>
                                          </p:spTgt>
                                        </p:tgtEl>
                                        <p:attrNameLst>
                                          <p:attrName>style.visibility</p:attrName>
                                        </p:attrNameLst>
                                      </p:cBhvr>
                                      <p:to>
                                        <p:strVal val="visible"/>
                                      </p:to>
                                    </p:set>
                                    <p:animEffect transition="in" filter="fade">
                                      <p:cBhvr>
                                        <p:cTn id="19" dur="1000"/>
                                        <p:tgtEl>
                                          <p:spTgt spid="3">
                                            <p:graphicEl>
                                              <a:dgm id="{72496938-1984-4204-A906-836CD8DC1D27}"/>
                                            </p:graphicEl>
                                          </p:spTgt>
                                        </p:tgtEl>
                                      </p:cBhvr>
                                    </p:animEffect>
                                    <p:anim calcmode="lin" valueType="num">
                                      <p:cBhvr>
                                        <p:cTn id="20" dur="1000" fill="hold"/>
                                        <p:tgtEl>
                                          <p:spTgt spid="3">
                                            <p:graphicEl>
                                              <a:dgm id="{72496938-1984-4204-A906-836CD8DC1D27}"/>
                                            </p:graphicEl>
                                          </p:spTgt>
                                        </p:tgtEl>
                                        <p:attrNameLst>
                                          <p:attrName>ppt_x</p:attrName>
                                        </p:attrNameLst>
                                      </p:cBhvr>
                                      <p:tavLst>
                                        <p:tav tm="0">
                                          <p:val>
                                            <p:strVal val="#ppt_x"/>
                                          </p:val>
                                        </p:tav>
                                        <p:tav tm="100000">
                                          <p:val>
                                            <p:strVal val="#ppt_x"/>
                                          </p:val>
                                        </p:tav>
                                      </p:tavLst>
                                    </p:anim>
                                    <p:anim calcmode="lin" valueType="num">
                                      <p:cBhvr>
                                        <p:cTn id="21" dur="1000" fill="hold"/>
                                        <p:tgtEl>
                                          <p:spTgt spid="3">
                                            <p:graphicEl>
                                              <a:dgm id="{72496938-1984-4204-A906-836CD8DC1D27}"/>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graphicEl>
                                              <a:dgm id="{D8EC4790-C554-448C-8A04-92C0BF6C20F8}"/>
                                            </p:graphicEl>
                                          </p:spTgt>
                                        </p:tgtEl>
                                        <p:attrNameLst>
                                          <p:attrName>style.visibility</p:attrName>
                                        </p:attrNameLst>
                                      </p:cBhvr>
                                      <p:to>
                                        <p:strVal val="visible"/>
                                      </p:to>
                                    </p:set>
                                    <p:animEffect transition="in" filter="fade">
                                      <p:cBhvr>
                                        <p:cTn id="24" dur="1000"/>
                                        <p:tgtEl>
                                          <p:spTgt spid="3">
                                            <p:graphicEl>
                                              <a:dgm id="{D8EC4790-C554-448C-8A04-92C0BF6C20F8}"/>
                                            </p:graphicEl>
                                          </p:spTgt>
                                        </p:tgtEl>
                                      </p:cBhvr>
                                    </p:animEffect>
                                    <p:anim calcmode="lin" valueType="num">
                                      <p:cBhvr>
                                        <p:cTn id="25" dur="1000" fill="hold"/>
                                        <p:tgtEl>
                                          <p:spTgt spid="3">
                                            <p:graphicEl>
                                              <a:dgm id="{D8EC4790-C554-448C-8A04-92C0BF6C20F8}"/>
                                            </p:graphicEl>
                                          </p:spTgt>
                                        </p:tgtEl>
                                        <p:attrNameLst>
                                          <p:attrName>ppt_x</p:attrName>
                                        </p:attrNameLst>
                                      </p:cBhvr>
                                      <p:tavLst>
                                        <p:tav tm="0">
                                          <p:val>
                                            <p:strVal val="#ppt_x"/>
                                          </p:val>
                                        </p:tav>
                                        <p:tav tm="100000">
                                          <p:val>
                                            <p:strVal val="#ppt_x"/>
                                          </p:val>
                                        </p:tav>
                                      </p:tavLst>
                                    </p:anim>
                                    <p:anim calcmode="lin" valueType="num">
                                      <p:cBhvr>
                                        <p:cTn id="26" dur="1000" fill="hold"/>
                                        <p:tgtEl>
                                          <p:spTgt spid="3">
                                            <p:graphicEl>
                                              <a:dgm id="{D8EC4790-C554-448C-8A04-92C0BF6C20F8}"/>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graphicEl>
                                              <a:dgm id="{A1E5976E-1D6F-4920-A54C-390CAD12E506}"/>
                                            </p:graphicEl>
                                          </p:spTgt>
                                        </p:tgtEl>
                                        <p:attrNameLst>
                                          <p:attrName>style.visibility</p:attrName>
                                        </p:attrNameLst>
                                      </p:cBhvr>
                                      <p:to>
                                        <p:strVal val="visible"/>
                                      </p:to>
                                    </p:set>
                                    <p:animEffect transition="in" filter="fade">
                                      <p:cBhvr>
                                        <p:cTn id="31" dur="1000"/>
                                        <p:tgtEl>
                                          <p:spTgt spid="3">
                                            <p:graphicEl>
                                              <a:dgm id="{A1E5976E-1D6F-4920-A54C-390CAD12E506}"/>
                                            </p:graphicEl>
                                          </p:spTgt>
                                        </p:tgtEl>
                                      </p:cBhvr>
                                    </p:animEffect>
                                    <p:anim calcmode="lin" valueType="num">
                                      <p:cBhvr>
                                        <p:cTn id="32" dur="1000" fill="hold"/>
                                        <p:tgtEl>
                                          <p:spTgt spid="3">
                                            <p:graphicEl>
                                              <a:dgm id="{A1E5976E-1D6F-4920-A54C-390CAD12E506}"/>
                                            </p:graphicEl>
                                          </p:spTgt>
                                        </p:tgtEl>
                                        <p:attrNameLst>
                                          <p:attrName>ppt_x</p:attrName>
                                        </p:attrNameLst>
                                      </p:cBhvr>
                                      <p:tavLst>
                                        <p:tav tm="0">
                                          <p:val>
                                            <p:strVal val="#ppt_x"/>
                                          </p:val>
                                        </p:tav>
                                        <p:tav tm="100000">
                                          <p:val>
                                            <p:strVal val="#ppt_x"/>
                                          </p:val>
                                        </p:tav>
                                      </p:tavLst>
                                    </p:anim>
                                    <p:anim calcmode="lin" valueType="num">
                                      <p:cBhvr>
                                        <p:cTn id="33" dur="1000" fill="hold"/>
                                        <p:tgtEl>
                                          <p:spTgt spid="3">
                                            <p:graphicEl>
                                              <a:dgm id="{A1E5976E-1D6F-4920-A54C-390CAD12E506}"/>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graphicEl>
                                              <a:dgm id="{F33B8173-F12C-423D-9460-A228D15CE01E}"/>
                                            </p:graphicEl>
                                          </p:spTgt>
                                        </p:tgtEl>
                                        <p:attrNameLst>
                                          <p:attrName>style.visibility</p:attrName>
                                        </p:attrNameLst>
                                      </p:cBhvr>
                                      <p:to>
                                        <p:strVal val="visible"/>
                                      </p:to>
                                    </p:set>
                                    <p:animEffect transition="in" filter="fade">
                                      <p:cBhvr>
                                        <p:cTn id="36" dur="1000"/>
                                        <p:tgtEl>
                                          <p:spTgt spid="3">
                                            <p:graphicEl>
                                              <a:dgm id="{F33B8173-F12C-423D-9460-A228D15CE01E}"/>
                                            </p:graphicEl>
                                          </p:spTgt>
                                        </p:tgtEl>
                                      </p:cBhvr>
                                    </p:animEffect>
                                    <p:anim calcmode="lin" valueType="num">
                                      <p:cBhvr>
                                        <p:cTn id="37" dur="1000" fill="hold"/>
                                        <p:tgtEl>
                                          <p:spTgt spid="3">
                                            <p:graphicEl>
                                              <a:dgm id="{F33B8173-F12C-423D-9460-A228D15CE01E}"/>
                                            </p:graphicEl>
                                          </p:spTgt>
                                        </p:tgtEl>
                                        <p:attrNameLst>
                                          <p:attrName>ppt_x</p:attrName>
                                        </p:attrNameLst>
                                      </p:cBhvr>
                                      <p:tavLst>
                                        <p:tav tm="0">
                                          <p:val>
                                            <p:strVal val="#ppt_x"/>
                                          </p:val>
                                        </p:tav>
                                        <p:tav tm="100000">
                                          <p:val>
                                            <p:strVal val="#ppt_x"/>
                                          </p:val>
                                        </p:tav>
                                      </p:tavLst>
                                    </p:anim>
                                    <p:anim calcmode="lin" valueType="num">
                                      <p:cBhvr>
                                        <p:cTn id="38" dur="1000" fill="hold"/>
                                        <p:tgtEl>
                                          <p:spTgt spid="3">
                                            <p:graphicEl>
                                              <a:dgm id="{F33B8173-F12C-423D-9460-A228D15CE01E}"/>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graphicEl>
                                              <a:dgm id="{56A56C17-24B3-4628-AE44-E98B75AD795A}"/>
                                            </p:graphicEl>
                                          </p:spTgt>
                                        </p:tgtEl>
                                        <p:attrNameLst>
                                          <p:attrName>style.visibility</p:attrName>
                                        </p:attrNameLst>
                                      </p:cBhvr>
                                      <p:to>
                                        <p:strVal val="visible"/>
                                      </p:to>
                                    </p:set>
                                    <p:animEffect transition="in" filter="fade">
                                      <p:cBhvr>
                                        <p:cTn id="43" dur="1000"/>
                                        <p:tgtEl>
                                          <p:spTgt spid="4">
                                            <p:graphicEl>
                                              <a:dgm id="{56A56C17-24B3-4628-AE44-E98B75AD795A}"/>
                                            </p:graphicEl>
                                          </p:spTgt>
                                        </p:tgtEl>
                                      </p:cBhvr>
                                    </p:animEffect>
                                    <p:anim calcmode="lin" valueType="num">
                                      <p:cBhvr>
                                        <p:cTn id="44" dur="1000" fill="hold"/>
                                        <p:tgtEl>
                                          <p:spTgt spid="4">
                                            <p:graphicEl>
                                              <a:dgm id="{56A56C17-24B3-4628-AE44-E98B75AD795A}"/>
                                            </p:graphicEl>
                                          </p:spTgt>
                                        </p:tgtEl>
                                        <p:attrNameLst>
                                          <p:attrName>ppt_x</p:attrName>
                                        </p:attrNameLst>
                                      </p:cBhvr>
                                      <p:tavLst>
                                        <p:tav tm="0">
                                          <p:val>
                                            <p:strVal val="#ppt_x"/>
                                          </p:val>
                                        </p:tav>
                                        <p:tav tm="100000">
                                          <p:val>
                                            <p:strVal val="#ppt_x"/>
                                          </p:val>
                                        </p:tav>
                                      </p:tavLst>
                                    </p:anim>
                                    <p:anim calcmode="lin" valueType="num">
                                      <p:cBhvr>
                                        <p:cTn id="45" dur="1000" fill="hold"/>
                                        <p:tgtEl>
                                          <p:spTgt spid="4">
                                            <p:graphicEl>
                                              <a:dgm id="{56A56C17-24B3-4628-AE44-E98B75AD795A}"/>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
                                            <p:graphicEl>
                                              <a:dgm id="{21661CC7-C62B-4CE3-97CB-77EBCD0405A1}"/>
                                            </p:graphicEl>
                                          </p:spTgt>
                                        </p:tgtEl>
                                        <p:attrNameLst>
                                          <p:attrName>style.visibility</p:attrName>
                                        </p:attrNameLst>
                                      </p:cBhvr>
                                      <p:to>
                                        <p:strVal val="visible"/>
                                      </p:to>
                                    </p:set>
                                    <p:animEffect transition="in" filter="fade">
                                      <p:cBhvr>
                                        <p:cTn id="48" dur="1000"/>
                                        <p:tgtEl>
                                          <p:spTgt spid="4">
                                            <p:graphicEl>
                                              <a:dgm id="{21661CC7-C62B-4CE3-97CB-77EBCD0405A1}"/>
                                            </p:graphicEl>
                                          </p:spTgt>
                                        </p:tgtEl>
                                      </p:cBhvr>
                                    </p:animEffect>
                                    <p:anim calcmode="lin" valueType="num">
                                      <p:cBhvr>
                                        <p:cTn id="49" dur="1000" fill="hold"/>
                                        <p:tgtEl>
                                          <p:spTgt spid="4">
                                            <p:graphicEl>
                                              <a:dgm id="{21661CC7-C62B-4CE3-97CB-77EBCD0405A1}"/>
                                            </p:graphicEl>
                                          </p:spTgt>
                                        </p:tgtEl>
                                        <p:attrNameLst>
                                          <p:attrName>ppt_x</p:attrName>
                                        </p:attrNameLst>
                                      </p:cBhvr>
                                      <p:tavLst>
                                        <p:tav tm="0">
                                          <p:val>
                                            <p:strVal val="#ppt_x"/>
                                          </p:val>
                                        </p:tav>
                                        <p:tav tm="100000">
                                          <p:val>
                                            <p:strVal val="#ppt_x"/>
                                          </p:val>
                                        </p:tav>
                                      </p:tavLst>
                                    </p:anim>
                                    <p:anim calcmode="lin" valueType="num">
                                      <p:cBhvr>
                                        <p:cTn id="50" dur="1000" fill="hold"/>
                                        <p:tgtEl>
                                          <p:spTgt spid="4">
                                            <p:graphicEl>
                                              <a:dgm id="{21661CC7-C62B-4CE3-97CB-77EBCD0405A1}"/>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
                                            <p:graphicEl>
                                              <a:dgm id="{72496938-1984-4204-A906-836CD8DC1D27}"/>
                                            </p:graphicEl>
                                          </p:spTgt>
                                        </p:tgtEl>
                                        <p:attrNameLst>
                                          <p:attrName>style.visibility</p:attrName>
                                        </p:attrNameLst>
                                      </p:cBhvr>
                                      <p:to>
                                        <p:strVal val="visible"/>
                                      </p:to>
                                    </p:set>
                                    <p:animEffect transition="in" filter="fade">
                                      <p:cBhvr>
                                        <p:cTn id="55" dur="1000"/>
                                        <p:tgtEl>
                                          <p:spTgt spid="4">
                                            <p:graphicEl>
                                              <a:dgm id="{72496938-1984-4204-A906-836CD8DC1D27}"/>
                                            </p:graphicEl>
                                          </p:spTgt>
                                        </p:tgtEl>
                                      </p:cBhvr>
                                    </p:animEffect>
                                    <p:anim calcmode="lin" valueType="num">
                                      <p:cBhvr>
                                        <p:cTn id="56" dur="1000" fill="hold"/>
                                        <p:tgtEl>
                                          <p:spTgt spid="4">
                                            <p:graphicEl>
                                              <a:dgm id="{72496938-1984-4204-A906-836CD8DC1D27}"/>
                                            </p:graphicEl>
                                          </p:spTgt>
                                        </p:tgtEl>
                                        <p:attrNameLst>
                                          <p:attrName>ppt_x</p:attrName>
                                        </p:attrNameLst>
                                      </p:cBhvr>
                                      <p:tavLst>
                                        <p:tav tm="0">
                                          <p:val>
                                            <p:strVal val="#ppt_x"/>
                                          </p:val>
                                        </p:tav>
                                        <p:tav tm="100000">
                                          <p:val>
                                            <p:strVal val="#ppt_x"/>
                                          </p:val>
                                        </p:tav>
                                      </p:tavLst>
                                    </p:anim>
                                    <p:anim calcmode="lin" valueType="num">
                                      <p:cBhvr>
                                        <p:cTn id="57" dur="1000" fill="hold"/>
                                        <p:tgtEl>
                                          <p:spTgt spid="4">
                                            <p:graphicEl>
                                              <a:dgm id="{72496938-1984-4204-A906-836CD8DC1D27}"/>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
                                            <p:graphicEl>
                                              <a:dgm id="{D8EC4790-C554-448C-8A04-92C0BF6C20F8}"/>
                                            </p:graphicEl>
                                          </p:spTgt>
                                        </p:tgtEl>
                                        <p:attrNameLst>
                                          <p:attrName>style.visibility</p:attrName>
                                        </p:attrNameLst>
                                      </p:cBhvr>
                                      <p:to>
                                        <p:strVal val="visible"/>
                                      </p:to>
                                    </p:set>
                                    <p:animEffect transition="in" filter="fade">
                                      <p:cBhvr>
                                        <p:cTn id="60" dur="1000"/>
                                        <p:tgtEl>
                                          <p:spTgt spid="4">
                                            <p:graphicEl>
                                              <a:dgm id="{D8EC4790-C554-448C-8A04-92C0BF6C20F8}"/>
                                            </p:graphicEl>
                                          </p:spTgt>
                                        </p:tgtEl>
                                      </p:cBhvr>
                                    </p:animEffect>
                                    <p:anim calcmode="lin" valueType="num">
                                      <p:cBhvr>
                                        <p:cTn id="61" dur="1000" fill="hold"/>
                                        <p:tgtEl>
                                          <p:spTgt spid="4">
                                            <p:graphicEl>
                                              <a:dgm id="{D8EC4790-C554-448C-8A04-92C0BF6C20F8}"/>
                                            </p:graphicEl>
                                          </p:spTgt>
                                        </p:tgtEl>
                                        <p:attrNameLst>
                                          <p:attrName>ppt_x</p:attrName>
                                        </p:attrNameLst>
                                      </p:cBhvr>
                                      <p:tavLst>
                                        <p:tav tm="0">
                                          <p:val>
                                            <p:strVal val="#ppt_x"/>
                                          </p:val>
                                        </p:tav>
                                        <p:tav tm="100000">
                                          <p:val>
                                            <p:strVal val="#ppt_x"/>
                                          </p:val>
                                        </p:tav>
                                      </p:tavLst>
                                    </p:anim>
                                    <p:anim calcmode="lin" valueType="num">
                                      <p:cBhvr>
                                        <p:cTn id="62" dur="1000" fill="hold"/>
                                        <p:tgtEl>
                                          <p:spTgt spid="4">
                                            <p:graphicEl>
                                              <a:dgm id="{D8EC4790-C554-448C-8A04-92C0BF6C20F8}"/>
                                            </p:graphic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
                                            <p:graphicEl>
                                              <a:dgm id="{56A56C17-24B3-4628-AE44-E98B75AD795A}"/>
                                            </p:graphicEl>
                                          </p:spTgt>
                                        </p:tgtEl>
                                        <p:attrNameLst>
                                          <p:attrName>style.visibility</p:attrName>
                                        </p:attrNameLst>
                                      </p:cBhvr>
                                      <p:to>
                                        <p:strVal val="visible"/>
                                      </p:to>
                                    </p:set>
                                    <p:animEffect transition="in" filter="fade">
                                      <p:cBhvr>
                                        <p:cTn id="67" dur="1000"/>
                                        <p:tgtEl>
                                          <p:spTgt spid="5">
                                            <p:graphicEl>
                                              <a:dgm id="{56A56C17-24B3-4628-AE44-E98B75AD795A}"/>
                                            </p:graphicEl>
                                          </p:spTgt>
                                        </p:tgtEl>
                                      </p:cBhvr>
                                    </p:animEffect>
                                    <p:anim calcmode="lin" valueType="num">
                                      <p:cBhvr>
                                        <p:cTn id="68" dur="1000" fill="hold"/>
                                        <p:tgtEl>
                                          <p:spTgt spid="5">
                                            <p:graphicEl>
                                              <a:dgm id="{56A56C17-24B3-4628-AE44-E98B75AD795A}"/>
                                            </p:graphicEl>
                                          </p:spTgt>
                                        </p:tgtEl>
                                        <p:attrNameLst>
                                          <p:attrName>ppt_x</p:attrName>
                                        </p:attrNameLst>
                                      </p:cBhvr>
                                      <p:tavLst>
                                        <p:tav tm="0">
                                          <p:val>
                                            <p:strVal val="#ppt_x"/>
                                          </p:val>
                                        </p:tav>
                                        <p:tav tm="100000">
                                          <p:val>
                                            <p:strVal val="#ppt_x"/>
                                          </p:val>
                                        </p:tav>
                                      </p:tavLst>
                                    </p:anim>
                                    <p:anim calcmode="lin" valueType="num">
                                      <p:cBhvr>
                                        <p:cTn id="69" dur="1000" fill="hold"/>
                                        <p:tgtEl>
                                          <p:spTgt spid="5">
                                            <p:graphicEl>
                                              <a:dgm id="{56A56C17-24B3-4628-AE44-E98B75AD795A}"/>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
                                            <p:graphicEl>
                                              <a:dgm id="{21661CC7-C62B-4CE3-97CB-77EBCD0405A1}"/>
                                            </p:graphicEl>
                                          </p:spTgt>
                                        </p:tgtEl>
                                        <p:attrNameLst>
                                          <p:attrName>style.visibility</p:attrName>
                                        </p:attrNameLst>
                                      </p:cBhvr>
                                      <p:to>
                                        <p:strVal val="visible"/>
                                      </p:to>
                                    </p:set>
                                    <p:animEffect transition="in" filter="fade">
                                      <p:cBhvr>
                                        <p:cTn id="72" dur="1000"/>
                                        <p:tgtEl>
                                          <p:spTgt spid="5">
                                            <p:graphicEl>
                                              <a:dgm id="{21661CC7-C62B-4CE3-97CB-77EBCD0405A1}"/>
                                            </p:graphicEl>
                                          </p:spTgt>
                                        </p:tgtEl>
                                      </p:cBhvr>
                                    </p:animEffect>
                                    <p:anim calcmode="lin" valueType="num">
                                      <p:cBhvr>
                                        <p:cTn id="73" dur="1000" fill="hold"/>
                                        <p:tgtEl>
                                          <p:spTgt spid="5">
                                            <p:graphicEl>
                                              <a:dgm id="{21661CC7-C62B-4CE3-97CB-77EBCD0405A1}"/>
                                            </p:graphicEl>
                                          </p:spTgt>
                                        </p:tgtEl>
                                        <p:attrNameLst>
                                          <p:attrName>ppt_x</p:attrName>
                                        </p:attrNameLst>
                                      </p:cBhvr>
                                      <p:tavLst>
                                        <p:tav tm="0">
                                          <p:val>
                                            <p:strVal val="#ppt_x"/>
                                          </p:val>
                                        </p:tav>
                                        <p:tav tm="100000">
                                          <p:val>
                                            <p:strVal val="#ppt_x"/>
                                          </p:val>
                                        </p:tav>
                                      </p:tavLst>
                                    </p:anim>
                                    <p:anim calcmode="lin" valueType="num">
                                      <p:cBhvr>
                                        <p:cTn id="74" dur="1000" fill="hold"/>
                                        <p:tgtEl>
                                          <p:spTgt spid="5">
                                            <p:graphicEl>
                                              <a:dgm id="{21661CC7-C62B-4CE3-97CB-77EBCD0405A1}"/>
                                            </p:graphic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5">
                                            <p:graphicEl>
                                              <a:dgm id="{72496938-1984-4204-A906-836CD8DC1D27}"/>
                                            </p:graphicEl>
                                          </p:spTgt>
                                        </p:tgtEl>
                                        <p:attrNameLst>
                                          <p:attrName>style.visibility</p:attrName>
                                        </p:attrNameLst>
                                      </p:cBhvr>
                                      <p:to>
                                        <p:strVal val="visible"/>
                                      </p:to>
                                    </p:set>
                                    <p:animEffect transition="in" filter="fade">
                                      <p:cBhvr>
                                        <p:cTn id="79" dur="1000"/>
                                        <p:tgtEl>
                                          <p:spTgt spid="5">
                                            <p:graphicEl>
                                              <a:dgm id="{72496938-1984-4204-A906-836CD8DC1D27}"/>
                                            </p:graphicEl>
                                          </p:spTgt>
                                        </p:tgtEl>
                                      </p:cBhvr>
                                    </p:animEffect>
                                    <p:anim calcmode="lin" valueType="num">
                                      <p:cBhvr>
                                        <p:cTn id="80" dur="1000" fill="hold"/>
                                        <p:tgtEl>
                                          <p:spTgt spid="5">
                                            <p:graphicEl>
                                              <a:dgm id="{72496938-1984-4204-A906-836CD8DC1D27}"/>
                                            </p:graphicEl>
                                          </p:spTgt>
                                        </p:tgtEl>
                                        <p:attrNameLst>
                                          <p:attrName>ppt_x</p:attrName>
                                        </p:attrNameLst>
                                      </p:cBhvr>
                                      <p:tavLst>
                                        <p:tav tm="0">
                                          <p:val>
                                            <p:strVal val="#ppt_x"/>
                                          </p:val>
                                        </p:tav>
                                        <p:tav tm="100000">
                                          <p:val>
                                            <p:strVal val="#ppt_x"/>
                                          </p:val>
                                        </p:tav>
                                      </p:tavLst>
                                    </p:anim>
                                    <p:anim calcmode="lin" valueType="num">
                                      <p:cBhvr>
                                        <p:cTn id="81" dur="1000" fill="hold"/>
                                        <p:tgtEl>
                                          <p:spTgt spid="5">
                                            <p:graphicEl>
                                              <a:dgm id="{72496938-1984-4204-A906-836CD8DC1D27}"/>
                                            </p:graphic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graphicEl>
                                              <a:dgm id="{D8EC4790-C554-448C-8A04-92C0BF6C20F8}"/>
                                            </p:graphicEl>
                                          </p:spTgt>
                                        </p:tgtEl>
                                        <p:attrNameLst>
                                          <p:attrName>style.visibility</p:attrName>
                                        </p:attrNameLst>
                                      </p:cBhvr>
                                      <p:to>
                                        <p:strVal val="visible"/>
                                      </p:to>
                                    </p:set>
                                    <p:animEffect transition="in" filter="fade">
                                      <p:cBhvr>
                                        <p:cTn id="84" dur="1000"/>
                                        <p:tgtEl>
                                          <p:spTgt spid="5">
                                            <p:graphicEl>
                                              <a:dgm id="{D8EC4790-C554-448C-8A04-92C0BF6C20F8}"/>
                                            </p:graphicEl>
                                          </p:spTgt>
                                        </p:tgtEl>
                                      </p:cBhvr>
                                    </p:animEffect>
                                    <p:anim calcmode="lin" valueType="num">
                                      <p:cBhvr>
                                        <p:cTn id="85" dur="1000" fill="hold"/>
                                        <p:tgtEl>
                                          <p:spTgt spid="5">
                                            <p:graphicEl>
                                              <a:dgm id="{D8EC4790-C554-448C-8A04-92C0BF6C20F8}"/>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D8EC4790-C554-448C-8A04-92C0BF6C20F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4" grpId="0">
        <p:bldSub>
          <a:bldDgm bld="one"/>
        </p:bldSub>
      </p:bldGraphic>
      <p:bldGraphic spid="5" grpId="0">
        <p:bldSub>
          <a:bldDgm bld="one"/>
        </p:bldSub>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3ADD4-CFBD-E50D-7101-F860441FA9DE}"/>
              </a:ext>
            </a:extLst>
          </p:cNvPr>
          <p:cNvSpPr>
            <a:spLocks noGrp="1"/>
          </p:cNvSpPr>
          <p:nvPr>
            <p:ph type="title"/>
          </p:nvPr>
        </p:nvSpPr>
        <p:spPr>
          <a:xfrm>
            <a:off x="1558141" y="325760"/>
            <a:ext cx="8392672" cy="637715"/>
          </a:xfrm>
        </p:spPr>
        <p:txBody>
          <a:bodyPr/>
          <a:lstStyle/>
          <a:p>
            <a:r>
              <a:rPr lang="en-US" dirty="0"/>
              <a:t>Rate of exchange - Terminologies </a:t>
            </a:r>
          </a:p>
        </p:txBody>
      </p:sp>
      <p:graphicFrame>
        <p:nvGraphicFramePr>
          <p:cNvPr id="3" name="Diagram 2">
            <a:extLst>
              <a:ext uri="{FF2B5EF4-FFF2-40B4-BE49-F238E27FC236}">
                <a16:creationId xmlns:a16="http://schemas.microsoft.com/office/drawing/2014/main" id="{52280390-36B6-F515-645A-EC7638A00AE0}"/>
              </a:ext>
            </a:extLst>
          </p:cNvPr>
          <p:cNvGraphicFramePr/>
          <p:nvPr>
            <p:extLst>
              <p:ext uri="{D42A27DB-BD31-4B8C-83A1-F6EECF244321}">
                <p14:modId xmlns:p14="http://schemas.microsoft.com/office/powerpoint/2010/main" val="2027087328"/>
              </p:ext>
            </p:extLst>
          </p:nvPr>
        </p:nvGraphicFramePr>
        <p:xfrm>
          <a:off x="341522" y="1311008"/>
          <a:ext cx="11116019" cy="1388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20FBDED3-61E3-5CC1-9AF0-0E301C02C7F2}"/>
              </a:ext>
            </a:extLst>
          </p:cNvPr>
          <p:cNvGraphicFramePr/>
          <p:nvPr>
            <p:extLst>
              <p:ext uri="{D42A27DB-BD31-4B8C-83A1-F6EECF244321}">
                <p14:modId xmlns:p14="http://schemas.microsoft.com/office/powerpoint/2010/main" val="3103052116"/>
              </p:ext>
            </p:extLst>
          </p:nvPr>
        </p:nvGraphicFramePr>
        <p:xfrm>
          <a:off x="341521" y="3046666"/>
          <a:ext cx="11116019" cy="1388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65127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graphicEl>
                                              <a:dgm id="{56A56C17-24B3-4628-AE44-E98B75AD795A}"/>
                                            </p:graphicEl>
                                          </p:spTgt>
                                        </p:tgtEl>
                                        <p:attrNameLst>
                                          <p:attrName>style.visibility</p:attrName>
                                        </p:attrNameLst>
                                      </p:cBhvr>
                                      <p:to>
                                        <p:strVal val="visible"/>
                                      </p:to>
                                    </p:set>
                                    <p:animEffect transition="in" filter="fade">
                                      <p:cBhvr>
                                        <p:cTn id="7" dur="1000"/>
                                        <p:tgtEl>
                                          <p:spTgt spid="3">
                                            <p:graphicEl>
                                              <a:dgm id="{56A56C17-24B3-4628-AE44-E98B75AD795A}"/>
                                            </p:graphicEl>
                                          </p:spTgt>
                                        </p:tgtEl>
                                      </p:cBhvr>
                                    </p:animEffect>
                                    <p:anim calcmode="lin" valueType="num">
                                      <p:cBhvr>
                                        <p:cTn id="8" dur="1000" fill="hold"/>
                                        <p:tgtEl>
                                          <p:spTgt spid="3">
                                            <p:graphicEl>
                                              <a:dgm id="{56A56C17-24B3-4628-AE44-E98B75AD795A}"/>
                                            </p:graphicEl>
                                          </p:spTgt>
                                        </p:tgtEl>
                                        <p:attrNameLst>
                                          <p:attrName>ppt_x</p:attrName>
                                        </p:attrNameLst>
                                      </p:cBhvr>
                                      <p:tavLst>
                                        <p:tav tm="0">
                                          <p:val>
                                            <p:strVal val="#ppt_x"/>
                                          </p:val>
                                        </p:tav>
                                        <p:tav tm="100000">
                                          <p:val>
                                            <p:strVal val="#ppt_x"/>
                                          </p:val>
                                        </p:tav>
                                      </p:tavLst>
                                    </p:anim>
                                    <p:anim calcmode="lin" valueType="num">
                                      <p:cBhvr>
                                        <p:cTn id="9" dur="1000" fill="hold"/>
                                        <p:tgtEl>
                                          <p:spTgt spid="3">
                                            <p:graphicEl>
                                              <a:dgm id="{56A56C17-24B3-4628-AE44-E98B75AD795A}"/>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graphicEl>
                                              <a:dgm id="{21661CC7-C62B-4CE3-97CB-77EBCD0405A1}"/>
                                            </p:graphicEl>
                                          </p:spTgt>
                                        </p:tgtEl>
                                        <p:attrNameLst>
                                          <p:attrName>style.visibility</p:attrName>
                                        </p:attrNameLst>
                                      </p:cBhvr>
                                      <p:to>
                                        <p:strVal val="visible"/>
                                      </p:to>
                                    </p:set>
                                    <p:animEffect transition="in" filter="fade">
                                      <p:cBhvr>
                                        <p:cTn id="12" dur="1000"/>
                                        <p:tgtEl>
                                          <p:spTgt spid="3">
                                            <p:graphicEl>
                                              <a:dgm id="{21661CC7-C62B-4CE3-97CB-77EBCD0405A1}"/>
                                            </p:graphicEl>
                                          </p:spTgt>
                                        </p:tgtEl>
                                      </p:cBhvr>
                                    </p:animEffect>
                                    <p:anim calcmode="lin" valueType="num">
                                      <p:cBhvr>
                                        <p:cTn id="13" dur="1000" fill="hold"/>
                                        <p:tgtEl>
                                          <p:spTgt spid="3">
                                            <p:graphicEl>
                                              <a:dgm id="{21661CC7-C62B-4CE3-97CB-77EBCD0405A1}"/>
                                            </p:graphicEl>
                                          </p:spTgt>
                                        </p:tgtEl>
                                        <p:attrNameLst>
                                          <p:attrName>ppt_x</p:attrName>
                                        </p:attrNameLst>
                                      </p:cBhvr>
                                      <p:tavLst>
                                        <p:tav tm="0">
                                          <p:val>
                                            <p:strVal val="#ppt_x"/>
                                          </p:val>
                                        </p:tav>
                                        <p:tav tm="100000">
                                          <p:val>
                                            <p:strVal val="#ppt_x"/>
                                          </p:val>
                                        </p:tav>
                                      </p:tavLst>
                                    </p:anim>
                                    <p:anim calcmode="lin" valueType="num">
                                      <p:cBhvr>
                                        <p:cTn id="14" dur="1000" fill="hold"/>
                                        <p:tgtEl>
                                          <p:spTgt spid="3">
                                            <p:graphicEl>
                                              <a:dgm id="{21661CC7-C62B-4CE3-97CB-77EBCD0405A1}"/>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graphicEl>
                                              <a:dgm id="{72496938-1984-4204-A906-836CD8DC1D27}"/>
                                            </p:graphicEl>
                                          </p:spTgt>
                                        </p:tgtEl>
                                        <p:attrNameLst>
                                          <p:attrName>style.visibility</p:attrName>
                                        </p:attrNameLst>
                                      </p:cBhvr>
                                      <p:to>
                                        <p:strVal val="visible"/>
                                      </p:to>
                                    </p:set>
                                    <p:animEffect transition="in" filter="fade">
                                      <p:cBhvr>
                                        <p:cTn id="19" dur="1000"/>
                                        <p:tgtEl>
                                          <p:spTgt spid="3">
                                            <p:graphicEl>
                                              <a:dgm id="{72496938-1984-4204-A906-836CD8DC1D27}"/>
                                            </p:graphicEl>
                                          </p:spTgt>
                                        </p:tgtEl>
                                      </p:cBhvr>
                                    </p:animEffect>
                                    <p:anim calcmode="lin" valueType="num">
                                      <p:cBhvr>
                                        <p:cTn id="20" dur="1000" fill="hold"/>
                                        <p:tgtEl>
                                          <p:spTgt spid="3">
                                            <p:graphicEl>
                                              <a:dgm id="{72496938-1984-4204-A906-836CD8DC1D27}"/>
                                            </p:graphicEl>
                                          </p:spTgt>
                                        </p:tgtEl>
                                        <p:attrNameLst>
                                          <p:attrName>ppt_x</p:attrName>
                                        </p:attrNameLst>
                                      </p:cBhvr>
                                      <p:tavLst>
                                        <p:tav tm="0">
                                          <p:val>
                                            <p:strVal val="#ppt_x"/>
                                          </p:val>
                                        </p:tav>
                                        <p:tav tm="100000">
                                          <p:val>
                                            <p:strVal val="#ppt_x"/>
                                          </p:val>
                                        </p:tav>
                                      </p:tavLst>
                                    </p:anim>
                                    <p:anim calcmode="lin" valueType="num">
                                      <p:cBhvr>
                                        <p:cTn id="21" dur="1000" fill="hold"/>
                                        <p:tgtEl>
                                          <p:spTgt spid="3">
                                            <p:graphicEl>
                                              <a:dgm id="{72496938-1984-4204-A906-836CD8DC1D27}"/>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graphicEl>
                                              <a:dgm id="{D8EC4790-C554-448C-8A04-92C0BF6C20F8}"/>
                                            </p:graphicEl>
                                          </p:spTgt>
                                        </p:tgtEl>
                                        <p:attrNameLst>
                                          <p:attrName>style.visibility</p:attrName>
                                        </p:attrNameLst>
                                      </p:cBhvr>
                                      <p:to>
                                        <p:strVal val="visible"/>
                                      </p:to>
                                    </p:set>
                                    <p:animEffect transition="in" filter="fade">
                                      <p:cBhvr>
                                        <p:cTn id="24" dur="1000"/>
                                        <p:tgtEl>
                                          <p:spTgt spid="3">
                                            <p:graphicEl>
                                              <a:dgm id="{D8EC4790-C554-448C-8A04-92C0BF6C20F8}"/>
                                            </p:graphicEl>
                                          </p:spTgt>
                                        </p:tgtEl>
                                      </p:cBhvr>
                                    </p:animEffect>
                                    <p:anim calcmode="lin" valueType="num">
                                      <p:cBhvr>
                                        <p:cTn id="25" dur="1000" fill="hold"/>
                                        <p:tgtEl>
                                          <p:spTgt spid="3">
                                            <p:graphicEl>
                                              <a:dgm id="{D8EC4790-C554-448C-8A04-92C0BF6C20F8}"/>
                                            </p:graphicEl>
                                          </p:spTgt>
                                        </p:tgtEl>
                                        <p:attrNameLst>
                                          <p:attrName>ppt_x</p:attrName>
                                        </p:attrNameLst>
                                      </p:cBhvr>
                                      <p:tavLst>
                                        <p:tav tm="0">
                                          <p:val>
                                            <p:strVal val="#ppt_x"/>
                                          </p:val>
                                        </p:tav>
                                        <p:tav tm="100000">
                                          <p:val>
                                            <p:strVal val="#ppt_x"/>
                                          </p:val>
                                        </p:tav>
                                      </p:tavLst>
                                    </p:anim>
                                    <p:anim calcmode="lin" valueType="num">
                                      <p:cBhvr>
                                        <p:cTn id="26" dur="1000" fill="hold"/>
                                        <p:tgtEl>
                                          <p:spTgt spid="3">
                                            <p:graphicEl>
                                              <a:dgm id="{D8EC4790-C554-448C-8A04-92C0BF6C20F8}"/>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graphicEl>
                                              <a:dgm id="{56A56C17-24B3-4628-AE44-E98B75AD795A}"/>
                                            </p:graphicEl>
                                          </p:spTgt>
                                        </p:tgtEl>
                                        <p:attrNameLst>
                                          <p:attrName>style.visibility</p:attrName>
                                        </p:attrNameLst>
                                      </p:cBhvr>
                                      <p:to>
                                        <p:strVal val="visible"/>
                                      </p:to>
                                    </p:set>
                                    <p:animEffect transition="in" filter="fade">
                                      <p:cBhvr>
                                        <p:cTn id="31" dur="1000"/>
                                        <p:tgtEl>
                                          <p:spTgt spid="4">
                                            <p:graphicEl>
                                              <a:dgm id="{56A56C17-24B3-4628-AE44-E98B75AD795A}"/>
                                            </p:graphicEl>
                                          </p:spTgt>
                                        </p:tgtEl>
                                      </p:cBhvr>
                                    </p:animEffect>
                                    <p:anim calcmode="lin" valueType="num">
                                      <p:cBhvr>
                                        <p:cTn id="32" dur="1000" fill="hold"/>
                                        <p:tgtEl>
                                          <p:spTgt spid="4">
                                            <p:graphicEl>
                                              <a:dgm id="{56A56C17-24B3-4628-AE44-E98B75AD795A}"/>
                                            </p:graphicEl>
                                          </p:spTgt>
                                        </p:tgtEl>
                                        <p:attrNameLst>
                                          <p:attrName>ppt_x</p:attrName>
                                        </p:attrNameLst>
                                      </p:cBhvr>
                                      <p:tavLst>
                                        <p:tav tm="0">
                                          <p:val>
                                            <p:strVal val="#ppt_x"/>
                                          </p:val>
                                        </p:tav>
                                        <p:tav tm="100000">
                                          <p:val>
                                            <p:strVal val="#ppt_x"/>
                                          </p:val>
                                        </p:tav>
                                      </p:tavLst>
                                    </p:anim>
                                    <p:anim calcmode="lin" valueType="num">
                                      <p:cBhvr>
                                        <p:cTn id="33" dur="1000" fill="hold"/>
                                        <p:tgtEl>
                                          <p:spTgt spid="4">
                                            <p:graphicEl>
                                              <a:dgm id="{56A56C17-24B3-4628-AE44-E98B75AD795A}"/>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
                                            <p:graphicEl>
                                              <a:dgm id="{21661CC7-C62B-4CE3-97CB-77EBCD0405A1}"/>
                                            </p:graphicEl>
                                          </p:spTgt>
                                        </p:tgtEl>
                                        <p:attrNameLst>
                                          <p:attrName>style.visibility</p:attrName>
                                        </p:attrNameLst>
                                      </p:cBhvr>
                                      <p:to>
                                        <p:strVal val="visible"/>
                                      </p:to>
                                    </p:set>
                                    <p:animEffect transition="in" filter="fade">
                                      <p:cBhvr>
                                        <p:cTn id="36" dur="1000"/>
                                        <p:tgtEl>
                                          <p:spTgt spid="4">
                                            <p:graphicEl>
                                              <a:dgm id="{21661CC7-C62B-4CE3-97CB-77EBCD0405A1}"/>
                                            </p:graphicEl>
                                          </p:spTgt>
                                        </p:tgtEl>
                                      </p:cBhvr>
                                    </p:animEffect>
                                    <p:anim calcmode="lin" valueType="num">
                                      <p:cBhvr>
                                        <p:cTn id="37" dur="1000" fill="hold"/>
                                        <p:tgtEl>
                                          <p:spTgt spid="4">
                                            <p:graphicEl>
                                              <a:dgm id="{21661CC7-C62B-4CE3-97CB-77EBCD0405A1}"/>
                                            </p:graphicEl>
                                          </p:spTgt>
                                        </p:tgtEl>
                                        <p:attrNameLst>
                                          <p:attrName>ppt_x</p:attrName>
                                        </p:attrNameLst>
                                      </p:cBhvr>
                                      <p:tavLst>
                                        <p:tav tm="0">
                                          <p:val>
                                            <p:strVal val="#ppt_x"/>
                                          </p:val>
                                        </p:tav>
                                        <p:tav tm="100000">
                                          <p:val>
                                            <p:strVal val="#ppt_x"/>
                                          </p:val>
                                        </p:tav>
                                      </p:tavLst>
                                    </p:anim>
                                    <p:anim calcmode="lin" valueType="num">
                                      <p:cBhvr>
                                        <p:cTn id="38" dur="1000" fill="hold"/>
                                        <p:tgtEl>
                                          <p:spTgt spid="4">
                                            <p:graphicEl>
                                              <a:dgm id="{21661CC7-C62B-4CE3-97CB-77EBCD0405A1}"/>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
                                            <p:graphicEl>
                                              <a:dgm id="{72496938-1984-4204-A906-836CD8DC1D27}"/>
                                            </p:graphicEl>
                                          </p:spTgt>
                                        </p:tgtEl>
                                        <p:attrNameLst>
                                          <p:attrName>style.visibility</p:attrName>
                                        </p:attrNameLst>
                                      </p:cBhvr>
                                      <p:to>
                                        <p:strVal val="visible"/>
                                      </p:to>
                                    </p:set>
                                    <p:animEffect transition="in" filter="fade">
                                      <p:cBhvr>
                                        <p:cTn id="43" dur="1000"/>
                                        <p:tgtEl>
                                          <p:spTgt spid="4">
                                            <p:graphicEl>
                                              <a:dgm id="{72496938-1984-4204-A906-836CD8DC1D27}"/>
                                            </p:graphicEl>
                                          </p:spTgt>
                                        </p:tgtEl>
                                      </p:cBhvr>
                                    </p:animEffect>
                                    <p:anim calcmode="lin" valueType="num">
                                      <p:cBhvr>
                                        <p:cTn id="44" dur="1000" fill="hold"/>
                                        <p:tgtEl>
                                          <p:spTgt spid="4">
                                            <p:graphicEl>
                                              <a:dgm id="{72496938-1984-4204-A906-836CD8DC1D27}"/>
                                            </p:graphicEl>
                                          </p:spTgt>
                                        </p:tgtEl>
                                        <p:attrNameLst>
                                          <p:attrName>ppt_x</p:attrName>
                                        </p:attrNameLst>
                                      </p:cBhvr>
                                      <p:tavLst>
                                        <p:tav tm="0">
                                          <p:val>
                                            <p:strVal val="#ppt_x"/>
                                          </p:val>
                                        </p:tav>
                                        <p:tav tm="100000">
                                          <p:val>
                                            <p:strVal val="#ppt_x"/>
                                          </p:val>
                                        </p:tav>
                                      </p:tavLst>
                                    </p:anim>
                                    <p:anim calcmode="lin" valueType="num">
                                      <p:cBhvr>
                                        <p:cTn id="45" dur="1000" fill="hold"/>
                                        <p:tgtEl>
                                          <p:spTgt spid="4">
                                            <p:graphicEl>
                                              <a:dgm id="{72496938-1984-4204-A906-836CD8DC1D27}"/>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
                                            <p:graphicEl>
                                              <a:dgm id="{D8EC4790-C554-448C-8A04-92C0BF6C20F8}"/>
                                            </p:graphicEl>
                                          </p:spTgt>
                                        </p:tgtEl>
                                        <p:attrNameLst>
                                          <p:attrName>style.visibility</p:attrName>
                                        </p:attrNameLst>
                                      </p:cBhvr>
                                      <p:to>
                                        <p:strVal val="visible"/>
                                      </p:to>
                                    </p:set>
                                    <p:animEffect transition="in" filter="fade">
                                      <p:cBhvr>
                                        <p:cTn id="48" dur="1000"/>
                                        <p:tgtEl>
                                          <p:spTgt spid="4">
                                            <p:graphicEl>
                                              <a:dgm id="{D8EC4790-C554-448C-8A04-92C0BF6C20F8}"/>
                                            </p:graphicEl>
                                          </p:spTgt>
                                        </p:tgtEl>
                                      </p:cBhvr>
                                    </p:animEffect>
                                    <p:anim calcmode="lin" valueType="num">
                                      <p:cBhvr>
                                        <p:cTn id="49" dur="1000" fill="hold"/>
                                        <p:tgtEl>
                                          <p:spTgt spid="4">
                                            <p:graphicEl>
                                              <a:dgm id="{D8EC4790-C554-448C-8A04-92C0BF6C20F8}"/>
                                            </p:graphicEl>
                                          </p:spTgt>
                                        </p:tgtEl>
                                        <p:attrNameLst>
                                          <p:attrName>ppt_x</p:attrName>
                                        </p:attrNameLst>
                                      </p:cBhvr>
                                      <p:tavLst>
                                        <p:tav tm="0">
                                          <p:val>
                                            <p:strVal val="#ppt_x"/>
                                          </p:val>
                                        </p:tav>
                                        <p:tav tm="100000">
                                          <p:val>
                                            <p:strVal val="#ppt_x"/>
                                          </p:val>
                                        </p:tav>
                                      </p:tavLst>
                                    </p:anim>
                                    <p:anim calcmode="lin" valueType="num">
                                      <p:cBhvr>
                                        <p:cTn id="50" dur="1000" fill="hold"/>
                                        <p:tgtEl>
                                          <p:spTgt spid="4">
                                            <p:graphicEl>
                                              <a:dgm id="{D8EC4790-C554-448C-8A04-92C0BF6C20F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4" grpId="0">
        <p:bldSub>
          <a:bldDgm bld="one"/>
        </p:bldSub>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FFB80-5886-296C-D66F-9E792BC06A82}"/>
              </a:ext>
            </a:extLst>
          </p:cNvPr>
          <p:cNvSpPr>
            <a:spLocks noGrp="1"/>
          </p:cNvSpPr>
          <p:nvPr>
            <p:ph type="title"/>
          </p:nvPr>
        </p:nvSpPr>
        <p:spPr>
          <a:xfrm>
            <a:off x="1425939" y="325760"/>
            <a:ext cx="8392672" cy="637715"/>
          </a:xfrm>
        </p:spPr>
        <p:txBody>
          <a:bodyPr/>
          <a:lstStyle/>
          <a:p>
            <a:r>
              <a:rPr lang="en-IN" dirty="0"/>
              <a:t>Rate of exchange configuration</a:t>
            </a:r>
            <a:endParaRPr lang="en-US" dirty="0"/>
          </a:p>
        </p:txBody>
      </p:sp>
      <p:pic>
        <p:nvPicPr>
          <p:cNvPr id="4" name="Picture 3">
            <a:extLst>
              <a:ext uri="{FF2B5EF4-FFF2-40B4-BE49-F238E27FC236}">
                <a16:creationId xmlns:a16="http://schemas.microsoft.com/office/drawing/2014/main" id="{7334ED58-136B-21B0-41B3-4CB98EFEE39E}"/>
              </a:ext>
            </a:extLst>
          </p:cNvPr>
          <p:cNvPicPr>
            <a:picLocks noChangeAspect="1"/>
          </p:cNvPicPr>
          <p:nvPr/>
        </p:nvPicPr>
        <p:blipFill>
          <a:blip r:embed="rId2"/>
          <a:stretch>
            <a:fillRect/>
          </a:stretch>
        </p:blipFill>
        <p:spPr>
          <a:xfrm>
            <a:off x="209321" y="1550731"/>
            <a:ext cx="11586072" cy="3219849"/>
          </a:xfrm>
          <a:prstGeom prst="rect">
            <a:avLst/>
          </a:prstGeom>
          <a:ln>
            <a:solidFill>
              <a:schemeClr val="tx1"/>
            </a:solidFill>
          </a:ln>
        </p:spPr>
      </p:pic>
      <p:sp>
        <p:nvSpPr>
          <p:cNvPr id="5" name="Double Bracket 4">
            <a:extLst>
              <a:ext uri="{FF2B5EF4-FFF2-40B4-BE49-F238E27FC236}">
                <a16:creationId xmlns:a16="http://schemas.microsoft.com/office/drawing/2014/main" id="{A5D9D476-EEBF-A51B-16A0-077417580000}"/>
              </a:ext>
            </a:extLst>
          </p:cNvPr>
          <p:cNvSpPr/>
          <p:nvPr/>
        </p:nvSpPr>
        <p:spPr>
          <a:xfrm>
            <a:off x="363557" y="5307270"/>
            <a:ext cx="10928732" cy="542687"/>
          </a:xfrm>
          <a:prstGeom prst="bracketPair">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000" b="1" i="1" dirty="0">
                <a:solidFill>
                  <a:schemeClr val="accent2"/>
                </a:solidFill>
              </a:rPr>
              <a:t>It is optional to configure the Rate of exchange, as the user can enter during voucher entry as well</a:t>
            </a:r>
            <a:endParaRPr lang="en-US" sz="2000" b="1" i="1" dirty="0">
              <a:solidFill>
                <a:schemeClr val="accent2"/>
              </a:solidFill>
            </a:endParaRPr>
          </a:p>
        </p:txBody>
      </p:sp>
    </p:spTree>
    <p:extLst>
      <p:ext uri="{BB962C8B-B14F-4D97-AF65-F5344CB8AC3E}">
        <p14:creationId xmlns:p14="http://schemas.microsoft.com/office/powerpoint/2010/main" val="275931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DEADD-5313-8ECE-D07A-7D4EEF57406B}"/>
              </a:ext>
            </a:extLst>
          </p:cNvPr>
          <p:cNvSpPr>
            <a:spLocks noGrp="1"/>
          </p:cNvSpPr>
          <p:nvPr>
            <p:ph type="title"/>
          </p:nvPr>
        </p:nvSpPr>
        <p:spPr>
          <a:xfrm>
            <a:off x="452070" y="1075453"/>
            <a:ext cx="11152980" cy="454884"/>
          </a:xfrm>
        </p:spPr>
        <p:txBody>
          <a:bodyPr>
            <a:normAutofit/>
          </a:bodyPr>
          <a:lstStyle/>
          <a:p>
            <a:r>
              <a:rPr lang="en-IN" sz="2600" dirty="0"/>
              <a:t>Voucher entry – Sales/Purchase</a:t>
            </a:r>
            <a:endParaRPr lang="en-US" sz="2600" dirty="0"/>
          </a:p>
        </p:txBody>
      </p:sp>
      <p:pic>
        <p:nvPicPr>
          <p:cNvPr id="23554" name="Picture 2" descr="Sales Invoice with Foreign Currency in TallyPrime">
            <a:extLst>
              <a:ext uri="{FF2B5EF4-FFF2-40B4-BE49-F238E27FC236}">
                <a16:creationId xmlns:a16="http://schemas.microsoft.com/office/drawing/2014/main" id="{8364D2D4-AFD7-BD62-6EAC-CD162512DF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2070" y="1792110"/>
            <a:ext cx="8423866" cy="4624868"/>
          </a:xfrm>
          <a:prstGeom prst="rect">
            <a:avLst/>
          </a:prstGeom>
          <a:solidFill>
            <a:srgbClr val="FFFFFF"/>
          </a:solidFill>
        </p:spPr>
      </p:pic>
      <p:pic>
        <p:nvPicPr>
          <p:cNvPr id="8" name="Picture 7">
            <a:extLst>
              <a:ext uri="{FF2B5EF4-FFF2-40B4-BE49-F238E27FC236}">
                <a16:creationId xmlns:a16="http://schemas.microsoft.com/office/drawing/2014/main" id="{83866D8E-3E20-79D9-F657-07F9F1071468}"/>
              </a:ext>
            </a:extLst>
          </p:cNvPr>
          <p:cNvPicPr>
            <a:picLocks noChangeAspect="1"/>
          </p:cNvPicPr>
          <p:nvPr/>
        </p:nvPicPr>
        <p:blipFill>
          <a:blip r:embed="rId3"/>
          <a:stretch>
            <a:fillRect/>
          </a:stretch>
        </p:blipFill>
        <p:spPr>
          <a:xfrm>
            <a:off x="9089048" y="3139941"/>
            <a:ext cx="2650882" cy="578118"/>
          </a:xfrm>
          <a:prstGeom prst="rect">
            <a:avLst/>
          </a:prstGeom>
          <a:ln>
            <a:solidFill>
              <a:schemeClr val="tx1"/>
            </a:solidFill>
          </a:ln>
        </p:spPr>
      </p:pic>
    </p:spTree>
    <p:extLst>
      <p:ext uri="{BB962C8B-B14F-4D97-AF65-F5344CB8AC3E}">
        <p14:creationId xmlns:p14="http://schemas.microsoft.com/office/powerpoint/2010/main" val="952030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8EF77-A92E-E95A-032A-0D850681C322}"/>
              </a:ext>
            </a:extLst>
          </p:cNvPr>
          <p:cNvSpPr>
            <a:spLocks noGrp="1"/>
          </p:cNvSpPr>
          <p:nvPr>
            <p:ph type="title"/>
          </p:nvPr>
        </p:nvSpPr>
        <p:spPr/>
        <p:txBody>
          <a:bodyPr/>
          <a:lstStyle/>
          <a:p>
            <a:r>
              <a:rPr lang="en-US" dirty="0"/>
              <a:t>Invoice print configuration</a:t>
            </a:r>
          </a:p>
        </p:txBody>
      </p:sp>
      <p:pic>
        <p:nvPicPr>
          <p:cNvPr id="5" name="Picture 4">
            <a:extLst>
              <a:ext uri="{FF2B5EF4-FFF2-40B4-BE49-F238E27FC236}">
                <a16:creationId xmlns:a16="http://schemas.microsoft.com/office/drawing/2014/main" id="{4961E768-9673-2124-D9A7-56806679E8D4}"/>
              </a:ext>
            </a:extLst>
          </p:cNvPr>
          <p:cNvPicPr>
            <a:picLocks noChangeAspect="1"/>
          </p:cNvPicPr>
          <p:nvPr/>
        </p:nvPicPr>
        <p:blipFill>
          <a:blip r:embed="rId2"/>
          <a:stretch>
            <a:fillRect/>
          </a:stretch>
        </p:blipFill>
        <p:spPr>
          <a:xfrm>
            <a:off x="452069" y="1817784"/>
            <a:ext cx="6242181" cy="2368626"/>
          </a:xfrm>
          <a:prstGeom prst="rect">
            <a:avLst/>
          </a:prstGeom>
          <a:ln>
            <a:solidFill>
              <a:schemeClr val="tx1"/>
            </a:solidFill>
          </a:ln>
        </p:spPr>
      </p:pic>
      <p:pic>
        <p:nvPicPr>
          <p:cNvPr id="7" name="Picture 6">
            <a:extLst>
              <a:ext uri="{FF2B5EF4-FFF2-40B4-BE49-F238E27FC236}">
                <a16:creationId xmlns:a16="http://schemas.microsoft.com/office/drawing/2014/main" id="{D7145438-5254-AC63-2A61-C67C46E1F30B}"/>
              </a:ext>
            </a:extLst>
          </p:cNvPr>
          <p:cNvPicPr>
            <a:picLocks noChangeAspect="1"/>
          </p:cNvPicPr>
          <p:nvPr/>
        </p:nvPicPr>
        <p:blipFill>
          <a:blip r:embed="rId3"/>
          <a:stretch>
            <a:fillRect/>
          </a:stretch>
        </p:blipFill>
        <p:spPr>
          <a:xfrm>
            <a:off x="3917648" y="4405127"/>
            <a:ext cx="6516009" cy="2019582"/>
          </a:xfrm>
          <a:prstGeom prst="rect">
            <a:avLst/>
          </a:prstGeom>
          <a:ln>
            <a:solidFill>
              <a:schemeClr val="accent1"/>
            </a:solidFill>
          </a:ln>
        </p:spPr>
      </p:pic>
    </p:spTree>
    <p:extLst>
      <p:ext uri="{BB962C8B-B14F-4D97-AF65-F5344CB8AC3E}">
        <p14:creationId xmlns:p14="http://schemas.microsoft.com/office/powerpoint/2010/main" val="15026880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AFC56-9103-9B82-3C32-CB7F6982BB79}"/>
              </a:ext>
            </a:extLst>
          </p:cNvPr>
          <p:cNvSpPr>
            <a:spLocks noGrp="1"/>
          </p:cNvSpPr>
          <p:nvPr>
            <p:ph type="title"/>
          </p:nvPr>
        </p:nvSpPr>
        <p:spPr>
          <a:xfrm>
            <a:off x="1503056" y="325760"/>
            <a:ext cx="8392672" cy="637715"/>
          </a:xfrm>
        </p:spPr>
        <p:txBody>
          <a:bodyPr/>
          <a:lstStyle/>
          <a:p>
            <a:r>
              <a:rPr lang="en-US" dirty="0"/>
              <a:t>Forex gain/loss</a:t>
            </a:r>
          </a:p>
        </p:txBody>
      </p:sp>
      <p:cxnSp>
        <p:nvCxnSpPr>
          <p:cNvPr id="6" name="Straight Connector 5">
            <a:extLst>
              <a:ext uri="{FF2B5EF4-FFF2-40B4-BE49-F238E27FC236}">
                <a16:creationId xmlns:a16="http://schemas.microsoft.com/office/drawing/2014/main" id="{30B74DC2-9081-5FD0-6994-C5CAFA3A0039}"/>
              </a:ext>
            </a:extLst>
          </p:cNvPr>
          <p:cNvCxnSpPr/>
          <p:nvPr/>
        </p:nvCxnSpPr>
        <p:spPr>
          <a:xfrm>
            <a:off x="1035586" y="2016087"/>
            <a:ext cx="9926197" cy="0"/>
          </a:xfrm>
          <a:prstGeom prst="line">
            <a:avLst/>
          </a:prstGeom>
          <a:ln>
            <a:solidFill>
              <a:schemeClr val="bg2">
                <a:lumMod val="75000"/>
              </a:schemeClr>
            </a:solidFill>
          </a:ln>
          <a:effectLst>
            <a:glow rad="101600">
              <a:schemeClr val="tx1">
                <a:lumMod val="50000"/>
                <a:lumOff val="50000"/>
                <a:alpha val="60000"/>
              </a:schemeClr>
            </a:glow>
          </a:effectLst>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9B39950D-0AE0-9DF0-42C7-1907CFD4C44C}"/>
              </a:ext>
            </a:extLst>
          </p:cNvPr>
          <p:cNvSpPr/>
          <p:nvPr/>
        </p:nvSpPr>
        <p:spPr>
          <a:xfrm>
            <a:off x="1035586" y="1416920"/>
            <a:ext cx="4109291" cy="493255"/>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What is Forex gain/loss?</a:t>
            </a:r>
            <a:endParaRPr lang="en-US" sz="2800" b="1" dirty="0">
              <a:solidFill>
                <a:schemeClr val="tx1"/>
              </a:solidFill>
            </a:endParaRPr>
          </a:p>
        </p:txBody>
      </p:sp>
      <p:sp>
        <p:nvSpPr>
          <p:cNvPr id="8" name="Rectangle: Rounded Corners 7">
            <a:extLst>
              <a:ext uri="{FF2B5EF4-FFF2-40B4-BE49-F238E27FC236}">
                <a16:creationId xmlns:a16="http://schemas.microsoft.com/office/drawing/2014/main" id="{58F89C64-080E-2A1D-FE6E-1768A8B9E707}"/>
              </a:ext>
            </a:extLst>
          </p:cNvPr>
          <p:cNvSpPr/>
          <p:nvPr/>
        </p:nvSpPr>
        <p:spPr>
          <a:xfrm>
            <a:off x="1096178" y="2234176"/>
            <a:ext cx="9805012" cy="117880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accent1"/>
                </a:solidFill>
              </a:rPr>
              <a:t>Forex gain or loss is the profit or loss that happens when the exchange rate between two currencies changes during invoicing and when the amount is actually paid or received.</a:t>
            </a:r>
          </a:p>
        </p:txBody>
      </p:sp>
      <p:cxnSp>
        <p:nvCxnSpPr>
          <p:cNvPr id="11" name="Straight Connector 10">
            <a:extLst>
              <a:ext uri="{FF2B5EF4-FFF2-40B4-BE49-F238E27FC236}">
                <a16:creationId xmlns:a16="http://schemas.microsoft.com/office/drawing/2014/main" id="{40AAE9D2-23E5-E9D0-68A7-A9FC66D93DE2}"/>
              </a:ext>
            </a:extLst>
          </p:cNvPr>
          <p:cNvCxnSpPr/>
          <p:nvPr/>
        </p:nvCxnSpPr>
        <p:spPr>
          <a:xfrm>
            <a:off x="1035586" y="3556612"/>
            <a:ext cx="9926197" cy="0"/>
          </a:xfrm>
          <a:prstGeom prst="line">
            <a:avLst/>
          </a:prstGeom>
          <a:ln>
            <a:solidFill>
              <a:schemeClr val="bg2">
                <a:lumMod val="75000"/>
              </a:schemeClr>
            </a:solidFill>
          </a:ln>
          <a:effectLst>
            <a:glow rad="101600">
              <a:schemeClr val="tx1">
                <a:lumMod val="50000"/>
                <a:lumOff val="50000"/>
                <a:alpha val="60000"/>
              </a:schemeClr>
            </a:glow>
          </a:effectLst>
        </p:spPr>
        <p:style>
          <a:lnRef idx="1">
            <a:schemeClr val="dk1"/>
          </a:lnRef>
          <a:fillRef idx="0">
            <a:schemeClr val="dk1"/>
          </a:fillRef>
          <a:effectRef idx="0">
            <a:schemeClr val="dk1"/>
          </a:effectRef>
          <a:fontRef idx="minor">
            <a:schemeClr val="tx1"/>
          </a:fontRef>
        </p:style>
      </p:cxnSp>
      <p:graphicFrame>
        <p:nvGraphicFramePr>
          <p:cNvPr id="12" name="Table 11">
            <a:extLst>
              <a:ext uri="{FF2B5EF4-FFF2-40B4-BE49-F238E27FC236}">
                <a16:creationId xmlns:a16="http://schemas.microsoft.com/office/drawing/2014/main" id="{1DC2D37B-2084-B43A-6A7E-3847F87D9494}"/>
              </a:ext>
            </a:extLst>
          </p:cNvPr>
          <p:cNvGraphicFramePr>
            <a:graphicFrameLocks noGrp="1"/>
          </p:cNvGraphicFramePr>
          <p:nvPr>
            <p:extLst>
              <p:ext uri="{D42A27DB-BD31-4B8C-83A1-F6EECF244321}">
                <p14:modId xmlns:p14="http://schemas.microsoft.com/office/powerpoint/2010/main" val="1690124460"/>
              </p:ext>
            </p:extLst>
          </p:nvPr>
        </p:nvGraphicFramePr>
        <p:xfrm>
          <a:off x="2495932" y="4043190"/>
          <a:ext cx="6406920" cy="1479872"/>
        </p:xfrm>
        <a:graphic>
          <a:graphicData uri="http://schemas.openxmlformats.org/drawingml/2006/table">
            <a:tbl>
              <a:tblPr firstRow="1" bandRow="1">
                <a:tableStyleId>{7DF18680-E054-41AD-8BC1-D1AEF772440D}</a:tableStyleId>
              </a:tblPr>
              <a:tblGrid>
                <a:gridCol w="765493">
                  <a:extLst>
                    <a:ext uri="{9D8B030D-6E8A-4147-A177-3AD203B41FA5}">
                      <a16:colId xmlns:a16="http://schemas.microsoft.com/office/drawing/2014/main" val="2864433058"/>
                    </a:ext>
                  </a:extLst>
                </a:gridCol>
                <a:gridCol w="2032000">
                  <a:extLst>
                    <a:ext uri="{9D8B030D-6E8A-4147-A177-3AD203B41FA5}">
                      <a16:colId xmlns:a16="http://schemas.microsoft.com/office/drawing/2014/main" val="3100217749"/>
                    </a:ext>
                  </a:extLst>
                </a:gridCol>
                <a:gridCol w="2032000">
                  <a:extLst>
                    <a:ext uri="{9D8B030D-6E8A-4147-A177-3AD203B41FA5}">
                      <a16:colId xmlns:a16="http://schemas.microsoft.com/office/drawing/2014/main" val="2365747161"/>
                    </a:ext>
                  </a:extLst>
                </a:gridCol>
                <a:gridCol w="1577427">
                  <a:extLst>
                    <a:ext uri="{9D8B030D-6E8A-4147-A177-3AD203B41FA5}">
                      <a16:colId xmlns:a16="http://schemas.microsoft.com/office/drawing/2014/main" val="4176255136"/>
                    </a:ext>
                  </a:extLst>
                </a:gridCol>
              </a:tblGrid>
              <a:tr h="367352">
                <a:tc>
                  <a:txBody>
                    <a:bodyPr/>
                    <a:lstStyle/>
                    <a:p>
                      <a:r>
                        <a:rPr lang="en-IN" dirty="0"/>
                        <a:t>SL No</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IN" dirty="0"/>
                        <a:t>Transaction type</a:t>
                      </a:r>
                      <a:endParaRPr lang="en-US" dirty="0"/>
                    </a:p>
                  </a:txBody>
                  <a:tcPr>
                    <a:lnT w="12700" cap="flat" cmpd="sng" algn="ctr">
                      <a:solidFill>
                        <a:schemeClr val="tx1"/>
                      </a:solidFill>
                      <a:prstDash val="solid"/>
                      <a:round/>
                      <a:headEnd type="none" w="med" len="med"/>
                      <a:tailEnd type="none" w="med" len="med"/>
                    </a:lnT>
                  </a:tcPr>
                </a:tc>
                <a:tc>
                  <a:txBody>
                    <a:bodyPr/>
                    <a:lstStyle/>
                    <a:p>
                      <a:r>
                        <a:rPr lang="en-IN" dirty="0"/>
                        <a:t>Rate of exchange</a:t>
                      </a:r>
                      <a:endParaRPr lang="en-US" dirty="0"/>
                    </a:p>
                  </a:txBody>
                  <a:tcPr>
                    <a:lnT w="12700" cap="flat" cmpd="sng" algn="ctr">
                      <a:solidFill>
                        <a:schemeClr val="tx1"/>
                      </a:solidFill>
                      <a:prstDash val="solid"/>
                      <a:round/>
                      <a:headEnd type="none" w="med" len="med"/>
                      <a:tailEnd type="none" w="med" len="med"/>
                    </a:lnT>
                  </a:tcPr>
                </a:tc>
                <a:tc>
                  <a:txBody>
                    <a:bodyPr/>
                    <a:lstStyle/>
                    <a:p>
                      <a:r>
                        <a:rPr lang="en-IN" dirty="0"/>
                        <a:t>Cost of $ in ₹</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39033939"/>
                  </a:ext>
                </a:extLst>
              </a:tr>
              <a:tr h="370840">
                <a:tc>
                  <a:txBody>
                    <a:bodyPr/>
                    <a:lstStyle/>
                    <a:p>
                      <a:pPr algn="ctr"/>
                      <a:r>
                        <a:rPr lang="en-IN" dirty="0"/>
                        <a:t>1</a:t>
                      </a:r>
                      <a:endParaRPr lang="en-US" dirty="0"/>
                    </a:p>
                  </a:txBody>
                  <a:tcPr>
                    <a:lnL w="12700" cap="flat" cmpd="sng" algn="ctr">
                      <a:solidFill>
                        <a:schemeClr val="tx1"/>
                      </a:solidFill>
                      <a:prstDash val="solid"/>
                      <a:round/>
                      <a:headEnd type="none" w="med" len="med"/>
                      <a:tailEnd type="none" w="med" len="med"/>
                    </a:lnL>
                  </a:tcPr>
                </a:tc>
                <a:tc>
                  <a:txBody>
                    <a:bodyPr/>
                    <a:lstStyle/>
                    <a:p>
                      <a:r>
                        <a:rPr lang="en-IN" dirty="0"/>
                        <a:t>Sales – 100$</a:t>
                      </a:r>
                      <a:endParaRPr lang="en-US" dirty="0"/>
                    </a:p>
                  </a:txBody>
                  <a:tcPr/>
                </a:tc>
                <a:tc>
                  <a:txBody>
                    <a:bodyPr/>
                    <a:lstStyle/>
                    <a:p>
                      <a:r>
                        <a:rPr lang="en-IN" dirty="0"/>
                        <a:t>80₹\1$</a:t>
                      </a:r>
                      <a:endParaRPr lang="en-US" dirty="0"/>
                    </a:p>
                  </a:txBody>
                  <a:tcPr/>
                </a:tc>
                <a:tc>
                  <a:txBody>
                    <a:bodyPr/>
                    <a:lstStyle/>
                    <a:p>
                      <a:r>
                        <a:rPr lang="en-IN" dirty="0"/>
                        <a:t>8000₹</a:t>
                      </a:r>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83382598"/>
                  </a:ext>
                </a:extLst>
              </a:tr>
              <a:tr h="370840">
                <a:tc>
                  <a:txBody>
                    <a:bodyPr/>
                    <a:lstStyle/>
                    <a:p>
                      <a:pPr algn="ctr"/>
                      <a:r>
                        <a:rPr lang="en-IN" dirty="0"/>
                        <a:t>2</a:t>
                      </a:r>
                      <a:endParaRPr lang="en-US" dirty="0"/>
                    </a:p>
                  </a:txBody>
                  <a:tcPr>
                    <a:lnL w="12700" cap="flat" cmpd="sng" algn="ctr">
                      <a:solidFill>
                        <a:schemeClr val="tx1"/>
                      </a:solidFill>
                      <a:prstDash val="solid"/>
                      <a:round/>
                      <a:headEnd type="none" w="med" len="med"/>
                      <a:tailEnd type="none" w="med" len="med"/>
                    </a:lnL>
                  </a:tcPr>
                </a:tc>
                <a:tc>
                  <a:txBody>
                    <a:bodyPr/>
                    <a:lstStyle/>
                    <a:p>
                      <a:r>
                        <a:rPr lang="en-IN" dirty="0"/>
                        <a:t>Receipt – 100$</a:t>
                      </a:r>
                      <a:endParaRPr lang="en-US" dirty="0"/>
                    </a:p>
                  </a:txBody>
                  <a:tcPr/>
                </a:tc>
                <a:tc>
                  <a:txBody>
                    <a:bodyPr/>
                    <a:lstStyle/>
                    <a:p>
                      <a:r>
                        <a:rPr lang="en-IN" dirty="0"/>
                        <a:t>82₹\1$</a:t>
                      </a:r>
                      <a:endParaRPr lang="en-US" dirty="0"/>
                    </a:p>
                  </a:txBody>
                  <a:tcPr/>
                </a:tc>
                <a:tc>
                  <a:txBody>
                    <a:bodyPr/>
                    <a:lstStyle/>
                    <a:p>
                      <a:r>
                        <a:rPr lang="en-IN" dirty="0"/>
                        <a:t>8200₹</a:t>
                      </a:r>
                      <a:endParaRPr lang="en-US"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45243265"/>
                  </a:ext>
                </a:extLst>
              </a:tr>
              <a:tr h="370840">
                <a:tc>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r>
                        <a:rPr lang="en-IN" b="1" dirty="0"/>
                        <a:t>Forex gain\loss</a:t>
                      </a:r>
                      <a:endParaRPr lang="en-US" b="1" dirty="0"/>
                    </a:p>
                  </a:txBody>
                  <a:tcPr>
                    <a:lnB w="12700" cap="flat" cmpd="sng" algn="ctr">
                      <a:solidFill>
                        <a:schemeClr val="tx1"/>
                      </a:solidFill>
                      <a:prstDash val="solid"/>
                      <a:round/>
                      <a:headEnd type="none" w="med" len="med"/>
                      <a:tailEnd type="none" w="med" len="med"/>
                    </a:lnB>
                  </a:tcPr>
                </a:tc>
                <a:tc>
                  <a:txBody>
                    <a:bodyPr/>
                    <a:lstStyle/>
                    <a:p>
                      <a:r>
                        <a:rPr lang="en-IN" b="1" dirty="0"/>
                        <a:t>200₹</a:t>
                      </a:r>
                      <a:endParaRPr lang="en-US"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2983255"/>
                  </a:ext>
                </a:extLst>
              </a:tr>
            </a:tbl>
          </a:graphicData>
        </a:graphic>
      </p:graphicFrame>
    </p:spTree>
    <p:extLst>
      <p:ext uri="{BB962C8B-B14F-4D97-AF65-F5344CB8AC3E}">
        <p14:creationId xmlns:p14="http://schemas.microsoft.com/office/powerpoint/2010/main" val="30046732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CCD5-1AB0-654F-76E7-5197368636DD}"/>
              </a:ext>
            </a:extLst>
          </p:cNvPr>
          <p:cNvSpPr>
            <a:spLocks noGrp="1"/>
          </p:cNvSpPr>
          <p:nvPr>
            <p:ph type="title"/>
          </p:nvPr>
        </p:nvSpPr>
        <p:spPr>
          <a:xfrm>
            <a:off x="1503057" y="325760"/>
            <a:ext cx="8392672" cy="637715"/>
          </a:xfrm>
        </p:spPr>
        <p:txBody>
          <a:bodyPr/>
          <a:lstStyle/>
          <a:p>
            <a:r>
              <a:rPr lang="en-IN" dirty="0"/>
              <a:t>Treatment of Forex gain/loss</a:t>
            </a:r>
            <a:endParaRPr lang="en-US" dirty="0"/>
          </a:p>
        </p:txBody>
      </p:sp>
      <p:cxnSp>
        <p:nvCxnSpPr>
          <p:cNvPr id="4" name="Straight Connector 3">
            <a:extLst>
              <a:ext uri="{FF2B5EF4-FFF2-40B4-BE49-F238E27FC236}">
                <a16:creationId xmlns:a16="http://schemas.microsoft.com/office/drawing/2014/main" id="{87B5231C-2CEA-EAC2-6983-4F0590E0B1F9}"/>
              </a:ext>
            </a:extLst>
          </p:cNvPr>
          <p:cNvCxnSpPr/>
          <p:nvPr/>
        </p:nvCxnSpPr>
        <p:spPr>
          <a:xfrm>
            <a:off x="1035586" y="2016087"/>
            <a:ext cx="9926197" cy="0"/>
          </a:xfrm>
          <a:prstGeom prst="line">
            <a:avLst/>
          </a:prstGeom>
          <a:ln>
            <a:solidFill>
              <a:schemeClr val="bg2">
                <a:lumMod val="75000"/>
              </a:schemeClr>
            </a:solidFill>
          </a:ln>
          <a:effectLst>
            <a:glow rad="101600">
              <a:schemeClr val="tx1">
                <a:lumMod val="50000"/>
                <a:lumOff val="50000"/>
                <a:alpha val="60000"/>
              </a:schemeClr>
            </a:glow>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7A411A4-8C38-3122-0974-C2FFC2F2787D}"/>
              </a:ext>
            </a:extLst>
          </p:cNvPr>
          <p:cNvCxnSpPr/>
          <p:nvPr/>
        </p:nvCxnSpPr>
        <p:spPr>
          <a:xfrm>
            <a:off x="1035586" y="3523562"/>
            <a:ext cx="9926197" cy="0"/>
          </a:xfrm>
          <a:prstGeom prst="line">
            <a:avLst/>
          </a:prstGeom>
          <a:ln>
            <a:solidFill>
              <a:schemeClr val="bg2">
                <a:lumMod val="75000"/>
              </a:schemeClr>
            </a:solidFill>
          </a:ln>
          <a:effectLst>
            <a:glow rad="101600">
              <a:schemeClr val="tx1">
                <a:lumMod val="50000"/>
                <a:lumOff val="50000"/>
                <a:alpha val="60000"/>
              </a:schemeClr>
            </a:glow>
          </a:effectLst>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9E8E5118-B523-A098-553B-CB64469D45A6}"/>
              </a:ext>
            </a:extLst>
          </p:cNvPr>
          <p:cNvSpPr/>
          <p:nvPr/>
        </p:nvSpPr>
        <p:spPr>
          <a:xfrm>
            <a:off x="857480" y="1378373"/>
            <a:ext cx="7061813" cy="63771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Accounting standards 11 applicable for forex gain/loss</a:t>
            </a:r>
            <a:endParaRPr lang="en-US" sz="2400" dirty="0">
              <a:solidFill>
                <a:schemeClr val="tx1"/>
              </a:solidFill>
            </a:endParaRPr>
          </a:p>
        </p:txBody>
      </p:sp>
      <p:sp>
        <p:nvSpPr>
          <p:cNvPr id="9" name="Rectangle: Rounded Corners 8">
            <a:extLst>
              <a:ext uri="{FF2B5EF4-FFF2-40B4-BE49-F238E27FC236}">
                <a16:creationId xmlns:a16="http://schemas.microsoft.com/office/drawing/2014/main" id="{EAAC44B5-0ADA-4D53-CC98-E619E5DF3DAD}"/>
              </a:ext>
            </a:extLst>
          </p:cNvPr>
          <p:cNvSpPr/>
          <p:nvPr/>
        </p:nvSpPr>
        <p:spPr>
          <a:xfrm>
            <a:off x="946532" y="2685136"/>
            <a:ext cx="10104303" cy="63771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chemeClr val="tx1"/>
                </a:solidFill>
              </a:rPr>
              <a:t>Forex gain or loss arised due to difference in rate of exchange should be accounted in Profit &amp; loss statement</a:t>
            </a:r>
            <a:endParaRPr lang="en-US" sz="2400" dirty="0">
              <a:solidFill>
                <a:schemeClr val="tx1"/>
              </a:solidFill>
            </a:endParaRPr>
          </a:p>
        </p:txBody>
      </p:sp>
      <p:pic>
        <p:nvPicPr>
          <p:cNvPr id="11" name="Picture 10">
            <a:extLst>
              <a:ext uri="{FF2B5EF4-FFF2-40B4-BE49-F238E27FC236}">
                <a16:creationId xmlns:a16="http://schemas.microsoft.com/office/drawing/2014/main" id="{AEFE68A0-2E5E-76BA-2F49-DE085B6A83FA}"/>
              </a:ext>
            </a:extLst>
          </p:cNvPr>
          <p:cNvPicPr>
            <a:picLocks noChangeAspect="1"/>
          </p:cNvPicPr>
          <p:nvPr/>
        </p:nvPicPr>
        <p:blipFill>
          <a:blip r:embed="rId2"/>
          <a:stretch>
            <a:fillRect/>
          </a:stretch>
        </p:blipFill>
        <p:spPr>
          <a:xfrm>
            <a:off x="6234915" y="4277171"/>
            <a:ext cx="4944165" cy="1829055"/>
          </a:xfrm>
          <a:prstGeom prst="rect">
            <a:avLst/>
          </a:prstGeom>
          <a:ln>
            <a:solidFill>
              <a:schemeClr val="tx1"/>
            </a:solidFill>
          </a:ln>
        </p:spPr>
      </p:pic>
      <p:sp>
        <p:nvSpPr>
          <p:cNvPr id="12" name="Double Bracket 11">
            <a:extLst>
              <a:ext uri="{FF2B5EF4-FFF2-40B4-BE49-F238E27FC236}">
                <a16:creationId xmlns:a16="http://schemas.microsoft.com/office/drawing/2014/main" id="{BA252470-6A28-5208-F535-77FB3FFFBDB5}"/>
              </a:ext>
            </a:extLst>
          </p:cNvPr>
          <p:cNvSpPr/>
          <p:nvPr/>
        </p:nvSpPr>
        <p:spPr>
          <a:xfrm>
            <a:off x="583894" y="5056742"/>
            <a:ext cx="1575412" cy="637705"/>
          </a:xfrm>
          <a:prstGeom prst="bracketPair">
            <a:avLst/>
          </a:prstGeom>
          <a:solidFill>
            <a:schemeClr val="accent2">
              <a:lumMod val="20000"/>
              <a:lumOff val="80000"/>
            </a:schemeClr>
          </a:solidFill>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b="1" dirty="0"/>
              <a:t>JOURNAL</a:t>
            </a:r>
          </a:p>
        </p:txBody>
      </p:sp>
      <p:pic>
        <p:nvPicPr>
          <p:cNvPr id="14" name="Picture 13">
            <a:extLst>
              <a:ext uri="{FF2B5EF4-FFF2-40B4-BE49-F238E27FC236}">
                <a16:creationId xmlns:a16="http://schemas.microsoft.com/office/drawing/2014/main" id="{3444FC7A-E361-CC11-4641-F4BC81D5E5D2}"/>
              </a:ext>
            </a:extLst>
          </p:cNvPr>
          <p:cNvPicPr>
            <a:picLocks noChangeAspect="1"/>
          </p:cNvPicPr>
          <p:nvPr/>
        </p:nvPicPr>
        <p:blipFill>
          <a:blip r:embed="rId3"/>
          <a:stretch>
            <a:fillRect/>
          </a:stretch>
        </p:blipFill>
        <p:spPr>
          <a:xfrm>
            <a:off x="2829783" y="5164146"/>
            <a:ext cx="2734655" cy="422885"/>
          </a:xfrm>
          <a:prstGeom prst="rect">
            <a:avLst/>
          </a:prstGeom>
          <a:ln>
            <a:solidFill>
              <a:schemeClr val="tx1"/>
            </a:solidFill>
          </a:ln>
        </p:spPr>
      </p:pic>
    </p:spTree>
    <p:extLst>
      <p:ext uri="{BB962C8B-B14F-4D97-AF65-F5344CB8AC3E}">
        <p14:creationId xmlns:p14="http://schemas.microsoft.com/office/powerpoint/2010/main" val="148892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1F3BF-E8CE-2DB1-1211-8A45A85B5393}"/>
              </a:ext>
            </a:extLst>
          </p:cNvPr>
          <p:cNvSpPr>
            <a:spLocks noGrp="1"/>
          </p:cNvSpPr>
          <p:nvPr>
            <p:ph type="title"/>
          </p:nvPr>
        </p:nvSpPr>
        <p:spPr>
          <a:xfrm>
            <a:off x="452070" y="1075453"/>
            <a:ext cx="11152980" cy="454884"/>
          </a:xfrm>
        </p:spPr>
        <p:txBody>
          <a:bodyPr>
            <a:normAutofit/>
          </a:bodyPr>
          <a:lstStyle/>
          <a:p>
            <a:r>
              <a:rPr lang="en-US" sz="2600" dirty="0"/>
              <a:t>Forex gain/loss adjustment entry</a:t>
            </a:r>
          </a:p>
        </p:txBody>
      </p:sp>
      <p:pic>
        <p:nvPicPr>
          <p:cNvPr id="4" name="Picture 3">
            <a:extLst>
              <a:ext uri="{FF2B5EF4-FFF2-40B4-BE49-F238E27FC236}">
                <a16:creationId xmlns:a16="http://schemas.microsoft.com/office/drawing/2014/main" id="{69F2B225-B5BD-8AE3-5705-D1755E58E11E}"/>
              </a:ext>
            </a:extLst>
          </p:cNvPr>
          <p:cNvPicPr>
            <a:picLocks noChangeAspect="1"/>
          </p:cNvPicPr>
          <p:nvPr/>
        </p:nvPicPr>
        <p:blipFill>
          <a:blip r:embed="rId2"/>
          <a:stretch>
            <a:fillRect/>
          </a:stretch>
        </p:blipFill>
        <p:spPr>
          <a:xfrm>
            <a:off x="452070" y="2104584"/>
            <a:ext cx="11152980" cy="2648831"/>
          </a:xfrm>
          <a:prstGeom prst="rect">
            <a:avLst/>
          </a:prstGeom>
          <a:noFill/>
        </p:spPr>
      </p:pic>
    </p:spTree>
    <p:extLst>
      <p:ext uri="{BB962C8B-B14F-4D97-AF65-F5344CB8AC3E}">
        <p14:creationId xmlns:p14="http://schemas.microsoft.com/office/powerpoint/2010/main" val="2876218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B6709E-64E2-9692-5EC8-A1E32528530B}"/>
              </a:ext>
            </a:extLst>
          </p:cNvPr>
          <p:cNvSpPr>
            <a:spLocks noGrp="1"/>
          </p:cNvSpPr>
          <p:nvPr>
            <p:ph type="title"/>
          </p:nvPr>
        </p:nvSpPr>
        <p:spPr/>
        <p:txBody>
          <a:bodyPr/>
          <a:lstStyle/>
          <a:p>
            <a:r>
              <a:rPr lang="en-US" dirty="0"/>
              <a:t>Product walkthrough</a:t>
            </a:r>
          </a:p>
        </p:txBody>
      </p:sp>
    </p:spTree>
    <p:extLst>
      <p:ext uri="{BB962C8B-B14F-4D97-AF65-F5344CB8AC3E}">
        <p14:creationId xmlns:p14="http://schemas.microsoft.com/office/powerpoint/2010/main" val="48678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3E404-E127-C030-A56D-37F90076FD1A}"/>
              </a:ext>
            </a:extLst>
          </p:cNvPr>
          <p:cNvSpPr>
            <a:spLocks noGrp="1"/>
          </p:cNvSpPr>
          <p:nvPr>
            <p:ph type="title"/>
          </p:nvPr>
        </p:nvSpPr>
        <p:spPr/>
        <p:txBody>
          <a:bodyPr/>
          <a:lstStyle/>
          <a:p>
            <a:r>
              <a:rPr lang="en-IN" dirty="0"/>
              <a:t>Types of accounts</a:t>
            </a:r>
          </a:p>
        </p:txBody>
      </p:sp>
      <p:sp>
        <p:nvSpPr>
          <p:cNvPr id="24" name="Google Shape;650;p30">
            <a:extLst>
              <a:ext uri="{FF2B5EF4-FFF2-40B4-BE49-F238E27FC236}">
                <a16:creationId xmlns:a16="http://schemas.microsoft.com/office/drawing/2014/main" id="{4A1C5BAD-ABD0-1163-6345-BB432CFD0698}"/>
              </a:ext>
            </a:extLst>
          </p:cNvPr>
          <p:cNvSpPr/>
          <p:nvPr/>
        </p:nvSpPr>
        <p:spPr>
          <a:xfrm>
            <a:off x="303874" y="1793746"/>
            <a:ext cx="1680227" cy="756405"/>
          </a:xfrm>
          <a:custGeom>
            <a:avLst/>
            <a:gdLst/>
            <a:ahLst/>
            <a:cxnLst/>
            <a:rect l="l" t="t" r="r" b="b"/>
            <a:pathLst>
              <a:path w="31945" h="14381" extrusionOk="0">
                <a:moveTo>
                  <a:pt x="12077" y="1"/>
                </a:moveTo>
                <a:cubicBezTo>
                  <a:pt x="9310" y="1"/>
                  <a:pt x="6909" y="1566"/>
                  <a:pt x="5707" y="3858"/>
                </a:cubicBezTo>
                <a:lnTo>
                  <a:pt x="2" y="3858"/>
                </a:lnTo>
                <a:lnTo>
                  <a:pt x="3051" y="7229"/>
                </a:lnTo>
                <a:lnTo>
                  <a:pt x="1" y="10600"/>
                </a:lnTo>
                <a:lnTo>
                  <a:pt x="5747" y="10600"/>
                </a:lnTo>
                <a:cubicBezTo>
                  <a:pt x="6961" y="12851"/>
                  <a:pt x="9340" y="14381"/>
                  <a:pt x="12077" y="14381"/>
                </a:cubicBezTo>
                <a:cubicBezTo>
                  <a:pt x="14814" y="14381"/>
                  <a:pt x="17194" y="12851"/>
                  <a:pt x="18409" y="10600"/>
                </a:cubicBezTo>
                <a:lnTo>
                  <a:pt x="28895" y="10600"/>
                </a:lnTo>
                <a:lnTo>
                  <a:pt x="31945" y="7229"/>
                </a:lnTo>
                <a:lnTo>
                  <a:pt x="28895" y="3858"/>
                </a:lnTo>
                <a:lnTo>
                  <a:pt x="18448" y="3858"/>
                </a:lnTo>
                <a:cubicBezTo>
                  <a:pt x="17246" y="1566"/>
                  <a:pt x="14845" y="1"/>
                  <a:pt x="12077" y="1"/>
                </a:cubicBezTo>
                <a:close/>
              </a:path>
            </a:pathLst>
          </a:custGeom>
          <a:solidFill>
            <a:srgbClr val="FFC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effectLst/>
              <a:uLnTx/>
              <a:uFillTx/>
              <a:latin typeface="Arial"/>
              <a:cs typeface="Arial"/>
              <a:sym typeface="Arial"/>
            </a:endParaRPr>
          </a:p>
        </p:txBody>
      </p:sp>
      <p:sp>
        <p:nvSpPr>
          <p:cNvPr id="25" name="Google Shape;667;p30">
            <a:extLst>
              <a:ext uri="{FF2B5EF4-FFF2-40B4-BE49-F238E27FC236}">
                <a16:creationId xmlns:a16="http://schemas.microsoft.com/office/drawing/2014/main" id="{8477464A-1912-279E-94DA-9BDC344E694F}"/>
              </a:ext>
            </a:extLst>
          </p:cNvPr>
          <p:cNvSpPr txBox="1"/>
          <p:nvPr/>
        </p:nvSpPr>
        <p:spPr>
          <a:xfrm>
            <a:off x="527849" y="1877201"/>
            <a:ext cx="851400" cy="5472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b="1" kern="0" dirty="0">
                <a:latin typeface="Fira Sans Extra Condensed SemiBold"/>
                <a:ea typeface="Fira Sans Extra Condensed SemiBold"/>
                <a:cs typeface="Fira Sans Extra Condensed SemiBold"/>
                <a:sym typeface="Fira Sans Extra Condensed SemiBold"/>
              </a:rPr>
              <a:t>1</a:t>
            </a:r>
            <a:endParaRPr sz="2000" b="1" kern="0" dirty="0">
              <a:latin typeface="Fira Sans Extra Condensed SemiBold"/>
              <a:ea typeface="Fira Sans Extra Condensed SemiBold"/>
              <a:cs typeface="Fira Sans Extra Condensed SemiBold"/>
              <a:sym typeface="Fira Sans Extra Condensed SemiBold"/>
            </a:endParaRPr>
          </a:p>
        </p:txBody>
      </p:sp>
      <p:sp>
        <p:nvSpPr>
          <p:cNvPr id="26" name="Google Shape;650;p30">
            <a:extLst>
              <a:ext uri="{FF2B5EF4-FFF2-40B4-BE49-F238E27FC236}">
                <a16:creationId xmlns:a16="http://schemas.microsoft.com/office/drawing/2014/main" id="{1F088AAD-02E7-178C-9A4F-95CA581A140A}"/>
              </a:ext>
            </a:extLst>
          </p:cNvPr>
          <p:cNvSpPr/>
          <p:nvPr/>
        </p:nvSpPr>
        <p:spPr>
          <a:xfrm>
            <a:off x="4269447" y="1793746"/>
            <a:ext cx="1680227" cy="756405"/>
          </a:xfrm>
          <a:custGeom>
            <a:avLst/>
            <a:gdLst/>
            <a:ahLst/>
            <a:cxnLst/>
            <a:rect l="l" t="t" r="r" b="b"/>
            <a:pathLst>
              <a:path w="31945" h="14381" extrusionOk="0">
                <a:moveTo>
                  <a:pt x="12077" y="1"/>
                </a:moveTo>
                <a:cubicBezTo>
                  <a:pt x="9310" y="1"/>
                  <a:pt x="6909" y="1566"/>
                  <a:pt x="5707" y="3858"/>
                </a:cubicBezTo>
                <a:lnTo>
                  <a:pt x="2" y="3858"/>
                </a:lnTo>
                <a:lnTo>
                  <a:pt x="3051" y="7229"/>
                </a:lnTo>
                <a:lnTo>
                  <a:pt x="1" y="10600"/>
                </a:lnTo>
                <a:lnTo>
                  <a:pt x="5747" y="10600"/>
                </a:lnTo>
                <a:cubicBezTo>
                  <a:pt x="6961" y="12851"/>
                  <a:pt x="9340" y="14381"/>
                  <a:pt x="12077" y="14381"/>
                </a:cubicBezTo>
                <a:cubicBezTo>
                  <a:pt x="14814" y="14381"/>
                  <a:pt x="17194" y="12851"/>
                  <a:pt x="18409" y="10600"/>
                </a:cubicBezTo>
                <a:lnTo>
                  <a:pt x="28895" y="10600"/>
                </a:lnTo>
                <a:lnTo>
                  <a:pt x="31945" y="7229"/>
                </a:lnTo>
                <a:lnTo>
                  <a:pt x="28895" y="3858"/>
                </a:lnTo>
                <a:lnTo>
                  <a:pt x="18448" y="3858"/>
                </a:lnTo>
                <a:cubicBezTo>
                  <a:pt x="17246" y="1566"/>
                  <a:pt x="14845" y="1"/>
                  <a:pt x="12077" y="1"/>
                </a:cubicBezTo>
                <a:close/>
              </a:path>
            </a:pathLst>
          </a:custGeom>
          <a:solidFill>
            <a:srgbClr val="FFC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effectLst/>
              <a:uLnTx/>
              <a:uFillTx/>
              <a:latin typeface="Arial"/>
              <a:cs typeface="Arial"/>
              <a:sym typeface="Arial"/>
            </a:endParaRPr>
          </a:p>
        </p:txBody>
      </p:sp>
      <p:sp>
        <p:nvSpPr>
          <p:cNvPr id="27" name="Google Shape;667;p30">
            <a:extLst>
              <a:ext uri="{FF2B5EF4-FFF2-40B4-BE49-F238E27FC236}">
                <a16:creationId xmlns:a16="http://schemas.microsoft.com/office/drawing/2014/main" id="{DA95EECE-902E-A7B2-1527-EBBA93216631}"/>
              </a:ext>
            </a:extLst>
          </p:cNvPr>
          <p:cNvSpPr txBox="1"/>
          <p:nvPr/>
        </p:nvSpPr>
        <p:spPr>
          <a:xfrm>
            <a:off x="4493422" y="1877201"/>
            <a:ext cx="851400" cy="5472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b="1" kern="0" dirty="0">
                <a:latin typeface="Fira Sans Extra Condensed SemiBold"/>
                <a:ea typeface="Fira Sans Extra Condensed SemiBold"/>
                <a:cs typeface="Fira Sans Extra Condensed SemiBold"/>
                <a:sym typeface="Fira Sans Extra Condensed SemiBold"/>
              </a:rPr>
              <a:t>2</a:t>
            </a:r>
            <a:endParaRPr sz="2000" b="1" kern="0" dirty="0">
              <a:latin typeface="Fira Sans Extra Condensed SemiBold"/>
              <a:ea typeface="Fira Sans Extra Condensed SemiBold"/>
              <a:cs typeface="Fira Sans Extra Condensed SemiBold"/>
              <a:sym typeface="Fira Sans Extra Condensed SemiBold"/>
            </a:endParaRPr>
          </a:p>
        </p:txBody>
      </p:sp>
      <p:sp>
        <p:nvSpPr>
          <p:cNvPr id="28" name="Google Shape;650;p30">
            <a:extLst>
              <a:ext uri="{FF2B5EF4-FFF2-40B4-BE49-F238E27FC236}">
                <a16:creationId xmlns:a16="http://schemas.microsoft.com/office/drawing/2014/main" id="{30F7B3E0-784D-5191-5B17-F76B6C74B39B}"/>
              </a:ext>
            </a:extLst>
          </p:cNvPr>
          <p:cNvSpPr/>
          <p:nvPr/>
        </p:nvSpPr>
        <p:spPr>
          <a:xfrm>
            <a:off x="8068561" y="1803912"/>
            <a:ext cx="1680227" cy="756405"/>
          </a:xfrm>
          <a:custGeom>
            <a:avLst/>
            <a:gdLst/>
            <a:ahLst/>
            <a:cxnLst/>
            <a:rect l="l" t="t" r="r" b="b"/>
            <a:pathLst>
              <a:path w="31945" h="14381" extrusionOk="0">
                <a:moveTo>
                  <a:pt x="12077" y="1"/>
                </a:moveTo>
                <a:cubicBezTo>
                  <a:pt x="9310" y="1"/>
                  <a:pt x="6909" y="1566"/>
                  <a:pt x="5707" y="3858"/>
                </a:cubicBezTo>
                <a:lnTo>
                  <a:pt x="2" y="3858"/>
                </a:lnTo>
                <a:lnTo>
                  <a:pt x="3051" y="7229"/>
                </a:lnTo>
                <a:lnTo>
                  <a:pt x="1" y="10600"/>
                </a:lnTo>
                <a:lnTo>
                  <a:pt x="5747" y="10600"/>
                </a:lnTo>
                <a:cubicBezTo>
                  <a:pt x="6961" y="12851"/>
                  <a:pt x="9340" y="14381"/>
                  <a:pt x="12077" y="14381"/>
                </a:cubicBezTo>
                <a:cubicBezTo>
                  <a:pt x="14814" y="14381"/>
                  <a:pt x="17194" y="12851"/>
                  <a:pt x="18409" y="10600"/>
                </a:cubicBezTo>
                <a:lnTo>
                  <a:pt x="28895" y="10600"/>
                </a:lnTo>
                <a:lnTo>
                  <a:pt x="31945" y="7229"/>
                </a:lnTo>
                <a:lnTo>
                  <a:pt x="28895" y="3858"/>
                </a:lnTo>
                <a:lnTo>
                  <a:pt x="18448" y="3858"/>
                </a:lnTo>
                <a:cubicBezTo>
                  <a:pt x="17246" y="1566"/>
                  <a:pt x="14845" y="1"/>
                  <a:pt x="12077" y="1"/>
                </a:cubicBezTo>
                <a:close/>
              </a:path>
            </a:pathLst>
          </a:custGeom>
          <a:solidFill>
            <a:srgbClr val="FFCC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effectLst/>
              <a:uLnTx/>
              <a:uFillTx/>
              <a:latin typeface="Arial"/>
              <a:cs typeface="Arial"/>
              <a:sym typeface="Arial"/>
            </a:endParaRPr>
          </a:p>
        </p:txBody>
      </p:sp>
      <p:sp>
        <p:nvSpPr>
          <p:cNvPr id="29" name="Google Shape;667;p30">
            <a:extLst>
              <a:ext uri="{FF2B5EF4-FFF2-40B4-BE49-F238E27FC236}">
                <a16:creationId xmlns:a16="http://schemas.microsoft.com/office/drawing/2014/main" id="{9C464AF9-799F-BD1D-5166-60C19744B370}"/>
              </a:ext>
            </a:extLst>
          </p:cNvPr>
          <p:cNvSpPr txBox="1"/>
          <p:nvPr/>
        </p:nvSpPr>
        <p:spPr>
          <a:xfrm>
            <a:off x="8292536" y="1887367"/>
            <a:ext cx="851400" cy="547200"/>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2000" b="1" kern="0" dirty="0">
                <a:latin typeface="Fira Sans Extra Condensed SemiBold"/>
                <a:ea typeface="Fira Sans Extra Condensed SemiBold"/>
                <a:cs typeface="Fira Sans Extra Condensed SemiBold"/>
                <a:sym typeface="Fira Sans Extra Condensed SemiBold"/>
              </a:rPr>
              <a:t>3</a:t>
            </a:r>
            <a:endParaRPr sz="2000" b="1" kern="0" dirty="0">
              <a:latin typeface="Fira Sans Extra Condensed SemiBold"/>
              <a:ea typeface="Fira Sans Extra Condensed SemiBold"/>
              <a:cs typeface="Fira Sans Extra Condensed SemiBold"/>
              <a:sym typeface="Fira Sans Extra Condensed SemiBold"/>
            </a:endParaRPr>
          </a:p>
        </p:txBody>
      </p:sp>
      <p:sp>
        <p:nvSpPr>
          <p:cNvPr id="32" name="Double Bracket 31">
            <a:extLst>
              <a:ext uri="{FF2B5EF4-FFF2-40B4-BE49-F238E27FC236}">
                <a16:creationId xmlns:a16="http://schemas.microsoft.com/office/drawing/2014/main" id="{E7416B6E-85D0-AEB1-17FE-B415779E8A58}"/>
              </a:ext>
            </a:extLst>
          </p:cNvPr>
          <p:cNvSpPr/>
          <p:nvPr/>
        </p:nvSpPr>
        <p:spPr>
          <a:xfrm>
            <a:off x="1516350" y="1869311"/>
            <a:ext cx="2380735" cy="605274"/>
          </a:xfrm>
          <a:prstGeom prst="bracketPair">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400" b="1" dirty="0"/>
              <a:t>Personal  Account</a:t>
            </a:r>
          </a:p>
        </p:txBody>
      </p:sp>
      <p:sp>
        <p:nvSpPr>
          <p:cNvPr id="33" name="Double Bracket 32">
            <a:extLst>
              <a:ext uri="{FF2B5EF4-FFF2-40B4-BE49-F238E27FC236}">
                <a16:creationId xmlns:a16="http://schemas.microsoft.com/office/drawing/2014/main" id="{E1AD02BF-BD6C-9078-3BA9-E8C29548835C}"/>
              </a:ext>
            </a:extLst>
          </p:cNvPr>
          <p:cNvSpPr/>
          <p:nvPr/>
        </p:nvSpPr>
        <p:spPr>
          <a:xfrm>
            <a:off x="5707366" y="1718180"/>
            <a:ext cx="1999232" cy="756405"/>
          </a:xfrm>
          <a:prstGeom prst="bracketPair">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400" b="1" dirty="0"/>
              <a:t>Real </a:t>
            </a:r>
          </a:p>
          <a:p>
            <a:pPr algn="ctr"/>
            <a:r>
              <a:rPr lang="en-IN" sz="2400" b="1" dirty="0"/>
              <a:t>Account</a:t>
            </a:r>
          </a:p>
        </p:txBody>
      </p:sp>
      <p:sp>
        <p:nvSpPr>
          <p:cNvPr id="34" name="Double Bracket 33">
            <a:extLst>
              <a:ext uri="{FF2B5EF4-FFF2-40B4-BE49-F238E27FC236}">
                <a16:creationId xmlns:a16="http://schemas.microsoft.com/office/drawing/2014/main" id="{78A9B555-7CB2-E8D4-C62F-37A78E918D62}"/>
              </a:ext>
            </a:extLst>
          </p:cNvPr>
          <p:cNvSpPr/>
          <p:nvPr/>
        </p:nvSpPr>
        <p:spPr>
          <a:xfrm>
            <a:off x="9334771" y="1951588"/>
            <a:ext cx="2095092" cy="289587"/>
          </a:xfrm>
          <a:prstGeom prst="bracketPair">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IN" sz="2400" b="1" dirty="0"/>
              <a:t>Nominal  Account</a:t>
            </a:r>
          </a:p>
        </p:txBody>
      </p:sp>
      <p:graphicFrame>
        <p:nvGraphicFramePr>
          <p:cNvPr id="43" name="Diagram 42">
            <a:extLst>
              <a:ext uri="{FF2B5EF4-FFF2-40B4-BE49-F238E27FC236}">
                <a16:creationId xmlns:a16="http://schemas.microsoft.com/office/drawing/2014/main" id="{680955A9-64AF-057E-6D95-935F46D0A0EF}"/>
              </a:ext>
            </a:extLst>
          </p:cNvPr>
          <p:cNvGraphicFramePr/>
          <p:nvPr/>
        </p:nvGraphicFramePr>
        <p:xfrm>
          <a:off x="546921" y="3429000"/>
          <a:ext cx="2889844" cy="2353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5" name="Straight Connector 44">
            <a:extLst>
              <a:ext uri="{FF2B5EF4-FFF2-40B4-BE49-F238E27FC236}">
                <a16:creationId xmlns:a16="http://schemas.microsoft.com/office/drawing/2014/main" id="{7858F629-F505-0668-7B44-3EC9C43EA71D}"/>
              </a:ext>
            </a:extLst>
          </p:cNvPr>
          <p:cNvCxnSpPr>
            <a:cxnSpLocks/>
          </p:cNvCxnSpPr>
          <p:nvPr/>
        </p:nvCxnSpPr>
        <p:spPr>
          <a:xfrm>
            <a:off x="3897085" y="1793747"/>
            <a:ext cx="0" cy="4596167"/>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CCF7420-85D7-8DC9-6EA0-5F1F165D4439}"/>
              </a:ext>
            </a:extLst>
          </p:cNvPr>
          <p:cNvCxnSpPr>
            <a:cxnSpLocks/>
          </p:cNvCxnSpPr>
          <p:nvPr/>
        </p:nvCxnSpPr>
        <p:spPr>
          <a:xfrm>
            <a:off x="7696200" y="1803912"/>
            <a:ext cx="0" cy="4596167"/>
          </a:xfrm>
          <a:prstGeom prst="line">
            <a:avLst/>
          </a:prstGeom>
        </p:spPr>
        <p:style>
          <a:lnRef idx="3">
            <a:schemeClr val="dk1"/>
          </a:lnRef>
          <a:fillRef idx="0">
            <a:schemeClr val="dk1"/>
          </a:fillRef>
          <a:effectRef idx="2">
            <a:schemeClr val="dk1"/>
          </a:effectRef>
          <a:fontRef idx="minor">
            <a:schemeClr val="tx1"/>
          </a:fontRef>
        </p:style>
      </p:cxnSp>
      <p:graphicFrame>
        <p:nvGraphicFramePr>
          <p:cNvPr id="49" name="Diagram 48">
            <a:extLst>
              <a:ext uri="{FF2B5EF4-FFF2-40B4-BE49-F238E27FC236}">
                <a16:creationId xmlns:a16="http://schemas.microsoft.com/office/drawing/2014/main" id="{3190DC1D-CC06-09E4-6557-34218AE7A62E}"/>
              </a:ext>
            </a:extLst>
          </p:cNvPr>
          <p:cNvGraphicFramePr/>
          <p:nvPr>
            <p:extLst>
              <p:ext uri="{D42A27DB-BD31-4B8C-83A1-F6EECF244321}">
                <p14:modId xmlns:p14="http://schemas.microsoft.com/office/powerpoint/2010/main" val="3078804697"/>
              </p:ext>
            </p:extLst>
          </p:nvPr>
        </p:nvGraphicFramePr>
        <p:xfrm>
          <a:off x="4231627" y="3429000"/>
          <a:ext cx="2889844" cy="23535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0" name="Diagram 49">
            <a:extLst>
              <a:ext uri="{FF2B5EF4-FFF2-40B4-BE49-F238E27FC236}">
                <a16:creationId xmlns:a16="http://schemas.microsoft.com/office/drawing/2014/main" id="{05F7933C-4E23-9AFA-BBB0-BDB524935631}"/>
              </a:ext>
            </a:extLst>
          </p:cNvPr>
          <p:cNvGraphicFramePr/>
          <p:nvPr>
            <p:extLst>
              <p:ext uri="{D42A27DB-BD31-4B8C-83A1-F6EECF244321}">
                <p14:modId xmlns:p14="http://schemas.microsoft.com/office/powerpoint/2010/main" val="2505725895"/>
              </p:ext>
            </p:extLst>
          </p:nvPr>
        </p:nvGraphicFramePr>
        <p:xfrm>
          <a:off x="8069722" y="3429000"/>
          <a:ext cx="2889844" cy="235354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495855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down)">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arn(inVertical)">
                                      <p:cBhvr>
                                        <p:cTn id="23" dur="500"/>
                                        <p:tgtEl>
                                          <p:spTgt spid="2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arn(inVertical)">
                                      <p:cBhvr>
                                        <p:cTn id="26" dur="500"/>
                                        <p:tgtEl>
                                          <p:spTgt spid="3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barn(inVertical)">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fill="hold"/>
                                        <p:tgtEl>
                                          <p:spTgt spid="49"/>
                                        </p:tgtEl>
                                        <p:attrNameLst>
                                          <p:attrName>ppt_x</p:attrName>
                                        </p:attrNameLst>
                                      </p:cBhvr>
                                      <p:tavLst>
                                        <p:tav tm="0">
                                          <p:val>
                                            <p:strVal val="#ppt_x"/>
                                          </p:val>
                                        </p:tav>
                                        <p:tav tm="100000">
                                          <p:val>
                                            <p:strVal val="#ppt_x"/>
                                          </p:val>
                                        </p:tav>
                                      </p:tavLst>
                                    </p:anim>
                                    <p:anim calcmode="lin" valueType="num">
                                      <p:cBhvr additive="base">
                                        <p:cTn id="35"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additive="base">
                                        <p:cTn id="54" dur="500" fill="hold"/>
                                        <p:tgtEl>
                                          <p:spTgt spid="50"/>
                                        </p:tgtEl>
                                        <p:attrNameLst>
                                          <p:attrName>ppt_x</p:attrName>
                                        </p:attrNameLst>
                                      </p:cBhvr>
                                      <p:tavLst>
                                        <p:tav tm="0">
                                          <p:val>
                                            <p:strVal val="#ppt_x"/>
                                          </p:val>
                                        </p:tav>
                                        <p:tav tm="100000">
                                          <p:val>
                                            <p:strVal val="#ppt_x"/>
                                          </p:val>
                                        </p:tav>
                                      </p:tavLst>
                                    </p:anim>
                                    <p:anim calcmode="lin" valueType="num">
                                      <p:cBhvr additive="base">
                                        <p:cTn id="5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p:bldP spid="28" grpId="0" animBg="1"/>
      <p:bldP spid="29" grpId="0"/>
      <p:bldP spid="32" grpId="0"/>
      <p:bldP spid="33" grpId="0"/>
      <p:bldP spid="34" grpId="0"/>
      <p:bldGraphic spid="43" grpId="0">
        <p:bldAsOne/>
      </p:bldGraphic>
      <p:bldGraphic spid="49" grpId="0">
        <p:bldAsOne/>
      </p:bldGraphic>
      <p:bldGraphic spid="50"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4E7E-CB60-F5A4-F57F-8BF80581A2E6}"/>
              </a:ext>
            </a:extLst>
          </p:cNvPr>
          <p:cNvSpPr>
            <a:spLocks noGrp="1"/>
          </p:cNvSpPr>
          <p:nvPr>
            <p:ph type="title"/>
          </p:nvPr>
        </p:nvSpPr>
        <p:spPr>
          <a:xfrm>
            <a:off x="1337802" y="347794"/>
            <a:ext cx="9403643" cy="654741"/>
          </a:xfrm>
        </p:spPr>
        <p:txBody>
          <a:bodyPr/>
          <a:lstStyle/>
          <a:p>
            <a:r>
              <a:rPr lang="en-US" dirty="0"/>
              <a:t>Understanding Forex gain/loss calculation</a:t>
            </a:r>
          </a:p>
        </p:txBody>
      </p:sp>
      <p:grpSp>
        <p:nvGrpSpPr>
          <p:cNvPr id="68" name="Google Shape;2010;p39">
            <a:extLst>
              <a:ext uri="{FF2B5EF4-FFF2-40B4-BE49-F238E27FC236}">
                <a16:creationId xmlns:a16="http://schemas.microsoft.com/office/drawing/2014/main" id="{BD77B80D-4D57-A457-06AC-CBD57D4BF840}"/>
              </a:ext>
            </a:extLst>
          </p:cNvPr>
          <p:cNvGrpSpPr/>
          <p:nvPr/>
        </p:nvGrpSpPr>
        <p:grpSpPr>
          <a:xfrm>
            <a:off x="346284" y="1112705"/>
            <a:ext cx="3101996" cy="2316296"/>
            <a:chOff x="1267231" y="2619788"/>
            <a:chExt cx="2715955" cy="1978278"/>
          </a:xfrm>
        </p:grpSpPr>
        <p:grpSp>
          <p:nvGrpSpPr>
            <p:cNvPr id="69" name="Google Shape;2011;p39">
              <a:extLst>
                <a:ext uri="{FF2B5EF4-FFF2-40B4-BE49-F238E27FC236}">
                  <a16:creationId xmlns:a16="http://schemas.microsoft.com/office/drawing/2014/main" id="{8266D5D7-46B7-CDE7-B29A-C20A9CAF7752}"/>
                </a:ext>
              </a:extLst>
            </p:cNvPr>
            <p:cNvGrpSpPr/>
            <p:nvPr/>
          </p:nvGrpSpPr>
          <p:grpSpPr>
            <a:xfrm>
              <a:off x="1267231" y="2619788"/>
              <a:ext cx="2715955" cy="1705954"/>
              <a:chOff x="1267231" y="2619788"/>
              <a:chExt cx="2715955" cy="1705954"/>
            </a:xfrm>
          </p:grpSpPr>
          <p:sp>
            <p:nvSpPr>
              <p:cNvPr id="125" name="Google Shape;2012;p39">
                <a:extLst>
                  <a:ext uri="{FF2B5EF4-FFF2-40B4-BE49-F238E27FC236}">
                    <a16:creationId xmlns:a16="http://schemas.microsoft.com/office/drawing/2014/main" id="{2AE5BF48-052A-9CEE-EB44-A5B4770364BF}"/>
                  </a:ext>
                </a:extLst>
              </p:cNvPr>
              <p:cNvSpPr/>
              <p:nvPr/>
            </p:nvSpPr>
            <p:spPr>
              <a:xfrm>
                <a:off x="1267231" y="2619788"/>
                <a:ext cx="2715955" cy="1603701"/>
              </a:xfrm>
              <a:custGeom>
                <a:avLst/>
                <a:gdLst/>
                <a:ahLst/>
                <a:cxnLst/>
                <a:rect l="l" t="t" r="r" b="b"/>
                <a:pathLst>
                  <a:path w="34058" h="20111" extrusionOk="0">
                    <a:moveTo>
                      <a:pt x="14931" y="0"/>
                    </a:moveTo>
                    <a:cubicBezTo>
                      <a:pt x="8522" y="0"/>
                      <a:pt x="1" y="11817"/>
                      <a:pt x="11487" y="18264"/>
                    </a:cubicBezTo>
                    <a:cubicBezTo>
                      <a:pt x="13519" y="19557"/>
                      <a:pt x="16032" y="20111"/>
                      <a:pt x="18492" y="20111"/>
                    </a:cubicBezTo>
                    <a:cubicBezTo>
                      <a:pt x="26556" y="20111"/>
                      <a:pt x="34058" y="14164"/>
                      <a:pt x="22217" y="8807"/>
                    </a:cubicBezTo>
                    <a:cubicBezTo>
                      <a:pt x="20393" y="7632"/>
                      <a:pt x="19821" y="5539"/>
                      <a:pt x="19500" y="3570"/>
                    </a:cubicBezTo>
                    <a:cubicBezTo>
                      <a:pt x="18549" y="1040"/>
                      <a:pt x="16833" y="0"/>
                      <a:pt x="14931" y="0"/>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6" name="Google Shape;2013;p39">
                <a:extLst>
                  <a:ext uri="{FF2B5EF4-FFF2-40B4-BE49-F238E27FC236}">
                    <a16:creationId xmlns:a16="http://schemas.microsoft.com/office/drawing/2014/main" id="{DC228500-EB22-3A47-9CC8-A43B0FE00A54}"/>
                  </a:ext>
                </a:extLst>
              </p:cNvPr>
              <p:cNvSpPr/>
              <p:nvPr/>
            </p:nvSpPr>
            <p:spPr>
              <a:xfrm>
                <a:off x="1647690" y="2890916"/>
                <a:ext cx="263796" cy="266420"/>
              </a:xfrm>
              <a:custGeom>
                <a:avLst/>
                <a:gdLst/>
                <a:ahLst/>
                <a:cxnLst/>
                <a:rect l="l" t="t" r="r" b="b"/>
                <a:pathLst>
                  <a:path w="3308" h="3341" extrusionOk="0">
                    <a:moveTo>
                      <a:pt x="2229" y="1"/>
                    </a:moveTo>
                    <a:cubicBezTo>
                      <a:pt x="1320" y="1"/>
                      <a:pt x="0" y="1980"/>
                      <a:pt x="100" y="2728"/>
                    </a:cubicBezTo>
                    <a:cubicBezTo>
                      <a:pt x="132" y="3078"/>
                      <a:pt x="422" y="3340"/>
                      <a:pt x="731" y="3340"/>
                    </a:cubicBezTo>
                    <a:cubicBezTo>
                      <a:pt x="872" y="3340"/>
                      <a:pt x="1016" y="3286"/>
                      <a:pt x="1142" y="3160"/>
                    </a:cubicBezTo>
                    <a:cubicBezTo>
                      <a:pt x="1386" y="2921"/>
                      <a:pt x="1471" y="2626"/>
                      <a:pt x="1616" y="2327"/>
                    </a:cubicBezTo>
                    <a:cubicBezTo>
                      <a:pt x="1740" y="1742"/>
                      <a:pt x="3308" y="443"/>
                      <a:pt x="2419" y="33"/>
                    </a:cubicBezTo>
                    <a:cubicBezTo>
                      <a:pt x="2358" y="11"/>
                      <a:pt x="2295" y="1"/>
                      <a:pt x="2229" y="1"/>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7" name="Google Shape;2014;p39">
                <a:extLst>
                  <a:ext uri="{FF2B5EF4-FFF2-40B4-BE49-F238E27FC236}">
                    <a16:creationId xmlns:a16="http://schemas.microsoft.com/office/drawing/2014/main" id="{C3224BAE-AA7F-A297-DC2B-966FA9D91722}"/>
                  </a:ext>
                </a:extLst>
              </p:cNvPr>
              <p:cNvSpPr/>
              <p:nvPr/>
            </p:nvSpPr>
            <p:spPr>
              <a:xfrm>
                <a:off x="1656302" y="2807105"/>
                <a:ext cx="114833" cy="99917"/>
              </a:xfrm>
              <a:custGeom>
                <a:avLst/>
                <a:gdLst/>
                <a:ahLst/>
                <a:cxnLst/>
                <a:rect l="l" t="t" r="r" b="b"/>
                <a:pathLst>
                  <a:path w="1440" h="1253" extrusionOk="0">
                    <a:moveTo>
                      <a:pt x="815" y="1"/>
                    </a:moveTo>
                    <a:cubicBezTo>
                      <a:pt x="500" y="1"/>
                      <a:pt x="152" y="270"/>
                      <a:pt x="103" y="606"/>
                    </a:cubicBezTo>
                    <a:cubicBezTo>
                      <a:pt x="0" y="920"/>
                      <a:pt x="245" y="1252"/>
                      <a:pt x="527" y="1252"/>
                    </a:cubicBezTo>
                    <a:cubicBezTo>
                      <a:pt x="610" y="1252"/>
                      <a:pt x="696" y="1224"/>
                      <a:pt x="777" y="1158"/>
                    </a:cubicBezTo>
                    <a:lnTo>
                      <a:pt x="777" y="1158"/>
                    </a:lnTo>
                    <a:cubicBezTo>
                      <a:pt x="761" y="1173"/>
                      <a:pt x="755" y="1179"/>
                      <a:pt x="755" y="1179"/>
                    </a:cubicBezTo>
                    <a:cubicBezTo>
                      <a:pt x="755" y="1179"/>
                      <a:pt x="759" y="1175"/>
                      <a:pt x="765" y="1170"/>
                    </a:cubicBezTo>
                    <a:cubicBezTo>
                      <a:pt x="1047" y="943"/>
                      <a:pt x="1440" y="717"/>
                      <a:pt x="1265" y="307"/>
                    </a:cubicBezTo>
                    <a:cubicBezTo>
                      <a:pt x="1168" y="90"/>
                      <a:pt x="997" y="1"/>
                      <a:pt x="815" y="1"/>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8" name="Google Shape;2015;p39">
                <a:extLst>
                  <a:ext uri="{FF2B5EF4-FFF2-40B4-BE49-F238E27FC236}">
                    <a16:creationId xmlns:a16="http://schemas.microsoft.com/office/drawing/2014/main" id="{CF8BB7F9-F47A-1209-A859-69F9A2D706A7}"/>
                  </a:ext>
                </a:extLst>
              </p:cNvPr>
              <p:cNvSpPr/>
              <p:nvPr/>
            </p:nvSpPr>
            <p:spPr>
              <a:xfrm>
                <a:off x="3538104" y="3774076"/>
                <a:ext cx="114673" cy="134924"/>
              </a:xfrm>
              <a:custGeom>
                <a:avLst/>
                <a:gdLst/>
                <a:ahLst/>
                <a:cxnLst/>
                <a:rect l="l" t="t" r="r" b="b"/>
                <a:pathLst>
                  <a:path w="1438" h="1692" extrusionOk="0">
                    <a:moveTo>
                      <a:pt x="752" y="0"/>
                    </a:moveTo>
                    <a:cubicBezTo>
                      <a:pt x="379" y="0"/>
                      <a:pt x="1" y="474"/>
                      <a:pt x="156" y="1264"/>
                    </a:cubicBezTo>
                    <a:cubicBezTo>
                      <a:pt x="264" y="1566"/>
                      <a:pt x="471" y="1692"/>
                      <a:pt x="684" y="1692"/>
                    </a:cubicBezTo>
                    <a:cubicBezTo>
                      <a:pt x="1052" y="1692"/>
                      <a:pt x="1437" y="1317"/>
                      <a:pt x="1356" y="833"/>
                    </a:cubicBezTo>
                    <a:cubicBezTo>
                      <a:pt x="1300" y="257"/>
                      <a:pt x="1027" y="0"/>
                      <a:pt x="752" y="0"/>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9" name="Google Shape;2016;p39">
                <a:extLst>
                  <a:ext uri="{FF2B5EF4-FFF2-40B4-BE49-F238E27FC236}">
                    <a16:creationId xmlns:a16="http://schemas.microsoft.com/office/drawing/2014/main" id="{BD0A959E-8C79-BBC4-E3BB-F7DAFD1BB61C}"/>
                  </a:ext>
                </a:extLst>
              </p:cNvPr>
              <p:cNvSpPr/>
              <p:nvPr/>
            </p:nvSpPr>
            <p:spPr>
              <a:xfrm>
                <a:off x="3516972" y="3949433"/>
                <a:ext cx="83094" cy="68579"/>
              </a:xfrm>
              <a:custGeom>
                <a:avLst/>
                <a:gdLst/>
                <a:ahLst/>
                <a:cxnLst/>
                <a:rect l="l" t="t" r="r" b="b"/>
                <a:pathLst>
                  <a:path w="1042" h="860" extrusionOk="0">
                    <a:moveTo>
                      <a:pt x="561" y="1"/>
                    </a:moveTo>
                    <a:cubicBezTo>
                      <a:pt x="289" y="1"/>
                      <a:pt x="1" y="224"/>
                      <a:pt x="100" y="552"/>
                    </a:cubicBezTo>
                    <a:cubicBezTo>
                      <a:pt x="160" y="768"/>
                      <a:pt x="322" y="860"/>
                      <a:pt x="490" y="860"/>
                    </a:cubicBezTo>
                    <a:cubicBezTo>
                      <a:pt x="758" y="860"/>
                      <a:pt x="1041" y="628"/>
                      <a:pt x="955" y="295"/>
                    </a:cubicBezTo>
                    <a:cubicBezTo>
                      <a:pt x="897" y="89"/>
                      <a:pt x="732" y="1"/>
                      <a:pt x="561" y="1"/>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0" name="Google Shape;2017;p39">
                <a:extLst>
                  <a:ext uri="{FF2B5EF4-FFF2-40B4-BE49-F238E27FC236}">
                    <a16:creationId xmlns:a16="http://schemas.microsoft.com/office/drawing/2014/main" id="{C37F5970-FC49-88ED-07DE-73C9B0104885}"/>
                  </a:ext>
                </a:extLst>
              </p:cNvPr>
              <p:cNvSpPr/>
              <p:nvPr/>
            </p:nvSpPr>
            <p:spPr>
              <a:xfrm>
                <a:off x="2290747" y="4182523"/>
                <a:ext cx="185168" cy="105260"/>
              </a:xfrm>
              <a:custGeom>
                <a:avLst/>
                <a:gdLst/>
                <a:ahLst/>
                <a:cxnLst/>
                <a:rect l="l" t="t" r="r" b="b"/>
                <a:pathLst>
                  <a:path w="2322" h="1320" extrusionOk="0">
                    <a:moveTo>
                      <a:pt x="1086" y="0"/>
                    </a:moveTo>
                    <a:cubicBezTo>
                      <a:pt x="452" y="0"/>
                      <a:pt x="1" y="583"/>
                      <a:pt x="630" y="1127"/>
                    </a:cubicBezTo>
                    <a:cubicBezTo>
                      <a:pt x="841" y="1263"/>
                      <a:pt x="1046" y="1320"/>
                      <a:pt x="1230" y="1320"/>
                    </a:cubicBezTo>
                    <a:cubicBezTo>
                      <a:pt x="1935" y="1320"/>
                      <a:pt x="2321" y="483"/>
                      <a:pt x="1484" y="76"/>
                    </a:cubicBezTo>
                    <a:cubicBezTo>
                      <a:pt x="1349" y="24"/>
                      <a:pt x="1214" y="0"/>
                      <a:pt x="1086" y="0"/>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1" name="Google Shape;2018;p39">
                <a:extLst>
                  <a:ext uri="{FF2B5EF4-FFF2-40B4-BE49-F238E27FC236}">
                    <a16:creationId xmlns:a16="http://schemas.microsoft.com/office/drawing/2014/main" id="{35478086-4F52-F7DA-FAC6-0A627D0145F2}"/>
                  </a:ext>
                </a:extLst>
              </p:cNvPr>
              <p:cNvSpPr/>
              <p:nvPr/>
            </p:nvSpPr>
            <p:spPr>
              <a:xfrm>
                <a:off x="2197845" y="4152141"/>
                <a:ext cx="98804" cy="67781"/>
              </a:xfrm>
              <a:custGeom>
                <a:avLst/>
                <a:gdLst/>
                <a:ahLst/>
                <a:cxnLst/>
                <a:rect l="l" t="t" r="r" b="b"/>
                <a:pathLst>
                  <a:path w="1239" h="850" extrusionOk="0">
                    <a:moveTo>
                      <a:pt x="647" y="1"/>
                    </a:moveTo>
                    <a:cubicBezTo>
                      <a:pt x="316" y="1"/>
                      <a:pt x="1" y="328"/>
                      <a:pt x="330" y="683"/>
                    </a:cubicBezTo>
                    <a:cubicBezTo>
                      <a:pt x="417" y="800"/>
                      <a:pt x="536" y="850"/>
                      <a:pt x="655" y="850"/>
                    </a:cubicBezTo>
                    <a:cubicBezTo>
                      <a:pt x="948" y="850"/>
                      <a:pt x="1239" y="550"/>
                      <a:pt x="1047" y="231"/>
                    </a:cubicBezTo>
                    <a:cubicBezTo>
                      <a:pt x="950" y="68"/>
                      <a:pt x="797" y="1"/>
                      <a:pt x="647" y="1"/>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2" name="Google Shape;2019;p39">
                <a:extLst>
                  <a:ext uri="{FF2B5EF4-FFF2-40B4-BE49-F238E27FC236}">
                    <a16:creationId xmlns:a16="http://schemas.microsoft.com/office/drawing/2014/main" id="{9F36DE4F-CCCF-728D-FC97-94B333325702}"/>
                  </a:ext>
                </a:extLst>
              </p:cNvPr>
              <p:cNvSpPr/>
              <p:nvPr/>
            </p:nvSpPr>
            <p:spPr>
              <a:xfrm>
                <a:off x="2211242" y="4251023"/>
                <a:ext cx="91468" cy="74719"/>
              </a:xfrm>
              <a:custGeom>
                <a:avLst/>
                <a:gdLst/>
                <a:ahLst/>
                <a:cxnLst/>
                <a:rect l="l" t="t" r="r" b="b"/>
                <a:pathLst>
                  <a:path w="1147" h="937" extrusionOk="0">
                    <a:moveTo>
                      <a:pt x="606" y="0"/>
                    </a:moveTo>
                    <a:cubicBezTo>
                      <a:pt x="385" y="0"/>
                      <a:pt x="160" y="121"/>
                      <a:pt x="98" y="362"/>
                    </a:cubicBezTo>
                    <a:cubicBezTo>
                      <a:pt x="1" y="739"/>
                      <a:pt x="299" y="936"/>
                      <a:pt x="595" y="936"/>
                    </a:cubicBezTo>
                    <a:cubicBezTo>
                      <a:pt x="872" y="936"/>
                      <a:pt x="1147" y="764"/>
                      <a:pt x="1093" y="405"/>
                    </a:cubicBezTo>
                    <a:cubicBezTo>
                      <a:pt x="1067" y="135"/>
                      <a:pt x="839" y="0"/>
                      <a:pt x="606" y="0"/>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70" name="Google Shape;2020;p39">
              <a:extLst>
                <a:ext uri="{FF2B5EF4-FFF2-40B4-BE49-F238E27FC236}">
                  <a16:creationId xmlns:a16="http://schemas.microsoft.com/office/drawing/2014/main" id="{13190292-C429-7441-6BCD-AC7533B0BEAF}"/>
                </a:ext>
              </a:extLst>
            </p:cNvPr>
            <p:cNvSpPr/>
            <p:nvPr/>
          </p:nvSpPr>
          <p:spPr>
            <a:xfrm>
              <a:off x="1665792" y="2882942"/>
              <a:ext cx="3190" cy="7257"/>
            </a:xfrm>
            <a:custGeom>
              <a:avLst/>
              <a:gdLst/>
              <a:ahLst/>
              <a:cxnLst/>
              <a:rect l="l" t="t" r="r" b="b"/>
              <a:pathLst>
                <a:path w="40" h="91" extrusionOk="0">
                  <a:moveTo>
                    <a:pt x="1" y="1"/>
                  </a:moveTo>
                  <a:cubicBezTo>
                    <a:pt x="1" y="1"/>
                    <a:pt x="1" y="1"/>
                    <a:pt x="1" y="1"/>
                  </a:cubicBezTo>
                  <a:cubicBezTo>
                    <a:pt x="39" y="90"/>
                    <a:pt x="39" y="90"/>
                    <a:pt x="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Google Shape;2021;p39">
              <a:extLst>
                <a:ext uri="{FF2B5EF4-FFF2-40B4-BE49-F238E27FC236}">
                  <a16:creationId xmlns:a16="http://schemas.microsoft.com/office/drawing/2014/main" id="{107AF165-2FFE-CFC3-ACC4-CDC3EA14C341}"/>
                </a:ext>
              </a:extLst>
            </p:cNvPr>
            <p:cNvSpPr/>
            <p:nvPr/>
          </p:nvSpPr>
          <p:spPr>
            <a:xfrm>
              <a:off x="2946881" y="3362759"/>
              <a:ext cx="431022" cy="282448"/>
            </a:xfrm>
            <a:custGeom>
              <a:avLst/>
              <a:gdLst/>
              <a:ahLst/>
              <a:cxnLst/>
              <a:rect l="l" t="t" r="r" b="b"/>
              <a:pathLst>
                <a:path w="5405" h="3542" extrusionOk="0">
                  <a:moveTo>
                    <a:pt x="4861" y="0"/>
                  </a:moveTo>
                  <a:cubicBezTo>
                    <a:pt x="4680" y="0"/>
                    <a:pt x="4507" y="103"/>
                    <a:pt x="4426" y="280"/>
                  </a:cubicBezTo>
                  <a:cubicBezTo>
                    <a:pt x="4332" y="481"/>
                    <a:pt x="4225" y="681"/>
                    <a:pt x="4110" y="882"/>
                  </a:cubicBezTo>
                  <a:cubicBezTo>
                    <a:pt x="4080" y="938"/>
                    <a:pt x="4050" y="993"/>
                    <a:pt x="4016" y="1049"/>
                  </a:cubicBezTo>
                  <a:cubicBezTo>
                    <a:pt x="3866" y="1305"/>
                    <a:pt x="3713" y="1557"/>
                    <a:pt x="3546" y="1800"/>
                  </a:cubicBezTo>
                  <a:cubicBezTo>
                    <a:pt x="3384" y="2044"/>
                    <a:pt x="3213" y="2287"/>
                    <a:pt x="3034" y="2514"/>
                  </a:cubicBezTo>
                  <a:cubicBezTo>
                    <a:pt x="2987" y="2569"/>
                    <a:pt x="2944" y="2629"/>
                    <a:pt x="2897" y="2680"/>
                  </a:cubicBezTo>
                  <a:lnTo>
                    <a:pt x="2888" y="2693"/>
                  </a:lnTo>
                  <a:lnTo>
                    <a:pt x="2867" y="2715"/>
                  </a:lnTo>
                  <a:cubicBezTo>
                    <a:pt x="2824" y="2676"/>
                    <a:pt x="2777" y="2633"/>
                    <a:pt x="2735" y="2591"/>
                  </a:cubicBezTo>
                  <a:cubicBezTo>
                    <a:pt x="2389" y="2266"/>
                    <a:pt x="2025" y="1958"/>
                    <a:pt x="1679" y="1651"/>
                  </a:cubicBezTo>
                  <a:cubicBezTo>
                    <a:pt x="1274" y="1301"/>
                    <a:pt x="889" y="938"/>
                    <a:pt x="518" y="549"/>
                  </a:cubicBezTo>
                  <a:cubicBezTo>
                    <a:pt x="465" y="494"/>
                    <a:pt x="391" y="465"/>
                    <a:pt x="317" y="465"/>
                  </a:cubicBezTo>
                  <a:cubicBezTo>
                    <a:pt x="253" y="465"/>
                    <a:pt x="189" y="486"/>
                    <a:pt x="138" y="532"/>
                  </a:cubicBezTo>
                  <a:cubicBezTo>
                    <a:pt x="18" y="630"/>
                    <a:pt x="1" y="809"/>
                    <a:pt x="99" y="929"/>
                  </a:cubicBezTo>
                  <a:cubicBezTo>
                    <a:pt x="454" y="1348"/>
                    <a:pt x="834" y="1753"/>
                    <a:pt x="1218" y="2142"/>
                  </a:cubicBezTo>
                  <a:cubicBezTo>
                    <a:pt x="1598" y="2518"/>
                    <a:pt x="1966" y="2881"/>
                    <a:pt x="2316" y="3266"/>
                  </a:cubicBezTo>
                  <a:lnTo>
                    <a:pt x="2324" y="3270"/>
                  </a:lnTo>
                  <a:cubicBezTo>
                    <a:pt x="2423" y="3398"/>
                    <a:pt x="2572" y="3492"/>
                    <a:pt x="2735" y="3526"/>
                  </a:cubicBezTo>
                  <a:cubicBezTo>
                    <a:pt x="2784" y="3536"/>
                    <a:pt x="2834" y="3542"/>
                    <a:pt x="2885" y="3542"/>
                  </a:cubicBezTo>
                  <a:cubicBezTo>
                    <a:pt x="3001" y="3542"/>
                    <a:pt x="3119" y="3514"/>
                    <a:pt x="3226" y="3458"/>
                  </a:cubicBezTo>
                  <a:cubicBezTo>
                    <a:pt x="3264" y="3436"/>
                    <a:pt x="3298" y="3415"/>
                    <a:pt x="3333" y="3389"/>
                  </a:cubicBezTo>
                  <a:cubicBezTo>
                    <a:pt x="3350" y="3377"/>
                    <a:pt x="3367" y="3364"/>
                    <a:pt x="3380" y="3347"/>
                  </a:cubicBezTo>
                  <a:lnTo>
                    <a:pt x="3405" y="3325"/>
                  </a:lnTo>
                  <a:lnTo>
                    <a:pt x="3418" y="3308"/>
                  </a:lnTo>
                  <a:lnTo>
                    <a:pt x="3503" y="3219"/>
                  </a:lnTo>
                  <a:cubicBezTo>
                    <a:pt x="3559" y="3163"/>
                    <a:pt x="3610" y="3099"/>
                    <a:pt x="3666" y="3039"/>
                  </a:cubicBezTo>
                  <a:cubicBezTo>
                    <a:pt x="3875" y="2800"/>
                    <a:pt x="4067" y="2552"/>
                    <a:pt x="4255" y="2300"/>
                  </a:cubicBezTo>
                  <a:cubicBezTo>
                    <a:pt x="4439" y="2052"/>
                    <a:pt x="4614" y="1800"/>
                    <a:pt x="4781" y="1544"/>
                  </a:cubicBezTo>
                  <a:cubicBezTo>
                    <a:pt x="4785" y="1540"/>
                    <a:pt x="4789" y="1531"/>
                    <a:pt x="4793" y="1527"/>
                  </a:cubicBezTo>
                  <a:cubicBezTo>
                    <a:pt x="4926" y="1322"/>
                    <a:pt x="5054" y="1113"/>
                    <a:pt x="5178" y="895"/>
                  </a:cubicBezTo>
                  <a:cubicBezTo>
                    <a:pt x="5216" y="831"/>
                    <a:pt x="5250" y="767"/>
                    <a:pt x="5285" y="703"/>
                  </a:cubicBezTo>
                  <a:cubicBezTo>
                    <a:pt x="5285" y="694"/>
                    <a:pt x="5289" y="690"/>
                    <a:pt x="5293" y="681"/>
                  </a:cubicBezTo>
                  <a:cubicBezTo>
                    <a:pt x="5404" y="442"/>
                    <a:pt x="5302" y="156"/>
                    <a:pt x="5062" y="45"/>
                  </a:cubicBezTo>
                  <a:cubicBezTo>
                    <a:pt x="4997" y="15"/>
                    <a:pt x="4929" y="0"/>
                    <a:pt x="48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2" name="Google Shape;2022;p39">
              <a:extLst>
                <a:ext uri="{FF2B5EF4-FFF2-40B4-BE49-F238E27FC236}">
                  <a16:creationId xmlns:a16="http://schemas.microsoft.com/office/drawing/2014/main" id="{634D9421-3D0B-5D35-640B-2F4E37B3C526}"/>
                </a:ext>
              </a:extLst>
            </p:cNvPr>
            <p:cNvSpPr/>
            <p:nvPr/>
          </p:nvSpPr>
          <p:spPr>
            <a:xfrm>
              <a:off x="3274550" y="3385007"/>
              <a:ext cx="85247" cy="100954"/>
            </a:xfrm>
            <a:custGeom>
              <a:avLst/>
              <a:gdLst/>
              <a:ahLst/>
              <a:cxnLst/>
              <a:rect l="l" t="t" r="r" b="b"/>
              <a:pathLst>
                <a:path w="1069" h="1266" extrusionOk="0">
                  <a:moveTo>
                    <a:pt x="317" y="1"/>
                  </a:moveTo>
                  <a:cubicBezTo>
                    <a:pt x="223" y="202"/>
                    <a:pt x="116" y="402"/>
                    <a:pt x="1" y="603"/>
                  </a:cubicBezTo>
                  <a:cubicBezTo>
                    <a:pt x="56" y="718"/>
                    <a:pt x="138" y="821"/>
                    <a:pt x="219" y="906"/>
                  </a:cubicBezTo>
                  <a:cubicBezTo>
                    <a:pt x="351" y="1043"/>
                    <a:pt x="505" y="1167"/>
                    <a:pt x="672" y="1265"/>
                  </a:cubicBezTo>
                  <a:cubicBezTo>
                    <a:pt x="676" y="1261"/>
                    <a:pt x="680" y="1252"/>
                    <a:pt x="684" y="1248"/>
                  </a:cubicBezTo>
                  <a:cubicBezTo>
                    <a:pt x="817" y="1043"/>
                    <a:pt x="945" y="834"/>
                    <a:pt x="1069" y="616"/>
                  </a:cubicBezTo>
                  <a:cubicBezTo>
                    <a:pt x="1013" y="586"/>
                    <a:pt x="962" y="548"/>
                    <a:pt x="911" y="513"/>
                  </a:cubicBezTo>
                  <a:cubicBezTo>
                    <a:pt x="868" y="483"/>
                    <a:pt x="825" y="449"/>
                    <a:pt x="787" y="415"/>
                  </a:cubicBezTo>
                  <a:cubicBezTo>
                    <a:pt x="774" y="407"/>
                    <a:pt x="766" y="398"/>
                    <a:pt x="753" y="390"/>
                  </a:cubicBezTo>
                  <a:cubicBezTo>
                    <a:pt x="719" y="360"/>
                    <a:pt x="684" y="325"/>
                    <a:pt x="650" y="291"/>
                  </a:cubicBezTo>
                  <a:cubicBezTo>
                    <a:pt x="603" y="249"/>
                    <a:pt x="556" y="202"/>
                    <a:pt x="514" y="150"/>
                  </a:cubicBezTo>
                  <a:cubicBezTo>
                    <a:pt x="458" y="95"/>
                    <a:pt x="398" y="26"/>
                    <a:pt x="32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3" name="Google Shape;2023;p39">
              <a:extLst>
                <a:ext uri="{FF2B5EF4-FFF2-40B4-BE49-F238E27FC236}">
                  <a16:creationId xmlns:a16="http://schemas.microsoft.com/office/drawing/2014/main" id="{4923DDCE-A287-3DD8-86B4-8B7CA8397A4D}"/>
                </a:ext>
              </a:extLst>
            </p:cNvPr>
            <p:cNvSpPr/>
            <p:nvPr/>
          </p:nvSpPr>
          <p:spPr>
            <a:xfrm>
              <a:off x="3255172" y="3339394"/>
              <a:ext cx="178868" cy="119693"/>
            </a:xfrm>
            <a:custGeom>
              <a:avLst/>
              <a:gdLst/>
              <a:ahLst/>
              <a:cxnLst/>
              <a:rect l="l" t="t" r="r" b="b"/>
              <a:pathLst>
                <a:path w="2243" h="1501" extrusionOk="0">
                  <a:moveTo>
                    <a:pt x="359" y="0"/>
                  </a:moveTo>
                  <a:cubicBezTo>
                    <a:pt x="317" y="5"/>
                    <a:pt x="274" y="22"/>
                    <a:pt x="235" y="47"/>
                  </a:cubicBezTo>
                  <a:cubicBezTo>
                    <a:pt x="167" y="90"/>
                    <a:pt x="116" y="158"/>
                    <a:pt x="86" y="235"/>
                  </a:cubicBezTo>
                  <a:cubicBezTo>
                    <a:pt x="0" y="496"/>
                    <a:pt x="167" y="739"/>
                    <a:pt x="338" y="915"/>
                  </a:cubicBezTo>
                  <a:cubicBezTo>
                    <a:pt x="662" y="1251"/>
                    <a:pt x="1105" y="1501"/>
                    <a:pt x="1575" y="1501"/>
                  </a:cubicBezTo>
                  <a:cubicBezTo>
                    <a:pt x="1594" y="1501"/>
                    <a:pt x="1613" y="1501"/>
                    <a:pt x="1632" y="1500"/>
                  </a:cubicBezTo>
                  <a:cubicBezTo>
                    <a:pt x="1747" y="1495"/>
                    <a:pt x="1867" y="1474"/>
                    <a:pt x="1974" y="1419"/>
                  </a:cubicBezTo>
                  <a:cubicBezTo>
                    <a:pt x="2055" y="1376"/>
                    <a:pt x="2128" y="1312"/>
                    <a:pt x="2175" y="1231"/>
                  </a:cubicBezTo>
                  <a:cubicBezTo>
                    <a:pt x="2175" y="1231"/>
                    <a:pt x="2179" y="1226"/>
                    <a:pt x="2179" y="1222"/>
                  </a:cubicBezTo>
                  <a:cubicBezTo>
                    <a:pt x="2192" y="1201"/>
                    <a:pt x="2200" y="1184"/>
                    <a:pt x="2205" y="1162"/>
                  </a:cubicBezTo>
                  <a:cubicBezTo>
                    <a:pt x="2243" y="1047"/>
                    <a:pt x="2217" y="915"/>
                    <a:pt x="2132" y="833"/>
                  </a:cubicBezTo>
                  <a:cubicBezTo>
                    <a:pt x="2128" y="829"/>
                    <a:pt x="2128" y="829"/>
                    <a:pt x="2128" y="829"/>
                  </a:cubicBezTo>
                  <a:cubicBezTo>
                    <a:pt x="2068" y="775"/>
                    <a:pt x="2000" y="761"/>
                    <a:pt x="1928" y="761"/>
                  </a:cubicBezTo>
                  <a:cubicBezTo>
                    <a:pt x="1846" y="761"/>
                    <a:pt x="1759" y="780"/>
                    <a:pt x="1675" y="782"/>
                  </a:cubicBezTo>
                  <a:cubicBezTo>
                    <a:pt x="1645" y="782"/>
                    <a:pt x="1615" y="782"/>
                    <a:pt x="1585" y="774"/>
                  </a:cubicBezTo>
                  <a:cubicBezTo>
                    <a:pt x="1380" y="735"/>
                    <a:pt x="1196" y="641"/>
                    <a:pt x="1030" y="522"/>
                  </a:cubicBezTo>
                  <a:cubicBezTo>
                    <a:pt x="987" y="492"/>
                    <a:pt x="944" y="457"/>
                    <a:pt x="906" y="428"/>
                  </a:cubicBezTo>
                  <a:cubicBezTo>
                    <a:pt x="893" y="415"/>
                    <a:pt x="880" y="406"/>
                    <a:pt x="872" y="398"/>
                  </a:cubicBezTo>
                  <a:cubicBezTo>
                    <a:pt x="838" y="368"/>
                    <a:pt x="803" y="334"/>
                    <a:pt x="769" y="304"/>
                  </a:cubicBezTo>
                  <a:cubicBezTo>
                    <a:pt x="722" y="257"/>
                    <a:pt x="675" y="210"/>
                    <a:pt x="628" y="163"/>
                  </a:cubicBezTo>
                  <a:cubicBezTo>
                    <a:pt x="577" y="107"/>
                    <a:pt x="517" y="35"/>
                    <a:pt x="445" y="9"/>
                  </a:cubicBezTo>
                  <a:cubicBezTo>
                    <a:pt x="419" y="0"/>
                    <a:pt x="389" y="0"/>
                    <a:pt x="35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4" name="Google Shape;2024;p39">
              <a:extLst>
                <a:ext uri="{FF2B5EF4-FFF2-40B4-BE49-F238E27FC236}">
                  <a16:creationId xmlns:a16="http://schemas.microsoft.com/office/drawing/2014/main" id="{BA9B91BC-AE6F-7C6C-9DDF-323FE9064A51}"/>
                </a:ext>
              </a:extLst>
            </p:cNvPr>
            <p:cNvSpPr/>
            <p:nvPr/>
          </p:nvSpPr>
          <p:spPr>
            <a:xfrm>
              <a:off x="3286511" y="3173607"/>
              <a:ext cx="334530" cy="241460"/>
            </a:xfrm>
            <a:custGeom>
              <a:avLst/>
              <a:gdLst/>
              <a:ahLst/>
              <a:cxnLst/>
              <a:rect l="l" t="t" r="r" b="b"/>
              <a:pathLst>
                <a:path w="4195" h="3028" extrusionOk="0">
                  <a:moveTo>
                    <a:pt x="2172" y="1"/>
                  </a:moveTo>
                  <a:cubicBezTo>
                    <a:pt x="2077" y="1"/>
                    <a:pt x="2027" y="62"/>
                    <a:pt x="2004" y="153"/>
                  </a:cubicBezTo>
                  <a:cubicBezTo>
                    <a:pt x="1965" y="311"/>
                    <a:pt x="2008" y="555"/>
                    <a:pt x="2072" y="785"/>
                  </a:cubicBezTo>
                  <a:cubicBezTo>
                    <a:pt x="2128" y="982"/>
                    <a:pt x="2196" y="1165"/>
                    <a:pt x="2247" y="1272"/>
                  </a:cubicBezTo>
                  <a:cubicBezTo>
                    <a:pt x="1945" y="875"/>
                    <a:pt x="1621" y="707"/>
                    <a:pt x="1397" y="707"/>
                  </a:cubicBezTo>
                  <a:cubicBezTo>
                    <a:pt x="1196" y="707"/>
                    <a:pt x="1075" y="841"/>
                    <a:pt x="1120" y="1067"/>
                  </a:cubicBezTo>
                  <a:cubicBezTo>
                    <a:pt x="1124" y="1088"/>
                    <a:pt x="1128" y="1114"/>
                    <a:pt x="1141" y="1140"/>
                  </a:cubicBezTo>
                  <a:cubicBezTo>
                    <a:pt x="1192" y="1298"/>
                    <a:pt x="1316" y="1490"/>
                    <a:pt x="1538" y="1708"/>
                  </a:cubicBezTo>
                  <a:lnTo>
                    <a:pt x="1534" y="1708"/>
                  </a:lnTo>
                  <a:cubicBezTo>
                    <a:pt x="1288" y="1569"/>
                    <a:pt x="933" y="1458"/>
                    <a:pt x="626" y="1458"/>
                  </a:cubicBezTo>
                  <a:cubicBezTo>
                    <a:pt x="284" y="1458"/>
                    <a:pt x="3" y="1596"/>
                    <a:pt x="0" y="1985"/>
                  </a:cubicBezTo>
                  <a:cubicBezTo>
                    <a:pt x="0" y="2020"/>
                    <a:pt x="5" y="2050"/>
                    <a:pt x="9" y="2084"/>
                  </a:cubicBezTo>
                  <a:cubicBezTo>
                    <a:pt x="22" y="2173"/>
                    <a:pt x="52" y="2259"/>
                    <a:pt x="94" y="2336"/>
                  </a:cubicBezTo>
                  <a:cubicBezTo>
                    <a:pt x="355" y="2823"/>
                    <a:pt x="1111" y="2985"/>
                    <a:pt x="1807" y="3019"/>
                  </a:cubicBezTo>
                  <a:cubicBezTo>
                    <a:pt x="1918" y="3025"/>
                    <a:pt x="2027" y="3028"/>
                    <a:pt x="2132" y="3028"/>
                  </a:cubicBezTo>
                  <a:cubicBezTo>
                    <a:pt x="2400" y="3028"/>
                    <a:pt x="2644" y="3011"/>
                    <a:pt x="2828" y="2989"/>
                  </a:cubicBezTo>
                  <a:cubicBezTo>
                    <a:pt x="4195" y="2716"/>
                    <a:pt x="4033" y="478"/>
                    <a:pt x="3546" y="478"/>
                  </a:cubicBezTo>
                  <a:cubicBezTo>
                    <a:pt x="3405" y="478"/>
                    <a:pt x="3242" y="657"/>
                    <a:pt x="3080" y="1106"/>
                  </a:cubicBezTo>
                  <a:cubicBezTo>
                    <a:pt x="3080" y="1106"/>
                    <a:pt x="3076" y="1106"/>
                    <a:pt x="3076" y="1101"/>
                  </a:cubicBezTo>
                  <a:cubicBezTo>
                    <a:pt x="2978" y="657"/>
                    <a:pt x="2649" y="59"/>
                    <a:pt x="2209" y="4"/>
                  </a:cubicBezTo>
                  <a:cubicBezTo>
                    <a:pt x="2196" y="2"/>
                    <a:pt x="2184" y="1"/>
                    <a:pt x="217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5" name="Google Shape;2025;p39">
              <a:extLst>
                <a:ext uri="{FF2B5EF4-FFF2-40B4-BE49-F238E27FC236}">
                  <a16:creationId xmlns:a16="http://schemas.microsoft.com/office/drawing/2014/main" id="{FD3D9017-3DBF-9386-289B-0D34A7402A94}"/>
                </a:ext>
              </a:extLst>
            </p:cNvPr>
            <p:cNvSpPr/>
            <p:nvPr/>
          </p:nvSpPr>
          <p:spPr>
            <a:xfrm>
              <a:off x="3160516" y="3569295"/>
              <a:ext cx="16746" cy="29026"/>
            </a:xfrm>
            <a:custGeom>
              <a:avLst/>
              <a:gdLst/>
              <a:ahLst/>
              <a:cxnLst/>
              <a:rect l="l" t="t" r="r" b="b"/>
              <a:pathLst>
                <a:path w="210" h="364" extrusionOk="0">
                  <a:moveTo>
                    <a:pt x="56" y="1"/>
                  </a:moveTo>
                  <a:cubicBezTo>
                    <a:pt x="9" y="112"/>
                    <a:pt x="0" y="244"/>
                    <a:pt x="21" y="364"/>
                  </a:cubicBezTo>
                  <a:cubicBezTo>
                    <a:pt x="77" y="283"/>
                    <a:pt x="103" y="227"/>
                    <a:pt x="188" y="133"/>
                  </a:cubicBezTo>
                  <a:cubicBezTo>
                    <a:pt x="196" y="125"/>
                    <a:pt x="201" y="112"/>
                    <a:pt x="209" y="103"/>
                  </a:cubicBezTo>
                  <a:lnTo>
                    <a:pt x="209" y="103"/>
                  </a:lnTo>
                  <a:lnTo>
                    <a:pt x="188" y="125"/>
                  </a:lnTo>
                  <a:cubicBezTo>
                    <a:pt x="145" y="86"/>
                    <a:pt x="98" y="43"/>
                    <a:pt x="56" y="1"/>
                  </a:cubicBezTo>
                  <a:close/>
                </a:path>
              </a:pathLst>
            </a:custGeom>
            <a:solidFill>
              <a:srgbClr val="2226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6" name="Google Shape;2026;p39">
              <a:extLst>
                <a:ext uri="{FF2B5EF4-FFF2-40B4-BE49-F238E27FC236}">
                  <a16:creationId xmlns:a16="http://schemas.microsoft.com/office/drawing/2014/main" id="{0A3A985E-70E9-337A-84D0-7CA476F2A186}"/>
                </a:ext>
              </a:extLst>
            </p:cNvPr>
            <p:cNvSpPr/>
            <p:nvPr/>
          </p:nvSpPr>
          <p:spPr>
            <a:xfrm>
              <a:off x="2051036" y="2995300"/>
              <a:ext cx="894579" cy="980115"/>
            </a:xfrm>
            <a:custGeom>
              <a:avLst/>
              <a:gdLst/>
              <a:ahLst/>
              <a:cxnLst/>
              <a:rect l="l" t="t" r="r" b="b"/>
              <a:pathLst>
                <a:path w="11218" h="12291" extrusionOk="0">
                  <a:moveTo>
                    <a:pt x="10063" y="1"/>
                  </a:moveTo>
                  <a:cubicBezTo>
                    <a:pt x="7517" y="1"/>
                    <a:pt x="4667" y="805"/>
                    <a:pt x="2167" y="1821"/>
                  </a:cubicBezTo>
                  <a:cubicBezTo>
                    <a:pt x="1406" y="2133"/>
                    <a:pt x="680" y="2462"/>
                    <a:pt x="1" y="2795"/>
                  </a:cubicBezTo>
                  <a:cubicBezTo>
                    <a:pt x="1368" y="4550"/>
                    <a:pt x="2350" y="6665"/>
                    <a:pt x="3025" y="8420"/>
                  </a:cubicBezTo>
                  <a:cubicBezTo>
                    <a:pt x="3615" y="9693"/>
                    <a:pt x="3948" y="10996"/>
                    <a:pt x="4225" y="12290"/>
                  </a:cubicBezTo>
                  <a:cubicBezTo>
                    <a:pt x="5948" y="11573"/>
                    <a:pt x="7767" y="11246"/>
                    <a:pt x="9484" y="11246"/>
                  </a:cubicBezTo>
                  <a:cubicBezTo>
                    <a:pt x="9977" y="11246"/>
                    <a:pt x="10461" y="11273"/>
                    <a:pt x="10932" y="11325"/>
                  </a:cubicBezTo>
                  <a:cubicBezTo>
                    <a:pt x="11218" y="7942"/>
                    <a:pt x="11038" y="4021"/>
                    <a:pt x="10163" y="1"/>
                  </a:cubicBezTo>
                  <a:cubicBezTo>
                    <a:pt x="10130" y="1"/>
                    <a:pt x="10096" y="1"/>
                    <a:pt x="10063" y="1"/>
                  </a:cubicBezTo>
                  <a:close/>
                </a:path>
              </a:pathLst>
            </a:custGeom>
            <a:solidFill>
              <a:srgbClr val="E4554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Google Shape;2027;p39">
              <a:extLst>
                <a:ext uri="{FF2B5EF4-FFF2-40B4-BE49-F238E27FC236}">
                  <a16:creationId xmlns:a16="http://schemas.microsoft.com/office/drawing/2014/main" id="{BDB12546-30BF-E81E-9F43-BF8FA11C42D7}"/>
                </a:ext>
              </a:extLst>
            </p:cNvPr>
            <p:cNvSpPr/>
            <p:nvPr/>
          </p:nvSpPr>
          <p:spPr>
            <a:xfrm>
              <a:off x="2104225" y="2983020"/>
              <a:ext cx="850640" cy="974294"/>
            </a:xfrm>
            <a:custGeom>
              <a:avLst/>
              <a:gdLst/>
              <a:ahLst/>
              <a:cxnLst/>
              <a:rect l="l" t="t" r="r" b="b"/>
              <a:pathLst>
                <a:path w="10667" h="12218" extrusionOk="0">
                  <a:moveTo>
                    <a:pt x="9085" y="0"/>
                  </a:moveTo>
                  <a:cubicBezTo>
                    <a:pt x="5868" y="0"/>
                    <a:pt x="2815" y="915"/>
                    <a:pt x="0" y="2261"/>
                  </a:cubicBezTo>
                  <a:cubicBezTo>
                    <a:pt x="1922" y="5768"/>
                    <a:pt x="2956" y="9164"/>
                    <a:pt x="3661" y="12218"/>
                  </a:cubicBezTo>
                  <a:cubicBezTo>
                    <a:pt x="5305" y="11547"/>
                    <a:pt x="7077" y="11240"/>
                    <a:pt x="8753" y="11240"/>
                  </a:cubicBezTo>
                  <a:cubicBezTo>
                    <a:pt x="9328" y="11240"/>
                    <a:pt x="9892" y="11277"/>
                    <a:pt x="10435" y="11346"/>
                  </a:cubicBezTo>
                  <a:cubicBezTo>
                    <a:pt x="10666" y="7934"/>
                    <a:pt x="10474" y="4055"/>
                    <a:pt x="9513" y="6"/>
                  </a:cubicBezTo>
                  <a:cubicBezTo>
                    <a:pt x="9370" y="2"/>
                    <a:pt x="9227" y="0"/>
                    <a:pt x="90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8" name="Google Shape;2028;p39">
              <a:extLst>
                <a:ext uri="{FF2B5EF4-FFF2-40B4-BE49-F238E27FC236}">
                  <a16:creationId xmlns:a16="http://schemas.microsoft.com/office/drawing/2014/main" id="{BC71D852-5060-DD69-D781-C0E1647B45C7}"/>
                </a:ext>
              </a:extLst>
            </p:cNvPr>
            <p:cNvSpPr/>
            <p:nvPr/>
          </p:nvSpPr>
          <p:spPr>
            <a:xfrm>
              <a:off x="2116506" y="2963562"/>
              <a:ext cx="858056" cy="978759"/>
            </a:xfrm>
            <a:custGeom>
              <a:avLst/>
              <a:gdLst/>
              <a:ahLst/>
              <a:cxnLst/>
              <a:rect l="l" t="t" r="r" b="b"/>
              <a:pathLst>
                <a:path w="10760" h="12274" extrusionOk="0">
                  <a:moveTo>
                    <a:pt x="9116" y="1"/>
                  </a:moveTo>
                  <a:cubicBezTo>
                    <a:pt x="5890" y="1"/>
                    <a:pt x="2827" y="920"/>
                    <a:pt x="0" y="2274"/>
                  </a:cubicBezTo>
                  <a:cubicBezTo>
                    <a:pt x="1922" y="5803"/>
                    <a:pt x="2900" y="9203"/>
                    <a:pt x="3605" y="12274"/>
                  </a:cubicBezTo>
                  <a:cubicBezTo>
                    <a:pt x="5223" y="11612"/>
                    <a:pt x="7032" y="11324"/>
                    <a:pt x="8721" y="11324"/>
                  </a:cubicBezTo>
                  <a:cubicBezTo>
                    <a:pt x="9342" y="11324"/>
                    <a:pt x="9947" y="11363"/>
                    <a:pt x="10521" y="11437"/>
                  </a:cubicBezTo>
                  <a:cubicBezTo>
                    <a:pt x="10760" y="8007"/>
                    <a:pt x="10495" y="4081"/>
                    <a:pt x="9542" y="6"/>
                  </a:cubicBezTo>
                  <a:cubicBezTo>
                    <a:pt x="9400" y="3"/>
                    <a:pt x="9258" y="1"/>
                    <a:pt x="9116" y="1"/>
                  </a:cubicBezTo>
                  <a:close/>
                </a:path>
              </a:pathLst>
            </a:custGeom>
            <a:solidFill>
              <a:srgbClr val="CDE1E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9" name="Google Shape;2029;p39">
              <a:extLst>
                <a:ext uri="{FF2B5EF4-FFF2-40B4-BE49-F238E27FC236}">
                  <a16:creationId xmlns:a16="http://schemas.microsoft.com/office/drawing/2014/main" id="{857AD6E4-E50F-E3A5-42F6-49F2C63F683A}"/>
                </a:ext>
              </a:extLst>
            </p:cNvPr>
            <p:cNvSpPr/>
            <p:nvPr/>
          </p:nvSpPr>
          <p:spPr>
            <a:xfrm>
              <a:off x="1944817" y="4516569"/>
              <a:ext cx="1129907" cy="81497"/>
            </a:xfrm>
            <a:custGeom>
              <a:avLst/>
              <a:gdLst/>
              <a:ahLst/>
              <a:cxnLst/>
              <a:rect l="l" t="t" r="r" b="b"/>
              <a:pathLst>
                <a:path w="14169" h="1022" extrusionOk="0">
                  <a:moveTo>
                    <a:pt x="7082" y="0"/>
                  </a:moveTo>
                  <a:cubicBezTo>
                    <a:pt x="3170" y="0"/>
                    <a:pt x="0" y="227"/>
                    <a:pt x="0" y="513"/>
                  </a:cubicBezTo>
                  <a:cubicBezTo>
                    <a:pt x="0" y="795"/>
                    <a:pt x="3170" y="1021"/>
                    <a:pt x="7082" y="1021"/>
                  </a:cubicBezTo>
                  <a:cubicBezTo>
                    <a:pt x="10995" y="1021"/>
                    <a:pt x="14169" y="795"/>
                    <a:pt x="14169" y="513"/>
                  </a:cubicBezTo>
                  <a:cubicBezTo>
                    <a:pt x="14169" y="227"/>
                    <a:pt x="10995" y="0"/>
                    <a:pt x="7082" y="0"/>
                  </a:cubicBezTo>
                  <a:close/>
                </a:path>
              </a:pathLst>
            </a:custGeom>
            <a:solidFill>
              <a:srgbClr val="E6E6E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0" name="Google Shape;2030;p39">
              <a:extLst>
                <a:ext uri="{FF2B5EF4-FFF2-40B4-BE49-F238E27FC236}">
                  <a16:creationId xmlns:a16="http://schemas.microsoft.com/office/drawing/2014/main" id="{871A6778-7791-2481-158D-0911CF9FC36E}"/>
                </a:ext>
              </a:extLst>
            </p:cNvPr>
            <p:cNvSpPr/>
            <p:nvPr/>
          </p:nvSpPr>
          <p:spPr>
            <a:xfrm>
              <a:off x="2585481" y="3798558"/>
              <a:ext cx="408853" cy="752849"/>
            </a:xfrm>
            <a:custGeom>
              <a:avLst/>
              <a:gdLst/>
              <a:ahLst/>
              <a:cxnLst/>
              <a:rect l="l" t="t" r="r" b="b"/>
              <a:pathLst>
                <a:path w="5127" h="9441" extrusionOk="0">
                  <a:moveTo>
                    <a:pt x="1338" y="0"/>
                  </a:moveTo>
                  <a:lnTo>
                    <a:pt x="1188" y="1038"/>
                  </a:lnTo>
                  <a:lnTo>
                    <a:pt x="22" y="9163"/>
                  </a:lnTo>
                  <a:cubicBezTo>
                    <a:pt x="1" y="9308"/>
                    <a:pt x="112" y="9440"/>
                    <a:pt x="257" y="9440"/>
                  </a:cubicBezTo>
                  <a:lnTo>
                    <a:pt x="4947" y="9440"/>
                  </a:lnTo>
                  <a:cubicBezTo>
                    <a:pt x="5062" y="9440"/>
                    <a:pt x="5127" y="9299"/>
                    <a:pt x="5050" y="9210"/>
                  </a:cubicBezTo>
                  <a:cubicBezTo>
                    <a:pt x="4733" y="8821"/>
                    <a:pt x="3964" y="8085"/>
                    <a:pt x="2708" y="8085"/>
                  </a:cubicBezTo>
                  <a:cubicBezTo>
                    <a:pt x="2168" y="8085"/>
                    <a:pt x="1536" y="8222"/>
                    <a:pt x="812" y="8582"/>
                  </a:cubicBezTo>
                  <a:cubicBezTo>
                    <a:pt x="1082" y="5395"/>
                    <a:pt x="1436" y="2491"/>
                    <a:pt x="1628" y="1017"/>
                  </a:cubicBezTo>
                  <a:cubicBezTo>
                    <a:pt x="1709" y="372"/>
                    <a:pt x="1761" y="0"/>
                    <a:pt x="176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1" name="Google Shape;2031;p39">
              <a:extLst>
                <a:ext uri="{FF2B5EF4-FFF2-40B4-BE49-F238E27FC236}">
                  <a16:creationId xmlns:a16="http://schemas.microsoft.com/office/drawing/2014/main" id="{FD21886B-DF88-4DD1-C2C9-76334C92E22D}"/>
                </a:ext>
              </a:extLst>
            </p:cNvPr>
            <p:cNvSpPr/>
            <p:nvPr/>
          </p:nvSpPr>
          <p:spPr>
            <a:xfrm>
              <a:off x="2062678" y="3798558"/>
              <a:ext cx="604308" cy="752849"/>
            </a:xfrm>
            <a:custGeom>
              <a:avLst/>
              <a:gdLst/>
              <a:ahLst/>
              <a:cxnLst/>
              <a:rect l="l" t="t" r="r" b="b"/>
              <a:pathLst>
                <a:path w="7578" h="9441" extrusionOk="0">
                  <a:moveTo>
                    <a:pt x="7155" y="0"/>
                  </a:moveTo>
                  <a:cubicBezTo>
                    <a:pt x="7155" y="0"/>
                    <a:pt x="7044" y="427"/>
                    <a:pt x="6852" y="1124"/>
                  </a:cubicBezTo>
                  <a:cubicBezTo>
                    <a:pt x="6390" y="2794"/>
                    <a:pt x="5446" y="6002"/>
                    <a:pt x="4383" y="8582"/>
                  </a:cubicBezTo>
                  <a:cubicBezTo>
                    <a:pt x="3696" y="8222"/>
                    <a:pt x="3080" y="8085"/>
                    <a:pt x="2539" y="8085"/>
                  </a:cubicBezTo>
                  <a:cubicBezTo>
                    <a:pt x="1290" y="8085"/>
                    <a:pt x="446" y="8815"/>
                    <a:pt x="86" y="9205"/>
                  </a:cubicBezTo>
                  <a:cubicBezTo>
                    <a:pt x="0" y="9295"/>
                    <a:pt x="56" y="9440"/>
                    <a:pt x="175" y="9440"/>
                  </a:cubicBezTo>
                  <a:lnTo>
                    <a:pt x="4938" y="9440"/>
                  </a:lnTo>
                  <a:cubicBezTo>
                    <a:pt x="5049" y="9440"/>
                    <a:pt x="5143" y="9363"/>
                    <a:pt x="5173" y="9252"/>
                  </a:cubicBezTo>
                  <a:lnTo>
                    <a:pt x="7296" y="1072"/>
                  </a:lnTo>
                  <a:lnTo>
                    <a:pt x="7578"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2032;p39">
              <a:extLst>
                <a:ext uri="{FF2B5EF4-FFF2-40B4-BE49-F238E27FC236}">
                  <a16:creationId xmlns:a16="http://schemas.microsoft.com/office/drawing/2014/main" id="{7D36B48B-F547-BEE0-DDD0-8309E44F025D}"/>
                </a:ext>
              </a:extLst>
            </p:cNvPr>
            <p:cNvSpPr/>
            <p:nvPr/>
          </p:nvSpPr>
          <p:spPr>
            <a:xfrm>
              <a:off x="2060286" y="4437543"/>
              <a:ext cx="441149" cy="120012"/>
            </a:xfrm>
            <a:custGeom>
              <a:avLst/>
              <a:gdLst/>
              <a:ahLst/>
              <a:cxnLst/>
              <a:rect l="l" t="t" r="r" b="b"/>
              <a:pathLst>
                <a:path w="5532" h="1505" extrusionOk="0">
                  <a:moveTo>
                    <a:pt x="2572" y="1"/>
                  </a:moveTo>
                  <a:cubicBezTo>
                    <a:pt x="1312" y="1"/>
                    <a:pt x="457" y="714"/>
                    <a:pt x="64" y="1141"/>
                  </a:cubicBezTo>
                  <a:cubicBezTo>
                    <a:pt x="30" y="1179"/>
                    <a:pt x="9" y="1222"/>
                    <a:pt x="5" y="1265"/>
                  </a:cubicBezTo>
                  <a:cubicBezTo>
                    <a:pt x="0" y="1303"/>
                    <a:pt x="5" y="1342"/>
                    <a:pt x="17" y="1376"/>
                  </a:cubicBezTo>
                  <a:cubicBezTo>
                    <a:pt x="47" y="1453"/>
                    <a:pt x="120" y="1504"/>
                    <a:pt x="205" y="1504"/>
                  </a:cubicBezTo>
                  <a:lnTo>
                    <a:pt x="4964" y="1504"/>
                  </a:lnTo>
                  <a:cubicBezTo>
                    <a:pt x="5105" y="1504"/>
                    <a:pt x="5233" y="1402"/>
                    <a:pt x="5271" y="1265"/>
                  </a:cubicBezTo>
                  <a:cubicBezTo>
                    <a:pt x="5271" y="1265"/>
                    <a:pt x="5271" y="1261"/>
                    <a:pt x="5271" y="1256"/>
                  </a:cubicBezTo>
                  <a:lnTo>
                    <a:pt x="5412" y="727"/>
                  </a:lnTo>
                  <a:lnTo>
                    <a:pt x="5532" y="261"/>
                  </a:lnTo>
                  <a:cubicBezTo>
                    <a:pt x="5229" y="257"/>
                    <a:pt x="4784" y="248"/>
                    <a:pt x="4537" y="73"/>
                  </a:cubicBezTo>
                  <a:cubicBezTo>
                    <a:pt x="4485" y="206"/>
                    <a:pt x="4430" y="338"/>
                    <a:pt x="4379" y="466"/>
                  </a:cubicBezTo>
                  <a:cubicBezTo>
                    <a:pt x="4148" y="351"/>
                    <a:pt x="3917" y="257"/>
                    <a:pt x="3687" y="180"/>
                  </a:cubicBezTo>
                  <a:cubicBezTo>
                    <a:pt x="3311" y="60"/>
                    <a:pt x="2939" y="1"/>
                    <a:pt x="2572" y="1"/>
                  </a:cubicBezTo>
                  <a:close/>
                </a:path>
              </a:pathLst>
            </a:custGeom>
            <a:solidFill>
              <a:srgbClr val="F7BF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3" name="Google Shape;2033;p39">
              <a:extLst>
                <a:ext uri="{FF2B5EF4-FFF2-40B4-BE49-F238E27FC236}">
                  <a16:creationId xmlns:a16="http://schemas.microsoft.com/office/drawing/2014/main" id="{5159C566-059F-186D-8865-008532420400}"/>
                </a:ext>
              </a:extLst>
            </p:cNvPr>
            <p:cNvSpPr/>
            <p:nvPr/>
          </p:nvSpPr>
          <p:spPr>
            <a:xfrm>
              <a:off x="2354223" y="4443365"/>
              <a:ext cx="147209" cy="53427"/>
            </a:xfrm>
            <a:custGeom>
              <a:avLst/>
              <a:gdLst/>
              <a:ahLst/>
              <a:cxnLst/>
              <a:rect l="l" t="t" r="r" b="b"/>
              <a:pathLst>
                <a:path w="1846" h="670" extrusionOk="0">
                  <a:moveTo>
                    <a:pt x="851" y="0"/>
                  </a:moveTo>
                  <a:cubicBezTo>
                    <a:pt x="799" y="133"/>
                    <a:pt x="744" y="265"/>
                    <a:pt x="693" y="393"/>
                  </a:cubicBezTo>
                  <a:cubicBezTo>
                    <a:pt x="462" y="278"/>
                    <a:pt x="231" y="184"/>
                    <a:pt x="1" y="107"/>
                  </a:cubicBezTo>
                  <a:lnTo>
                    <a:pt x="1" y="107"/>
                  </a:lnTo>
                  <a:cubicBezTo>
                    <a:pt x="30" y="171"/>
                    <a:pt x="82" y="222"/>
                    <a:pt x="141" y="269"/>
                  </a:cubicBezTo>
                  <a:cubicBezTo>
                    <a:pt x="300" y="393"/>
                    <a:pt x="505" y="453"/>
                    <a:pt x="701" y="508"/>
                  </a:cubicBezTo>
                  <a:cubicBezTo>
                    <a:pt x="880" y="564"/>
                    <a:pt x="1060" y="611"/>
                    <a:pt x="1244" y="641"/>
                  </a:cubicBezTo>
                  <a:cubicBezTo>
                    <a:pt x="1334" y="657"/>
                    <a:pt x="1440" y="670"/>
                    <a:pt x="1544" y="670"/>
                  </a:cubicBezTo>
                  <a:cubicBezTo>
                    <a:pt x="1606" y="670"/>
                    <a:pt x="1668" y="665"/>
                    <a:pt x="1726" y="654"/>
                  </a:cubicBezTo>
                  <a:lnTo>
                    <a:pt x="1846" y="188"/>
                  </a:lnTo>
                  <a:cubicBezTo>
                    <a:pt x="1543" y="184"/>
                    <a:pt x="1098" y="175"/>
                    <a:pt x="851" y="0"/>
                  </a:cubicBezTo>
                  <a:close/>
                </a:path>
              </a:pathLst>
            </a:custGeom>
            <a:solidFill>
              <a:srgbClr val="2226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4" name="Google Shape;2034;p39">
              <a:extLst>
                <a:ext uri="{FF2B5EF4-FFF2-40B4-BE49-F238E27FC236}">
                  <a16:creationId xmlns:a16="http://schemas.microsoft.com/office/drawing/2014/main" id="{CF58A1EB-70F1-C5A2-8391-DF865ACE6882}"/>
                </a:ext>
              </a:extLst>
            </p:cNvPr>
            <p:cNvSpPr/>
            <p:nvPr/>
          </p:nvSpPr>
          <p:spPr>
            <a:xfrm>
              <a:off x="2383888" y="4421116"/>
              <a:ext cx="138039" cy="70891"/>
            </a:xfrm>
            <a:custGeom>
              <a:avLst/>
              <a:gdLst/>
              <a:ahLst/>
              <a:cxnLst/>
              <a:rect l="l" t="t" r="r" b="b"/>
              <a:pathLst>
                <a:path w="1731" h="889" extrusionOk="0">
                  <a:moveTo>
                    <a:pt x="334" y="0"/>
                  </a:moveTo>
                  <a:cubicBezTo>
                    <a:pt x="304" y="0"/>
                    <a:pt x="274" y="7"/>
                    <a:pt x="244" y="23"/>
                  </a:cubicBezTo>
                  <a:cubicBezTo>
                    <a:pt x="133" y="78"/>
                    <a:pt x="51" y="189"/>
                    <a:pt x="30" y="292"/>
                  </a:cubicBezTo>
                  <a:cubicBezTo>
                    <a:pt x="0" y="424"/>
                    <a:pt x="56" y="535"/>
                    <a:pt x="150" y="612"/>
                  </a:cubicBezTo>
                  <a:cubicBezTo>
                    <a:pt x="278" y="719"/>
                    <a:pt x="449" y="758"/>
                    <a:pt x="607" y="800"/>
                  </a:cubicBezTo>
                  <a:cubicBezTo>
                    <a:pt x="752" y="834"/>
                    <a:pt x="901" y="864"/>
                    <a:pt x="1055" y="881"/>
                  </a:cubicBezTo>
                  <a:cubicBezTo>
                    <a:pt x="1097" y="885"/>
                    <a:pt x="1143" y="888"/>
                    <a:pt x="1191" y="888"/>
                  </a:cubicBezTo>
                  <a:cubicBezTo>
                    <a:pt x="1393" y="888"/>
                    <a:pt x="1628" y="838"/>
                    <a:pt x="1700" y="617"/>
                  </a:cubicBezTo>
                  <a:cubicBezTo>
                    <a:pt x="1730" y="514"/>
                    <a:pt x="1713" y="382"/>
                    <a:pt x="1645" y="292"/>
                  </a:cubicBezTo>
                  <a:cubicBezTo>
                    <a:pt x="1594" y="232"/>
                    <a:pt x="1528" y="221"/>
                    <a:pt x="1464" y="221"/>
                  </a:cubicBezTo>
                  <a:cubicBezTo>
                    <a:pt x="1441" y="221"/>
                    <a:pt x="1418" y="222"/>
                    <a:pt x="1397" y="224"/>
                  </a:cubicBezTo>
                  <a:cubicBezTo>
                    <a:pt x="1369" y="225"/>
                    <a:pt x="1342" y="225"/>
                    <a:pt x="1314" y="225"/>
                  </a:cubicBezTo>
                  <a:cubicBezTo>
                    <a:pt x="1120" y="225"/>
                    <a:pt x="927" y="199"/>
                    <a:pt x="748" y="142"/>
                  </a:cubicBezTo>
                  <a:cubicBezTo>
                    <a:pt x="654" y="117"/>
                    <a:pt x="564" y="83"/>
                    <a:pt x="479" y="40"/>
                  </a:cubicBezTo>
                  <a:cubicBezTo>
                    <a:pt x="433" y="19"/>
                    <a:pt x="384" y="0"/>
                    <a:pt x="334" y="0"/>
                  </a:cubicBezTo>
                  <a:close/>
                </a:path>
              </a:pathLst>
            </a:custGeom>
            <a:solidFill>
              <a:srgbClr val="F7BF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5" name="Google Shape;2035;p39">
              <a:extLst>
                <a:ext uri="{FF2B5EF4-FFF2-40B4-BE49-F238E27FC236}">
                  <a16:creationId xmlns:a16="http://schemas.microsoft.com/office/drawing/2014/main" id="{02465481-6850-92F2-F0A1-DFC48455C015}"/>
                </a:ext>
              </a:extLst>
            </p:cNvPr>
            <p:cNvSpPr/>
            <p:nvPr/>
          </p:nvSpPr>
          <p:spPr>
            <a:xfrm>
              <a:off x="2580377" y="4437543"/>
              <a:ext cx="416349" cy="120012"/>
            </a:xfrm>
            <a:custGeom>
              <a:avLst/>
              <a:gdLst/>
              <a:ahLst/>
              <a:cxnLst/>
              <a:rect l="l" t="t" r="r" b="b"/>
              <a:pathLst>
                <a:path w="5221" h="1505" extrusionOk="0">
                  <a:moveTo>
                    <a:pt x="2726" y="1"/>
                  </a:moveTo>
                  <a:cubicBezTo>
                    <a:pt x="2367" y="1"/>
                    <a:pt x="1996" y="60"/>
                    <a:pt x="1611" y="176"/>
                  </a:cubicBezTo>
                  <a:cubicBezTo>
                    <a:pt x="1389" y="248"/>
                    <a:pt x="1158" y="338"/>
                    <a:pt x="928" y="449"/>
                  </a:cubicBezTo>
                  <a:cubicBezTo>
                    <a:pt x="932" y="308"/>
                    <a:pt x="940" y="167"/>
                    <a:pt x="949" y="30"/>
                  </a:cubicBezTo>
                  <a:lnTo>
                    <a:pt x="949" y="30"/>
                  </a:lnTo>
                  <a:cubicBezTo>
                    <a:pt x="684" y="137"/>
                    <a:pt x="394" y="201"/>
                    <a:pt x="108" y="235"/>
                  </a:cubicBezTo>
                  <a:lnTo>
                    <a:pt x="61" y="650"/>
                  </a:lnTo>
                  <a:lnTo>
                    <a:pt x="5" y="1141"/>
                  </a:lnTo>
                  <a:cubicBezTo>
                    <a:pt x="1" y="1184"/>
                    <a:pt x="5" y="1226"/>
                    <a:pt x="14" y="1265"/>
                  </a:cubicBezTo>
                  <a:cubicBezTo>
                    <a:pt x="31" y="1316"/>
                    <a:pt x="52" y="1359"/>
                    <a:pt x="86" y="1397"/>
                  </a:cubicBezTo>
                  <a:cubicBezTo>
                    <a:pt x="150" y="1466"/>
                    <a:pt x="231" y="1504"/>
                    <a:pt x="321" y="1504"/>
                  </a:cubicBezTo>
                  <a:lnTo>
                    <a:pt x="5011" y="1504"/>
                  </a:lnTo>
                  <a:cubicBezTo>
                    <a:pt x="5092" y="1504"/>
                    <a:pt x="5161" y="1457"/>
                    <a:pt x="5195" y="1384"/>
                  </a:cubicBezTo>
                  <a:cubicBezTo>
                    <a:pt x="5216" y="1346"/>
                    <a:pt x="5220" y="1303"/>
                    <a:pt x="5216" y="1265"/>
                  </a:cubicBezTo>
                  <a:cubicBezTo>
                    <a:pt x="5212" y="1222"/>
                    <a:pt x="5191" y="1184"/>
                    <a:pt x="5161" y="1150"/>
                  </a:cubicBezTo>
                  <a:cubicBezTo>
                    <a:pt x="4798" y="718"/>
                    <a:pt x="3995" y="1"/>
                    <a:pt x="2726" y="1"/>
                  </a:cubicBezTo>
                  <a:close/>
                </a:path>
              </a:pathLst>
            </a:custGeom>
            <a:solidFill>
              <a:srgbClr val="F7BF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6" name="Google Shape;2036;p39">
              <a:extLst>
                <a:ext uri="{FF2B5EF4-FFF2-40B4-BE49-F238E27FC236}">
                  <a16:creationId xmlns:a16="http://schemas.microsoft.com/office/drawing/2014/main" id="{BEA688F8-811C-BF84-5838-17E141D0CCDD}"/>
                </a:ext>
              </a:extLst>
            </p:cNvPr>
            <p:cNvSpPr/>
            <p:nvPr/>
          </p:nvSpPr>
          <p:spPr>
            <a:xfrm>
              <a:off x="2585162" y="4439936"/>
              <a:ext cx="123764" cy="53667"/>
            </a:xfrm>
            <a:custGeom>
              <a:avLst/>
              <a:gdLst/>
              <a:ahLst/>
              <a:cxnLst/>
              <a:rect l="l" t="t" r="r" b="b"/>
              <a:pathLst>
                <a:path w="1552" h="673" extrusionOk="0">
                  <a:moveTo>
                    <a:pt x="889" y="0"/>
                  </a:moveTo>
                  <a:cubicBezTo>
                    <a:pt x="624" y="107"/>
                    <a:pt x="334" y="171"/>
                    <a:pt x="48" y="205"/>
                  </a:cubicBezTo>
                  <a:lnTo>
                    <a:pt x="1" y="620"/>
                  </a:lnTo>
                  <a:cubicBezTo>
                    <a:pt x="26" y="633"/>
                    <a:pt x="52" y="641"/>
                    <a:pt x="77" y="650"/>
                  </a:cubicBezTo>
                  <a:cubicBezTo>
                    <a:pt x="140" y="666"/>
                    <a:pt x="203" y="673"/>
                    <a:pt x="266" y="673"/>
                  </a:cubicBezTo>
                  <a:cubicBezTo>
                    <a:pt x="379" y="673"/>
                    <a:pt x="493" y="652"/>
                    <a:pt x="603" y="633"/>
                  </a:cubicBezTo>
                  <a:cubicBezTo>
                    <a:pt x="761" y="603"/>
                    <a:pt x="919" y="564"/>
                    <a:pt x="1073" y="513"/>
                  </a:cubicBezTo>
                  <a:cubicBezTo>
                    <a:pt x="1244" y="453"/>
                    <a:pt x="1483" y="342"/>
                    <a:pt x="1551" y="146"/>
                  </a:cubicBezTo>
                  <a:lnTo>
                    <a:pt x="1551" y="146"/>
                  </a:lnTo>
                  <a:cubicBezTo>
                    <a:pt x="1329" y="218"/>
                    <a:pt x="1098" y="308"/>
                    <a:pt x="868" y="419"/>
                  </a:cubicBezTo>
                  <a:cubicBezTo>
                    <a:pt x="872" y="278"/>
                    <a:pt x="880" y="137"/>
                    <a:pt x="889" y="0"/>
                  </a:cubicBezTo>
                  <a:close/>
                </a:path>
              </a:pathLst>
            </a:custGeom>
            <a:solidFill>
              <a:srgbClr val="2226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7" name="Google Shape;2037;p39">
              <a:extLst>
                <a:ext uri="{FF2B5EF4-FFF2-40B4-BE49-F238E27FC236}">
                  <a16:creationId xmlns:a16="http://schemas.microsoft.com/office/drawing/2014/main" id="{7492EC5F-D6C2-FE79-BFC4-60F14930ECA1}"/>
                </a:ext>
              </a:extLst>
            </p:cNvPr>
            <p:cNvSpPr/>
            <p:nvPr/>
          </p:nvSpPr>
          <p:spPr>
            <a:xfrm>
              <a:off x="2562674" y="4414418"/>
              <a:ext cx="138039" cy="74878"/>
            </a:xfrm>
            <a:custGeom>
              <a:avLst/>
              <a:gdLst/>
              <a:ahLst/>
              <a:cxnLst/>
              <a:rect l="l" t="t" r="r" b="b"/>
              <a:pathLst>
                <a:path w="1731" h="939" extrusionOk="0">
                  <a:moveTo>
                    <a:pt x="1424" y="0"/>
                  </a:moveTo>
                  <a:cubicBezTo>
                    <a:pt x="1358" y="0"/>
                    <a:pt x="1300" y="31"/>
                    <a:pt x="1248" y="56"/>
                  </a:cubicBezTo>
                  <a:cubicBezTo>
                    <a:pt x="1047" y="158"/>
                    <a:pt x="834" y="222"/>
                    <a:pt x="616" y="252"/>
                  </a:cubicBezTo>
                  <a:cubicBezTo>
                    <a:pt x="522" y="265"/>
                    <a:pt x="424" y="269"/>
                    <a:pt x="325" y="269"/>
                  </a:cubicBezTo>
                  <a:cubicBezTo>
                    <a:pt x="244" y="269"/>
                    <a:pt x="163" y="278"/>
                    <a:pt x="103" y="350"/>
                  </a:cubicBezTo>
                  <a:cubicBezTo>
                    <a:pt x="26" y="444"/>
                    <a:pt x="1" y="577"/>
                    <a:pt x="26" y="679"/>
                  </a:cubicBezTo>
                  <a:cubicBezTo>
                    <a:pt x="56" y="807"/>
                    <a:pt x="154" y="889"/>
                    <a:pt x="274" y="918"/>
                  </a:cubicBezTo>
                  <a:cubicBezTo>
                    <a:pt x="329" y="933"/>
                    <a:pt x="385" y="939"/>
                    <a:pt x="441" y="939"/>
                  </a:cubicBezTo>
                  <a:cubicBezTo>
                    <a:pt x="551" y="939"/>
                    <a:pt x="664" y="917"/>
                    <a:pt x="774" y="897"/>
                  </a:cubicBezTo>
                  <a:cubicBezTo>
                    <a:pt x="923" y="871"/>
                    <a:pt x="1073" y="837"/>
                    <a:pt x="1218" y="786"/>
                  </a:cubicBezTo>
                  <a:cubicBezTo>
                    <a:pt x="1427" y="718"/>
                    <a:pt x="1731" y="568"/>
                    <a:pt x="1696" y="286"/>
                  </a:cubicBezTo>
                  <a:cubicBezTo>
                    <a:pt x="1679" y="179"/>
                    <a:pt x="1607" y="68"/>
                    <a:pt x="1504" y="17"/>
                  </a:cubicBezTo>
                  <a:cubicBezTo>
                    <a:pt x="1476" y="5"/>
                    <a:pt x="1449" y="0"/>
                    <a:pt x="1424" y="0"/>
                  </a:cubicBezTo>
                  <a:close/>
                </a:path>
              </a:pathLst>
            </a:custGeom>
            <a:solidFill>
              <a:srgbClr val="F7BF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8" name="Google Shape;2038;p39">
              <a:extLst>
                <a:ext uri="{FF2B5EF4-FFF2-40B4-BE49-F238E27FC236}">
                  <a16:creationId xmlns:a16="http://schemas.microsoft.com/office/drawing/2014/main" id="{2C38D158-CC23-B907-FCA2-BEA39829BA43}"/>
                </a:ext>
              </a:extLst>
            </p:cNvPr>
            <p:cNvSpPr/>
            <p:nvPr/>
          </p:nvSpPr>
          <p:spPr>
            <a:xfrm>
              <a:off x="2609005" y="3798558"/>
              <a:ext cx="57975" cy="89631"/>
            </a:xfrm>
            <a:custGeom>
              <a:avLst/>
              <a:gdLst/>
              <a:ahLst/>
              <a:cxnLst/>
              <a:rect l="l" t="t" r="r" b="b"/>
              <a:pathLst>
                <a:path w="727" h="1124" extrusionOk="0">
                  <a:moveTo>
                    <a:pt x="304" y="0"/>
                  </a:moveTo>
                  <a:cubicBezTo>
                    <a:pt x="304" y="0"/>
                    <a:pt x="193" y="427"/>
                    <a:pt x="1" y="1124"/>
                  </a:cubicBezTo>
                  <a:cubicBezTo>
                    <a:pt x="150" y="1107"/>
                    <a:pt x="295" y="1090"/>
                    <a:pt x="445" y="1072"/>
                  </a:cubicBezTo>
                  <a:lnTo>
                    <a:pt x="727" y="0"/>
                  </a:lnTo>
                  <a:close/>
                </a:path>
              </a:pathLst>
            </a:custGeom>
            <a:solidFill>
              <a:srgbClr val="2226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9" name="Google Shape;2039;p39">
              <a:extLst>
                <a:ext uri="{FF2B5EF4-FFF2-40B4-BE49-F238E27FC236}">
                  <a16:creationId xmlns:a16="http://schemas.microsoft.com/office/drawing/2014/main" id="{82BCBC00-C8A3-5E79-EF2C-0CC820F8CF31}"/>
                </a:ext>
              </a:extLst>
            </p:cNvPr>
            <p:cNvSpPr/>
            <p:nvPr/>
          </p:nvSpPr>
          <p:spPr>
            <a:xfrm>
              <a:off x="2680217" y="3798558"/>
              <a:ext cx="45694" cy="82852"/>
            </a:xfrm>
            <a:custGeom>
              <a:avLst/>
              <a:gdLst/>
              <a:ahLst/>
              <a:cxnLst/>
              <a:rect l="l" t="t" r="r" b="b"/>
              <a:pathLst>
                <a:path w="573" h="1039" extrusionOk="0">
                  <a:moveTo>
                    <a:pt x="150" y="0"/>
                  </a:moveTo>
                  <a:lnTo>
                    <a:pt x="0" y="1038"/>
                  </a:lnTo>
                  <a:cubicBezTo>
                    <a:pt x="146" y="1030"/>
                    <a:pt x="295" y="1021"/>
                    <a:pt x="440" y="1017"/>
                  </a:cubicBezTo>
                  <a:cubicBezTo>
                    <a:pt x="521" y="372"/>
                    <a:pt x="573" y="0"/>
                    <a:pt x="573" y="0"/>
                  </a:cubicBezTo>
                  <a:close/>
                </a:path>
              </a:pathLst>
            </a:custGeom>
            <a:solidFill>
              <a:srgbClr val="2226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0" name="Google Shape;2040;p39">
              <a:extLst>
                <a:ext uri="{FF2B5EF4-FFF2-40B4-BE49-F238E27FC236}">
                  <a16:creationId xmlns:a16="http://schemas.microsoft.com/office/drawing/2014/main" id="{27883BED-70C5-A476-82FB-321EBA73E01E}"/>
                </a:ext>
              </a:extLst>
            </p:cNvPr>
            <p:cNvSpPr/>
            <p:nvPr/>
          </p:nvSpPr>
          <p:spPr>
            <a:xfrm>
              <a:off x="2421686" y="3819132"/>
              <a:ext cx="54227" cy="276228"/>
            </a:xfrm>
            <a:custGeom>
              <a:avLst/>
              <a:gdLst/>
              <a:ahLst/>
              <a:cxnLst/>
              <a:rect l="l" t="t" r="r" b="b"/>
              <a:pathLst>
                <a:path w="680" h="3464" extrusionOk="0">
                  <a:moveTo>
                    <a:pt x="33" y="0"/>
                  </a:moveTo>
                  <a:cubicBezTo>
                    <a:pt x="24" y="0"/>
                    <a:pt x="17" y="7"/>
                    <a:pt x="17" y="20"/>
                  </a:cubicBezTo>
                  <a:cubicBezTo>
                    <a:pt x="0" y="122"/>
                    <a:pt x="17" y="246"/>
                    <a:pt x="26" y="349"/>
                  </a:cubicBezTo>
                  <a:cubicBezTo>
                    <a:pt x="30" y="460"/>
                    <a:pt x="47" y="639"/>
                    <a:pt x="56" y="750"/>
                  </a:cubicBezTo>
                  <a:cubicBezTo>
                    <a:pt x="77" y="968"/>
                    <a:pt x="94" y="1190"/>
                    <a:pt x="116" y="1408"/>
                  </a:cubicBezTo>
                  <a:cubicBezTo>
                    <a:pt x="158" y="1874"/>
                    <a:pt x="188" y="2322"/>
                    <a:pt x="184" y="2784"/>
                  </a:cubicBezTo>
                  <a:cubicBezTo>
                    <a:pt x="180" y="3006"/>
                    <a:pt x="171" y="3228"/>
                    <a:pt x="154" y="3446"/>
                  </a:cubicBezTo>
                  <a:cubicBezTo>
                    <a:pt x="154" y="3456"/>
                    <a:pt x="164" y="3464"/>
                    <a:pt x="173" y="3464"/>
                  </a:cubicBezTo>
                  <a:cubicBezTo>
                    <a:pt x="179" y="3464"/>
                    <a:pt x="185" y="3461"/>
                    <a:pt x="188" y="3454"/>
                  </a:cubicBezTo>
                  <a:cubicBezTo>
                    <a:pt x="248" y="3352"/>
                    <a:pt x="304" y="3249"/>
                    <a:pt x="385" y="3177"/>
                  </a:cubicBezTo>
                  <a:cubicBezTo>
                    <a:pt x="483" y="3266"/>
                    <a:pt x="560" y="3339"/>
                    <a:pt x="650" y="3411"/>
                  </a:cubicBezTo>
                  <a:cubicBezTo>
                    <a:pt x="653" y="3414"/>
                    <a:pt x="657" y="3415"/>
                    <a:pt x="660" y="3415"/>
                  </a:cubicBezTo>
                  <a:cubicBezTo>
                    <a:pt x="670" y="3415"/>
                    <a:pt x="679" y="3407"/>
                    <a:pt x="679" y="3394"/>
                  </a:cubicBezTo>
                  <a:cubicBezTo>
                    <a:pt x="679" y="3245"/>
                    <a:pt x="679" y="3023"/>
                    <a:pt x="671" y="2890"/>
                  </a:cubicBezTo>
                  <a:cubicBezTo>
                    <a:pt x="641" y="2403"/>
                    <a:pt x="556" y="1904"/>
                    <a:pt x="462" y="1425"/>
                  </a:cubicBezTo>
                  <a:cubicBezTo>
                    <a:pt x="406" y="1148"/>
                    <a:pt x="325" y="870"/>
                    <a:pt x="252" y="592"/>
                  </a:cubicBezTo>
                  <a:cubicBezTo>
                    <a:pt x="231" y="507"/>
                    <a:pt x="201" y="426"/>
                    <a:pt x="175" y="340"/>
                  </a:cubicBezTo>
                  <a:cubicBezTo>
                    <a:pt x="137" y="234"/>
                    <a:pt x="111" y="110"/>
                    <a:pt x="56" y="16"/>
                  </a:cubicBezTo>
                  <a:cubicBezTo>
                    <a:pt x="50" y="6"/>
                    <a:pt x="41" y="0"/>
                    <a:pt x="33" y="0"/>
                  </a:cubicBezTo>
                  <a:close/>
                </a:path>
              </a:pathLst>
            </a:custGeom>
            <a:solidFill>
              <a:srgbClr val="14497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1" name="Google Shape;2041;p39">
              <a:extLst>
                <a:ext uri="{FF2B5EF4-FFF2-40B4-BE49-F238E27FC236}">
                  <a16:creationId xmlns:a16="http://schemas.microsoft.com/office/drawing/2014/main" id="{51CF6CBE-88E5-7DA9-7CF2-57E6BCAD5B46}"/>
                </a:ext>
              </a:extLst>
            </p:cNvPr>
            <p:cNvSpPr/>
            <p:nvPr/>
          </p:nvSpPr>
          <p:spPr>
            <a:xfrm>
              <a:off x="2131099" y="2946896"/>
              <a:ext cx="860528" cy="981471"/>
            </a:xfrm>
            <a:custGeom>
              <a:avLst/>
              <a:gdLst/>
              <a:ahLst/>
              <a:cxnLst/>
              <a:rect l="l" t="t" r="r" b="b"/>
              <a:pathLst>
                <a:path w="10791" h="12308" extrusionOk="0">
                  <a:moveTo>
                    <a:pt x="9123" y="0"/>
                  </a:moveTo>
                  <a:cubicBezTo>
                    <a:pt x="5895" y="0"/>
                    <a:pt x="2831" y="923"/>
                    <a:pt x="1" y="2278"/>
                  </a:cubicBezTo>
                  <a:cubicBezTo>
                    <a:pt x="1914" y="5824"/>
                    <a:pt x="2858" y="9219"/>
                    <a:pt x="3559" y="12308"/>
                  </a:cubicBezTo>
                  <a:cubicBezTo>
                    <a:pt x="5147" y="11656"/>
                    <a:pt x="6948" y="11383"/>
                    <a:pt x="8627" y="11383"/>
                  </a:cubicBezTo>
                  <a:cubicBezTo>
                    <a:pt x="9292" y="11383"/>
                    <a:pt x="9937" y="11426"/>
                    <a:pt x="10543" y="11505"/>
                  </a:cubicBezTo>
                  <a:cubicBezTo>
                    <a:pt x="10790" y="8058"/>
                    <a:pt x="10513" y="4098"/>
                    <a:pt x="9569" y="6"/>
                  </a:cubicBezTo>
                  <a:cubicBezTo>
                    <a:pt x="9420" y="2"/>
                    <a:pt x="9271" y="0"/>
                    <a:pt x="91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2" name="Google Shape;2042;p39">
              <a:extLst>
                <a:ext uri="{FF2B5EF4-FFF2-40B4-BE49-F238E27FC236}">
                  <a16:creationId xmlns:a16="http://schemas.microsoft.com/office/drawing/2014/main" id="{8DEA7DF9-A7FB-E7E2-7D91-764ABD030718}"/>
                </a:ext>
              </a:extLst>
            </p:cNvPr>
            <p:cNvSpPr/>
            <p:nvPr/>
          </p:nvSpPr>
          <p:spPr>
            <a:xfrm>
              <a:off x="2140987" y="2935971"/>
              <a:ext cx="877195" cy="973656"/>
            </a:xfrm>
            <a:custGeom>
              <a:avLst/>
              <a:gdLst/>
              <a:ahLst/>
              <a:cxnLst/>
              <a:rect l="l" t="t" r="r" b="b"/>
              <a:pathLst>
                <a:path w="11000" h="12210" extrusionOk="0">
                  <a:moveTo>
                    <a:pt x="9139" y="0"/>
                  </a:moveTo>
                  <a:cubicBezTo>
                    <a:pt x="5908" y="0"/>
                    <a:pt x="2839" y="923"/>
                    <a:pt x="1" y="2287"/>
                  </a:cubicBezTo>
                  <a:cubicBezTo>
                    <a:pt x="60" y="2398"/>
                    <a:pt x="120" y="2509"/>
                    <a:pt x="176" y="2620"/>
                  </a:cubicBezTo>
                  <a:cubicBezTo>
                    <a:pt x="1983" y="6046"/>
                    <a:pt x="3042" y="9203"/>
                    <a:pt x="3708" y="12210"/>
                  </a:cubicBezTo>
                  <a:cubicBezTo>
                    <a:pt x="5358" y="11537"/>
                    <a:pt x="7258" y="11233"/>
                    <a:pt x="9000" y="11233"/>
                  </a:cubicBezTo>
                  <a:cubicBezTo>
                    <a:pt x="9612" y="11233"/>
                    <a:pt x="10205" y="11270"/>
                    <a:pt x="10760" y="11343"/>
                  </a:cubicBezTo>
                  <a:cubicBezTo>
                    <a:pt x="10765" y="11300"/>
                    <a:pt x="10769" y="11257"/>
                    <a:pt x="10769" y="11210"/>
                  </a:cubicBezTo>
                  <a:cubicBezTo>
                    <a:pt x="11000" y="7874"/>
                    <a:pt x="10538" y="4265"/>
                    <a:pt x="9663" y="340"/>
                  </a:cubicBezTo>
                  <a:cubicBezTo>
                    <a:pt x="9637" y="228"/>
                    <a:pt x="9611" y="117"/>
                    <a:pt x="9586" y="6"/>
                  </a:cubicBezTo>
                  <a:cubicBezTo>
                    <a:pt x="9437" y="2"/>
                    <a:pt x="9288" y="0"/>
                    <a:pt x="913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3" name="Google Shape;2043;p39">
              <a:extLst>
                <a:ext uri="{FF2B5EF4-FFF2-40B4-BE49-F238E27FC236}">
                  <a16:creationId xmlns:a16="http://schemas.microsoft.com/office/drawing/2014/main" id="{C33ECD3F-950B-266B-DC4E-3B7329319CDC}"/>
                </a:ext>
              </a:extLst>
            </p:cNvPr>
            <p:cNvSpPr/>
            <p:nvPr/>
          </p:nvSpPr>
          <p:spPr>
            <a:xfrm>
              <a:off x="2140987" y="2935971"/>
              <a:ext cx="877195" cy="959063"/>
            </a:xfrm>
            <a:custGeom>
              <a:avLst/>
              <a:gdLst/>
              <a:ahLst/>
              <a:cxnLst/>
              <a:rect l="l" t="t" r="r" b="b"/>
              <a:pathLst>
                <a:path w="11000" h="12027" extrusionOk="0">
                  <a:moveTo>
                    <a:pt x="9139" y="0"/>
                  </a:moveTo>
                  <a:cubicBezTo>
                    <a:pt x="5908" y="0"/>
                    <a:pt x="2839" y="923"/>
                    <a:pt x="1" y="2287"/>
                  </a:cubicBezTo>
                  <a:cubicBezTo>
                    <a:pt x="1914" y="5841"/>
                    <a:pt x="3251" y="8917"/>
                    <a:pt x="3943" y="12026"/>
                  </a:cubicBezTo>
                  <a:cubicBezTo>
                    <a:pt x="5521" y="11379"/>
                    <a:pt x="7350" y="11117"/>
                    <a:pt x="9041" y="11117"/>
                  </a:cubicBezTo>
                  <a:cubicBezTo>
                    <a:pt x="9640" y="11117"/>
                    <a:pt x="10222" y="11150"/>
                    <a:pt x="10769" y="11210"/>
                  </a:cubicBezTo>
                  <a:cubicBezTo>
                    <a:pt x="11000" y="7874"/>
                    <a:pt x="10538" y="4265"/>
                    <a:pt x="9663" y="340"/>
                  </a:cubicBezTo>
                  <a:cubicBezTo>
                    <a:pt x="9637" y="228"/>
                    <a:pt x="9611" y="117"/>
                    <a:pt x="9586" y="6"/>
                  </a:cubicBezTo>
                  <a:cubicBezTo>
                    <a:pt x="9437" y="2"/>
                    <a:pt x="9288" y="0"/>
                    <a:pt x="9139" y="0"/>
                  </a:cubicBezTo>
                  <a:close/>
                </a:path>
              </a:pathLst>
            </a:custGeom>
            <a:solidFill>
              <a:srgbClr val="CDE1E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4" name="Google Shape;2044;p39">
              <a:extLst>
                <a:ext uri="{FF2B5EF4-FFF2-40B4-BE49-F238E27FC236}">
                  <a16:creationId xmlns:a16="http://schemas.microsoft.com/office/drawing/2014/main" id="{F87C7EA4-BA49-36C4-8FC1-0DF0F0BF1856}"/>
                </a:ext>
              </a:extLst>
            </p:cNvPr>
            <p:cNvSpPr/>
            <p:nvPr/>
          </p:nvSpPr>
          <p:spPr>
            <a:xfrm>
              <a:off x="2177749" y="2897056"/>
              <a:ext cx="844898" cy="997977"/>
            </a:xfrm>
            <a:custGeom>
              <a:avLst/>
              <a:gdLst/>
              <a:ahLst/>
              <a:cxnLst/>
              <a:rect l="l" t="t" r="r" b="b"/>
              <a:pathLst>
                <a:path w="10595" h="12515" extrusionOk="0">
                  <a:moveTo>
                    <a:pt x="7195" y="0"/>
                  </a:moveTo>
                  <a:cubicBezTo>
                    <a:pt x="5204" y="0"/>
                    <a:pt x="3305" y="394"/>
                    <a:pt x="1385" y="1280"/>
                  </a:cubicBezTo>
                  <a:lnTo>
                    <a:pt x="1381" y="1280"/>
                  </a:lnTo>
                  <a:cubicBezTo>
                    <a:pt x="924" y="1494"/>
                    <a:pt x="462" y="1733"/>
                    <a:pt x="1" y="2002"/>
                  </a:cubicBezTo>
                  <a:cubicBezTo>
                    <a:pt x="1" y="2002"/>
                    <a:pt x="5" y="2006"/>
                    <a:pt x="5" y="2006"/>
                  </a:cubicBezTo>
                  <a:cubicBezTo>
                    <a:pt x="1321" y="4492"/>
                    <a:pt x="2154" y="7077"/>
                    <a:pt x="2769" y="9460"/>
                  </a:cubicBezTo>
                  <a:cubicBezTo>
                    <a:pt x="3042" y="10528"/>
                    <a:pt x="3273" y="11553"/>
                    <a:pt x="3482" y="12514"/>
                  </a:cubicBezTo>
                  <a:cubicBezTo>
                    <a:pt x="5125" y="11810"/>
                    <a:pt x="6840" y="11444"/>
                    <a:pt x="8591" y="11444"/>
                  </a:cubicBezTo>
                  <a:cubicBezTo>
                    <a:pt x="9221" y="11444"/>
                    <a:pt x="9855" y="11491"/>
                    <a:pt x="10492" y="11587"/>
                  </a:cubicBezTo>
                  <a:cubicBezTo>
                    <a:pt x="10581" y="10468"/>
                    <a:pt x="10594" y="9315"/>
                    <a:pt x="10539" y="8132"/>
                  </a:cubicBezTo>
                  <a:cubicBezTo>
                    <a:pt x="10509" y="7414"/>
                    <a:pt x="10449" y="6688"/>
                    <a:pt x="10372" y="5949"/>
                  </a:cubicBezTo>
                  <a:cubicBezTo>
                    <a:pt x="10171" y="4091"/>
                    <a:pt x="9829" y="2152"/>
                    <a:pt x="9381" y="148"/>
                  </a:cubicBezTo>
                  <a:cubicBezTo>
                    <a:pt x="8637" y="51"/>
                    <a:pt x="7910" y="0"/>
                    <a:pt x="7195" y="0"/>
                  </a:cubicBezTo>
                  <a:close/>
                </a:path>
              </a:pathLst>
            </a:custGeom>
            <a:solidFill>
              <a:srgbClr val="FC534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Google Shape;2045;p39">
              <a:extLst>
                <a:ext uri="{FF2B5EF4-FFF2-40B4-BE49-F238E27FC236}">
                  <a16:creationId xmlns:a16="http://schemas.microsoft.com/office/drawing/2014/main" id="{FA893E4F-C5FD-EEB3-D176-863B616DDA05}"/>
                </a:ext>
              </a:extLst>
            </p:cNvPr>
            <p:cNvSpPr/>
            <p:nvPr/>
          </p:nvSpPr>
          <p:spPr>
            <a:xfrm>
              <a:off x="2051036" y="3056703"/>
              <a:ext cx="404467" cy="918713"/>
            </a:xfrm>
            <a:custGeom>
              <a:avLst/>
              <a:gdLst/>
              <a:ahLst/>
              <a:cxnLst/>
              <a:rect l="l" t="t" r="r" b="b"/>
              <a:pathLst>
                <a:path w="5072" h="11521" extrusionOk="0">
                  <a:moveTo>
                    <a:pt x="1590" y="0"/>
                  </a:moveTo>
                  <a:cubicBezTo>
                    <a:pt x="343" y="346"/>
                    <a:pt x="14" y="1709"/>
                    <a:pt x="1" y="2021"/>
                  </a:cubicBezTo>
                  <a:lnTo>
                    <a:pt x="1" y="2025"/>
                  </a:lnTo>
                  <a:cubicBezTo>
                    <a:pt x="103" y="2157"/>
                    <a:pt x="206" y="2294"/>
                    <a:pt x="304" y="2431"/>
                  </a:cubicBezTo>
                  <a:cubicBezTo>
                    <a:pt x="317" y="2443"/>
                    <a:pt x="330" y="2460"/>
                    <a:pt x="343" y="2478"/>
                  </a:cubicBezTo>
                  <a:cubicBezTo>
                    <a:pt x="381" y="2529"/>
                    <a:pt x="415" y="2584"/>
                    <a:pt x="454" y="2636"/>
                  </a:cubicBezTo>
                  <a:cubicBezTo>
                    <a:pt x="467" y="2653"/>
                    <a:pt x="475" y="2670"/>
                    <a:pt x="488" y="2683"/>
                  </a:cubicBezTo>
                  <a:cubicBezTo>
                    <a:pt x="552" y="2777"/>
                    <a:pt x="616" y="2871"/>
                    <a:pt x="680" y="2965"/>
                  </a:cubicBezTo>
                  <a:cubicBezTo>
                    <a:pt x="680" y="2965"/>
                    <a:pt x="680" y="2965"/>
                    <a:pt x="680" y="2969"/>
                  </a:cubicBezTo>
                  <a:cubicBezTo>
                    <a:pt x="727" y="3037"/>
                    <a:pt x="774" y="3110"/>
                    <a:pt x="821" y="3182"/>
                  </a:cubicBezTo>
                  <a:cubicBezTo>
                    <a:pt x="821" y="3182"/>
                    <a:pt x="825" y="3187"/>
                    <a:pt x="825" y="3191"/>
                  </a:cubicBezTo>
                  <a:cubicBezTo>
                    <a:pt x="1774" y="4665"/>
                    <a:pt x="2495" y="6266"/>
                    <a:pt x="3025" y="7650"/>
                  </a:cubicBezTo>
                  <a:cubicBezTo>
                    <a:pt x="3098" y="7838"/>
                    <a:pt x="3166" y="8022"/>
                    <a:pt x="3226" y="8201"/>
                  </a:cubicBezTo>
                  <a:cubicBezTo>
                    <a:pt x="3499" y="8979"/>
                    <a:pt x="3696" y="9675"/>
                    <a:pt x="3845" y="10230"/>
                  </a:cubicBezTo>
                  <a:cubicBezTo>
                    <a:pt x="3867" y="10316"/>
                    <a:pt x="3888" y="10393"/>
                    <a:pt x="3909" y="10469"/>
                  </a:cubicBezTo>
                  <a:cubicBezTo>
                    <a:pt x="3935" y="10576"/>
                    <a:pt x="3961" y="10670"/>
                    <a:pt x="3982" y="10760"/>
                  </a:cubicBezTo>
                  <a:cubicBezTo>
                    <a:pt x="4003" y="10850"/>
                    <a:pt x="4025" y="10926"/>
                    <a:pt x="4046" y="11003"/>
                  </a:cubicBezTo>
                  <a:cubicBezTo>
                    <a:pt x="4123" y="11294"/>
                    <a:pt x="4178" y="11477"/>
                    <a:pt x="4225" y="11520"/>
                  </a:cubicBezTo>
                  <a:cubicBezTo>
                    <a:pt x="4234" y="11328"/>
                    <a:pt x="4559" y="10871"/>
                    <a:pt x="5071" y="10512"/>
                  </a:cubicBezTo>
                  <a:cubicBezTo>
                    <a:pt x="5046" y="10350"/>
                    <a:pt x="5020" y="10183"/>
                    <a:pt x="4994" y="10021"/>
                  </a:cubicBezTo>
                  <a:cubicBezTo>
                    <a:pt x="4981" y="9944"/>
                    <a:pt x="4969" y="9867"/>
                    <a:pt x="4956" y="9790"/>
                  </a:cubicBezTo>
                  <a:cubicBezTo>
                    <a:pt x="4939" y="9679"/>
                    <a:pt x="4917" y="9568"/>
                    <a:pt x="4900" y="9461"/>
                  </a:cubicBezTo>
                  <a:cubicBezTo>
                    <a:pt x="4887" y="9384"/>
                    <a:pt x="4870" y="9308"/>
                    <a:pt x="4858" y="9231"/>
                  </a:cubicBezTo>
                  <a:cubicBezTo>
                    <a:pt x="4742" y="8586"/>
                    <a:pt x="4610" y="7949"/>
                    <a:pt x="4456" y="7313"/>
                  </a:cubicBezTo>
                  <a:cubicBezTo>
                    <a:pt x="3978" y="5301"/>
                    <a:pt x="3311" y="3336"/>
                    <a:pt x="2355" y="1418"/>
                  </a:cubicBezTo>
                  <a:cubicBezTo>
                    <a:pt x="2355" y="1414"/>
                    <a:pt x="2350" y="1410"/>
                    <a:pt x="2346" y="1405"/>
                  </a:cubicBezTo>
                  <a:cubicBezTo>
                    <a:pt x="2312" y="1333"/>
                    <a:pt x="2278" y="1260"/>
                    <a:pt x="2239" y="1188"/>
                  </a:cubicBezTo>
                  <a:cubicBezTo>
                    <a:pt x="2239" y="1188"/>
                    <a:pt x="2235" y="1183"/>
                    <a:pt x="2235" y="1179"/>
                  </a:cubicBezTo>
                  <a:cubicBezTo>
                    <a:pt x="2214" y="1136"/>
                    <a:pt x="2192" y="1094"/>
                    <a:pt x="2167" y="1051"/>
                  </a:cubicBezTo>
                  <a:cubicBezTo>
                    <a:pt x="2141" y="1000"/>
                    <a:pt x="2111" y="944"/>
                    <a:pt x="2085" y="893"/>
                  </a:cubicBezTo>
                  <a:cubicBezTo>
                    <a:pt x="2064" y="850"/>
                    <a:pt x="2043" y="812"/>
                    <a:pt x="2021" y="773"/>
                  </a:cubicBezTo>
                  <a:cubicBezTo>
                    <a:pt x="2000" y="735"/>
                    <a:pt x="1979" y="692"/>
                    <a:pt x="1957" y="654"/>
                  </a:cubicBezTo>
                  <a:cubicBezTo>
                    <a:pt x="1940" y="624"/>
                    <a:pt x="1923" y="590"/>
                    <a:pt x="1906" y="560"/>
                  </a:cubicBezTo>
                  <a:cubicBezTo>
                    <a:pt x="1804" y="376"/>
                    <a:pt x="1701" y="192"/>
                    <a:pt x="1594" y="4"/>
                  </a:cubicBezTo>
                  <a:cubicBezTo>
                    <a:pt x="1594" y="4"/>
                    <a:pt x="1590" y="0"/>
                    <a:pt x="1590" y="0"/>
                  </a:cubicBezTo>
                  <a:close/>
                </a:path>
              </a:pathLst>
            </a:custGeom>
            <a:solidFill>
              <a:srgbClr val="B0242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6" name="Google Shape;2046;p39">
              <a:extLst>
                <a:ext uri="{FF2B5EF4-FFF2-40B4-BE49-F238E27FC236}">
                  <a16:creationId xmlns:a16="http://schemas.microsoft.com/office/drawing/2014/main" id="{B30DF623-9812-75C7-C6AE-68BF8733DC35}"/>
                </a:ext>
              </a:extLst>
            </p:cNvPr>
            <p:cNvSpPr/>
            <p:nvPr/>
          </p:nvSpPr>
          <p:spPr>
            <a:xfrm>
              <a:off x="2081020" y="3134134"/>
              <a:ext cx="343143" cy="774938"/>
            </a:xfrm>
            <a:custGeom>
              <a:avLst/>
              <a:gdLst/>
              <a:ahLst/>
              <a:cxnLst/>
              <a:rect l="l" t="t" r="r" b="b"/>
              <a:pathLst>
                <a:path w="4303" h="9718" extrusionOk="0">
                  <a:moveTo>
                    <a:pt x="488" y="0"/>
                  </a:moveTo>
                  <a:cubicBezTo>
                    <a:pt x="424" y="0"/>
                    <a:pt x="360" y="26"/>
                    <a:pt x="313" y="80"/>
                  </a:cubicBezTo>
                  <a:cubicBezTo>
                    <a:pt x="163" y="251"/>
                    <a:pt x="69" y="439"/>
                    <a:pt x="22" y="610"/>
                  </a:cubicBezTo>
                  <a:cubicBezTo>
                    <a:pt x="1" y="686"/>
                    <a:pt x="26" y="763"/>
                    <a:pt x="78" y="819"/>
                  </a:cubicBezTo>
                  <a:cubicBezTo>
                    <a:pt x="1944" y="2882"/>
                    <a:pt x="3431" y="8050"/>
                    <a:pt x="3832" y="9545"/>
                  </a:cubicBezTo>
                  <a:cubicBezTo>
                    <a:pt x="3863" y="9653"/>
                    <a:pt x="3960" y="9718"/>
                    <a:pt x="4058" y="9718"/>
                  </a:cubicBezTo>
                  <a:cubicBezTo>
                    <a:pt x="4108" y="9718"/>
                    <a:pt x="4158" y="9701"/>
                    <a:pt x="4200" y="9665"/>
                  </a:cubicBezTo>
                  <a:lnTo>
                    <a:pt x="4204" y="9661"/>
                  </a:lnTo>
                  <a:cubicBezTo>
                    <a:pt x="4272" y="9605"/>
                    <a:pt x="4302" y="9516"/>
                    <a:pt x="4285" y="9434"/>
                  </a:cubicBezTo>
                  <a:cubicBezTo>
                    <a:pt x="3461" y="5684"/>
                    <a:pt x="2295" y="2963"/>
                    <a:pt x="689" y="118"/>
                  </a:cubicBezTo>
                  <a:cubicBezTo>
                    <a:pt x="644" y="40"/>
                    <a:pt x="566" y="0"/>
                    <a:pt x="488" y="0"/>
                  </a:cubicBezTo>
                  <a:close/>
                </a:path>
              </a:pathLst>
            </a:custGeom>
            <a:solidFill>
              <a:srgbClr val="14497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7" name="Google Shape;2047;p39">
              <a:extLst>
                <a:ext uri="{FF2B5EF4-FFF2-40B4-BE49-F238E27FC236}">
                  <a16:creationId xmlns:a16="http://schemas.microsoft.com/office/drawing/2014/main" id="{C627137A-C5C7-7A95-C0C3-FED8706D6497}"/>
                </a:ext>
              </a:extLst>
            </p:cNvPr>
            <p:cNvSpPr/>
            <p:nvPr/>
          </p:nvSpPr>
          <p:spPr>
            <a:xfrm>
              <a:off x="2368497" y="3837393"/>
              <a:ext cx="80861" cy="96807"/>
            </a:xfrm>
            <a:custGeom>
              <a:avLst/>
              <a:gdLst/>
              <a:ahLst/>
              <a:cxnLst/>
              <a:rect l="l" t="t" r="r" b="b"/>
              <a:pathLst>
                <a:path w="1014" h="1214" extrusionOk="0">
                  <a:moveTo>
                    <a:pt x="975" y="0"/>
                  </a:moveTo>
                  <a:cubicBezTo>
                    <a:pt x="881" y="69"/>
                    <a:pt x="791" y="137"/>
                    <a:pt x="701" y="214"/>
                  </a:cubicBezTo>
                  <a:cubicBezTo>
                    <a:pt x="441" y="436"/>
                    <a:pt x="202" y="688"/>
                    <a:pt x="1" y="970"/>
                  </a:cubicBezTo>
                  <a:cubicBezTo>
                    <a:pt x="22" y="1060"/>
                    <a:pt x="44" y="1141"/>
                    <a:pt x="65" y="1213"/>
                  </a:cubicBezTo>
                  <a:cubicBezTo>
                    <a:pt x="210" y="1000"/>
                    <a:pt x="377" y="803"/>
                    <a:pt x="556" y="624"/>
                  </a:cubicBezTo>
                  <a:cubicBezTo>
                    <a:pt x="701" y="483"/>
                    <a:pt x="851" y="351"/>
                    <a:pt x="1013" y="231"/>
                  </a:cubicBezTo>
                  <a:cubicBezTo>
                    <a:pt x="1000" y="154"/>
                    <a:pt x="988" y="77"/>
                    <a:pt x="975" y="0"/>
                  </a:cubicBezTo>
                  <a:close/>
                </a:path>
              </a:pathLst>
            </a:custGeom>
            <a:solidFill>
              <a:srgbClr val="F7BF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8" name="Google Shape;2048;p39">
              <a:extLst>
                <a:ext uri="{FF2B5EF4-FFF2-40B4-BE49-F238E27FC236}">
                  <a16:creationId xmlns:a16="http://schemas.microsoft.com/office/drawing/2014/main" id="{F6591524-540D-A30B-438A-D66EBDD40D2A}"/>
                </a:ext>
              </a:extLst>
            </p:cNvPr>
            <p:cNvSpPr/>
            <p:nvPr/>
          </p:nvSpPr>
          <p:spPr>
            <a:xfrm>
              <a:off x="2357652" y="3792736"/>
              <a:ext cx="84211" cy="98881"/>
            </a:xfrm>
            <a:custGeom>
              <a:avLst/>
              <a:gdLst/>
              <a:ahLst/>
              <a:cxnLst/>
              <a:rect l="l" t="t" r="r" b="b"/>
              <a:pathLst>
                <a:path w="1056" h="1240" extrusionOk="0">
                  <a:moveTo>
                    <a:pt x="1013" y="1"/>
                  </a:moveTo>
                  <a:cubicBezTo>
                    <a:pt x="906" y="73"/>
                    <a:pt x="803" y="154"/>
                    <a:pt x="701" y="240"/>
                  </a:cubicBezTo>
                  <a:cubicBezTo>
                    <a:pt x="440" y="462"/>
                    <a:pt x="201" y="718"/>
                    <a:pt x="0" y="1000"/>
                  </a:cubicBezTo>
                  <a:cubicBezTo>
                    <a:pt x="22" y="1086"/>
                    <a:pt x="43" y="1167"/>
                    <a:pt x="60" y="1239"/>
                  </a:cubicBezTo>
                  <a:cubicBezTo>
                    <a:pt x="210" y="1030"/>
                    <a:pt x="376" y="829"/>
                    <a:pt x="560" y="650"/>
                  </a:cubicBezTo>
                  <a:cubicBezTo>
                    <a:pt x="714" y="496"/>
                    <a:pt x="876" y="355"/>
                    <a:pt x="1055" y="231"/>
                  </a:cubicBezTo>
                  <a:cubicBezTo>
                    <a:pt x="1042" y="154"/>
                    <a:pt x="1025" y="78"/>
                    <a:pt x="1013" y="1"/>
                  </a:cubicBezTo>
                  <a:close/>
                </a:path>
              </a:pathLst>
            </a:custGeom>
            <a:solidFill>
              <a:srgbClr val="F7BF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9" name="Google Shape;2049;p39">
              <a:extLst>
                <a:ext uri="{FF2B5EF4-FFF2-40B4-BE49-F238E27FC236}">
                  <a16:creationId xmlns:a16="http://schemas.microsoft.com/office/drawing/2014/main" id="{9FDC5BDF-62CD-2F47-CA91-7D0CE60FDBA6}"/>
                </a:ext>
              </a:extLst>
            </p:cNvPr>
            <p:cNvSpPr/>
            <p:nvPr/>
          </p:nvSpPr>
          <p:spPr>
            <a:xfrm>
              <a:off x="2075278" y="3101280"/>
              <a:ext cx="137002" cy="165625"/>
            </a:xfrm>
            <a:custGeom>
              <a:avLst/>
              <a:gdLst/>
              <a:ahLst/>
              <a:cxnLst/>
              <a:rect l="l" t="t" r="r" b="b"/>
              <a:pathLst>
                <a:path w="1718" h="2077" extrusionOk="0">
                  <a:moveTo>
                    <a:pt x="1602" y="1"/>
                  </a:moveTo>
                  <a:cubicBezTo>
                    <a:pt x="1247" y="112"/>
                    <a:pt x="919" y="304"/>
                    <a:pt x="654" y="565"/>
                  </a:cubicBezTo>
                  <a:cubicBezTo>
                    <a:pt x="291" y="919"/>
                    <a:pt x="69" y="1376"/>
                    <a:pt x="0" y="1872"/>
                  </a:cubicBezTo>
                  <a:cubicBezTo>
                    <a:pt x="13" y="1884"/>
                    <a:pt x="26" y="1901"/>
                    <a:pt x="39" y="1919"/>
                  </a:cubicBezTo>
                  <a:cubicBezTo>
                    <a:pt x="77" y="1970"/>
                    <a:pt x="111" y="2025"/>
                    <a:pt x="150" y="2077"/>
                  </a:cubicBezTo>
                  <a:cubicBezTo>
                    <a:pt x="175" y="1846"/>
                    <a:pt x="235" y="1620"/>
                    <a:pt x="333" y="1415"/>
                  </a:cubicBezTo>
                  <a:cubicBezTo>
                    <a:pt x="543" y="975"/>
                    <a:pt x="859" y="620"/>
                    <a:pt x="1286" y="389"/>
                  </a:cubicBezTo>
                  <a:cubicBezTo>
                    <a:pt x="1423" y="317"/>
                    <a:pt x="1568" y="257"/>
                    <a:pt x="1717" y="214"/>
                  </a:cubicBezTo>
                  <a:lnTo>
                    <a:pt x="1653" y="95"/>
                  </a:lnTo>
                  <a:cubicBezTo>
                    <a:pt x="1636" y="65"/>
                    <a:pt x="1619" y="31"/>
                    <a:pt x="1602" y="1"/>
                  </a:cubicBezTo>
                  <a:close/>
                </a:path>
              </a:pathLst>
            </a:custGeom>
            <a:solidFill>
              <a:srgbClr val="F7BF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0" name="Google Shape;2050;p39">
              <a:extLst>
                <a:ext uri="{FF2B5EF4-FFF2-40B4-BE49-F238E27FC236}">
                  <a16:creationId xmlns:a16="http://schemas.microsoft.com/office/drawing/2014/main" id="{15D19A86-E464-0624-D5C5-C8713D309734}"/>
                </a:ext>
              </a:extLst>
            </p:cNvPr>
            <p:cNvSpPr/>
            <p:nvPr/>
          </p:nvSpPr>
          <p:spPr>
            <a:xfrm>
              <a:off x="2105262" y="3151359"/>
              <a:ext cx="132855" cy="159804"/>
            </a:xfrm>
            <a:custGeom>
              <a:avLst/>
              <a:gdLst/>
              <a:ahLst/>
              <a:cxnLst/>
              <a:rect l="l" t="t" r="r" b="b"/>
              <a:pathLst>
                <a:path w="1666" h="2004" extrusionOk="0">
                  <a:moveTo>
                    <a:pt x="1559" y="1"/>
                  </a:moveTo>
                  <a:cubicBezTo>
                    <a:pt x="1217" y="116"/>
                    <a:pt x="901" y="300"/>
                    <a:pt x="641" y="556"/>
                  </a:cubicBezTo>
                  <a:cubicBezTo>
                    <a:pt x="299" y="889"/>
                    <a:pt x="81" y="1316"/>
                    <a:pt x="0" y="1782"/>
                  </a:cubicBezTo>
                  <a:cubicBezTo>
                    <a:pt x="47" y="1850"/>
                    <a:pt x="94" y="1923"/>
                    <a:pt x="141" y="1995"/>
                  </a:cubicBezTo>
                  <a:cubicBezTo>
                    <a:pt x="141" y="1995"/>
                    <a:pt x="145" y="2000"/>
                    <a:pt x="145" y="2004"/>
                  </a:cubicBezTo>
                  <a:cubicBezTo>
                    <a:pt x="175" y="1795"/>
                    <a:pt x="235" y="1594"/>
                    <a:pt x="320" y="1406"/>
                  </a:cubicBezTo>
                  <a:cubicBezTo>
                    <a:pt x="530" y="966"/>
                    <a:pt x="846" y="611"/>
                    <a:pt x="1273" y="381"/>
                  </a:cubicBezTo>
                  <a:cubicBezTo>
                    <a:pt x="1397" y="312"/>
                    <a:pt x="1529" y="257"/>
                    <a:pt x="1666" y="218"/>
                  </a:cubicBezTo>
                  <a:cubicBezTo>
                    <a:pt x="1632" y="146"/>
                    <a:pt x="1598" y="73"/>
                    <a:pt x="1559" y="1"/>
                  </a:cubicBezTo>
                  <a:close/>
                </a:path>
              </a:pathLst>
            </a:custGeom>
            <a:solidFill>
              <a:srgbClr val="F7BF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1" name="Google Shape;2051;p39">
              <a:extLst>
                <a:ext uri="{FF2B5EF4-FFF2-40B4-BE49-F238E27FC236}">
                  <a16:creationId xmlns:a16="http://schemas.microsoft.com/office/drawing/2014/main" id="{8A336697-A186-36F3-1BF3-1CC907EC3D9C}"/>
                </a:ext>
              </a:extLst>
            </p:cNvPr>
            <p:cNvSpPr/>
            <p:nvPr/>
          </p:nvSpPr>
          <p:spPr>
            <a:xfrm>
              <a:off x="1887560" y="3497924"/>
              <a:ext cx="418741" cy="300709"/>
            </a:xfrm>
            <a:custGeom>
              <a:avLst/>
              <a:gdLst/>
              <a:ahLst/>
              <a:cxnLst/>
              <a:rect l="l" t="t" r="r" b="b"/>
              <a:pathLst>
                <a:path w="5251" h="3771" extrusionOk="0">
                  <a:moveTo>
                    <a:pt x="4935" y="0"/>
                  </a:moveTo>
                  <a:cubicBezTo>
                    <a:pt x="4829" y="0"/>
                    <a:pt x="4727" y="60"/>
                    <a:pt x="4678" y="161"/>
                  </a:cubicBezTo>
                  <a:cubicBezTo>
                    <a:pt x="4447" y="644"/>
                    <a:pt x="4191" y="1105"/>
                    <a:pt x="3918" y="1566"/>
                  </a:cubicBezTo>
                  <a:cubicBezTo>
                    <a:pt x="3674" y="1972"/>
                    <a:pt x="3422" y="2382"/>
                    <a:pt x="3191" y="2809"/>
                  </a:cubicBezTo>
                  <a:cubicBezTo>
                    <a:pt x="3166" y="2852"/>
                    <a:pt x="3140" y="2899"/>
                    <a:pt x="3115" y="2942"/>
                  </a:cubicBezTo>
                  <a:lnTo>
                    <a:pt x="3076" y="2920"/>
                  </a:lnTo>
                  <a:cubicBezTo>
                    <a:pt x="3016" y="2882"/>
                    <a:pt x="2957" y="2839"/>
                    <a:pt x="2892" y="2801"/>
                  </a:cubicBezTo>
                  <a:cubicBezTo>
                    <a:pt x="2653" y="2643"/>
                    <a:pt x="2418" y="2463"/>
                    <a:pt x="2183" y="2280"/>
                  </a:cubicBezTo>
                  <a:cubicBezTo>
                    <a:pt x="1953" y="2100"/>
                    <a:pt x="1726" y="1908"/>
                    <a:pt x="1504" y="1711"/>
                  </a:cubicBezTo>
                  <a:cubicBezTo>
                    <a:pt x="1457" y="1669"/>
                    <a:pt x="1410" y="1622"/>
                    <a:pt x="1359" y="1579"/>
                  </a:cubicBezTo>
                  <a:cubicBezTo>
                    <a:pt x="1197" y="1425"/>
                    <a:pt x="1034" y="1272"/>
                    <a:pt x="889" y="1113"/>
                  </a:cubicBezTo>
                  <a:cubicBezTo>
                    <a:pt x="889" y="1113"/>
                    <a:pt x="885" y="1109"/>
                    <a:pt x="885" y="1105"/>
                  </a:cubicBezTo>
                  <a:lnTo>
                    <a:pt x="881" y="1101"/>
                  </a:lnTo>
                  <a:cubicBezTo>
                    <a:pt x="872" y="1096"/>
                    <a:pt x="868" y="1092"/>
                    <a:pt x="864" y="1088"/>
                  </a:cubicBezTo>
                  <a:cubicBezTo>
                    <a:pt x="771" y="997"/>
                    <a:pt x="650" y="951"/>
                    <a:pt x="529" y="951"/>
                  </a:cubicBezTo>
                  <a:cubicBezTo>
                    <a:pt x="405" y="951"/>
                    <a:pt x="282" y="999"/>
                    <a:pt x="189" y="1096"/>
                  </a:cubicBezTo>
                  <a:cubicBezTo>
                    <a:pt x="1" y="1284"/>
                    <a:pt x="5" y="1588"/>
                    <a:pt x="197" y="1771"/>
                  </a:cubicBezTo>
                  <a:cubicBezTo>
                    <a:pt x="227" y="1805"/>
                    <a:pt x="261" y="1835"/>
                    <a:pt x="295" y="1865"/>
                  </a:cubicBezTo>
                  <a:cubicBezTo>
                    <a:pt x="458" y="2023"/>
                    <a:pt x="624" y="2164"/>
                    <a:pt x="791" y="2305"/>
                  </a:cubicBezTo>
                  <a:cubicBezTo>
                    <a:pt x="834" y="2339"/>
                    <a:pt x="872" y="2374"/>
                    <a:pt x="915" y="2408"/>
                  </a:cubicBezTo>
                  <a:cubicBezTo>
                    <a:pt x="1158" y="2604"/>
                    <a:pt x="1410" y="2792"/>
                    <a:pt x="1662" y="2976"/>
                  </a:cubicBezTo>
                  <a:cubicBezTo>
                    <a:pt x="1919" y="3160"/>
                    <a:pt x="2179" y="3335"/>
                    <a:pt x="2457" y="3497"/>
                  </a:cubicBezTo>
                  <a:cubicBezTo>
                    <a:pt x="2525" y="3540"/>
                    <a:pt x="2593" y="3582"/>
                    <a:pt x="2666" y="3621"/>
                  </a:cubicBezTo>
                  <a:lnTo>
                    <a:pt x="2773" y="3676"/>
                  </a:lnTo>
                  <a:lnTo>
                    <a:pt x="2790" y="3689"/>
                  </a:lnTo>
                  <a:lnTo>
                    <a:pt x="2820" y="3702"/>
                  </a:lnTo>
                  <a:cubicBezTo>
                    <a:pt x="2837" y="3711"/>
                    <a:pt x="2858" y="3719"/>
                    <a:pt x="2880" y="3728"/>
                  </a:cubicBezTo>
                  <a:cubicBezTo>
                    <a:pt x="2918" y="3740"/>
                    <a:pt x="2961" y="3753"/>
                    <a:pt x="3003" y="3762"/>
                  </a:cubicBezTo>
                  <a:cubicBezTo>
                    <a:pt x="3042" y="3768"/>
                    <a:pt x="3081" y="3771"/>
                    <a:pt x="3120" y="3771"/>
                  </a:cubicBezTo>
                  <a:cubicBezTo>
                    <a:pt x="3249" y="3771"/>
                    <a:pt x="3379" y="3738"/>
                    <a:pt x="3490" y="3672"/>
                  </a:cubicBezTo>
                  <a:cubicBezTo>
                    <a:pt x="3623" y="3595"/>
                    <a:pt x="3730" y="3471"/>
                    <a:pt x="3789" y="3330"/>
                  </a:cubicBezTo>
                  <a:cubicBezTo>
                    <a:pt x="3789" y="3330"/>
                    <a:pt x="3794" y="3326"/>
                    <a:pt x="3794" y="3322"/>
                  </a:cubicBezTo>
                  <a:cubicBezTo>
                    <a:pt x="4012" y="2843"/>
                    <a:pt x="4255" y="2374"/>
                    <a:pt x="4503" y="1891"/>
                  </a:cubicBezTo>
                  <a:cubicBezTo>
                    <a:pt x="4755" y="1404"/>
                    <a:pt x="4990" y="900"/>
                    <a:pt x="5195" y="387"/>
                  </a:cubicBezTo>
                  <a:cubicBezTo>
                    <a:pt x="5250" y="255"/>
                    <a:pt x="5190" y="97"/>
                    <a:pt x="5058" y="29"/>
                  </a:cubicBezTo>
                  <a:cubicBezTo>
                    <a:pt x="5018" y="9"/>
                    <a:pt x="4976" y="0"/>
                    <a:pt x="493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2" name="Google Shape;2052;p39">
              <a:extLst>
                <a:ext uri="{FF2B5EF4-FFF2-40B4-BE49-F238E27FC236}">
                  <a16:creationId xmlns:a16="http://schemas.microsoft.com/office/drawing/2014/main" id="{897BAA1D-23AC-9E25-C618-D56B1B75340A}"/>
                </a:ext>
              </a:extLst>
            </p:cNvPr>
            <p:cNvSpPr/>
            <p:nvPr/>
          </p:nvSpPr>
          <p:spPr>
            <a:xfrm>
              <a:off x="1911085" y="3586679"/>
              <a:ext cx="84849" cy="95133"/>
            </a:xfrm>
            <a:custGeom>
              <a:avLst/>
              <a:gdLst/>
              <a:ahLst/>
              <a:cxnLst/>
              <a:rect l="l" t="t" r="r" b="b"/>
              <a:pathLst>
                <a:path w="1064" h="1193" extrusionOk="0">
                  <a:moveTo>
                    <a:pt x="594" y="0"/>
                  </a:moveTo>
                  <a:cubicBezTo>
                    <a:pt x="594" y="9"/>
                    <a:pt x="590" y="13"/>
                    <a:pt x="590" y="18"/>
                  </a:cubicBezTo>
                  <a:cubicBezTo>
                    <a:pt x="564" y="69"/>
                    <a:pt x="543" y="116"/>
                    <a:pt x="513" y="167"/>
                  </a:cubicBezTo>
                  <a:cubicBezTo>
                    <a:pt x="496" y="201"/>
                    <a:pt x="475" y="235"/>
                    <a:pt x="457" y="270"/>
                  </a:cubicBezTo>
                  <a:cubicBezTo>
                    <a:pt x="449" y="282"/>
                    <a:pt x="445" y="295"/>
                    <a:pt x="436" y="304"/>
                  </a:cubicBezTo>
                  <a:cubicBezTo>
                    <a:pt x="368" y="415"/>
                    <a:pt x="287" y="517"/>
                    <a:pt x="193" y="607"/>
                  </a:cubicBezTo>
                  <a:cubicBezTo>
                    <a:pt x="133" y="663"/>
                    <a:pt x="69" y="714"/>
                    <a:pt x="0" y="752"/>
                  </a:cubicBezTo>
                  <a:cubicBezTo>
                    <a:pt x="163" y="910"/>
                    <a:pt x="329" y="1051"/>
                    <a:pt x="496" y="1192"/>
                  </a:cubicBezTo>
                  <a:cubicBezTo>
                    <a:pt x="727" y="1034"/>
                    <a:pt x="906" y="804"/>
                    <a:pt x="1026" y="552"/>
                  </a:cubicBezTo>
                  <a:cubicBezTo>
                    <a:pt x="1043" y="526"/>
                    <a:pt x="1055" y="496"/>
                    <a:pt x="1064" y="466"/>
                  </a:cubicBezTo>
                  <a:cubicBezTo>
                    <a:pt x="902" y="312"/>
                    <a:pt x="739" y="159"/>
                    <a:pt x="59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3" name="Google Shape;2053;p39">
              <a:extLst>
                <a:ext uri="{FF2B5EF4-FFF2-40B4-BE49-F238E27FC236}">
                  <a16:creationId xmlns:a16="http://schemas.microsoft.com/office/drawing/2014/main" id="{D3EF128B-4A14-74BF-4E7C-3D6F68FF4CCA}"/>
                </a:ext>
              </a:extLst>
            </p:cNvPr>
            <p:cNvSpPr/>
            <p:nvPr/>
          </p:nvSpPr>
          <p:spPr>
            <a:xfrm>
              <a:off x="1865471" y="3543059"/>
              <a:ext cx="135248" cy="127110"/>
            </a:xfrm>
            <a:custGeom>
              <a:avLst/>
              <a:gdLst/>
              <a:ahLst/>
              <a:cxnLst/>
              <a:rect l="l" t="t" r="r" b="b"/>
              <a:pathLst>
                <a:path w="1696" h="1594" extrusionOk="0">
                  <a:moveTo>
                    <a:pt x="1320" y="0"/>
                  </a:moveTo>
                  <a:cubicBezTo>
                    <a:pt x="1304" y="0"/>
                    <a:pt x="1288" y="2"/>
                    <a:pt x="1273" y="5"/>
                  </a:cubicBezTo>
                  <a:cubicBezTo>
                    <a:pt x="1247" y="9"/>
                    <a:pt x="1230" y="22"/>
                    <a:pt x="1209" y="31"/>
                  </a:cubicBezTo>
                  <a:cubicBezTo>
                    <a:pt x="1153" y="73"/>
                    <a:pt x="1123" y="146"/>
                    <a:pt x="1094" y="206"/>
                  </a:cubicBezTo>
                  <a:cubicBezTo>
                    <a:pt x="1072" y="257"/>
                    <a:pt x="1047" y="308"/>
                    <a:pt x="1021" y="360"/>
                  </a:cubicBezTo>
                  <a:cubicBezTo>
                    <a:pt x="1000" y="394"/>
                    <a:pt x="982" y="428"/>
                    <a:pt x="961" y="462"/>
                  </a:cubicBezTo>
                  <a:cubicBezTo>
                    <a:pt x="953" y="475"/>
                    <a:pt x="948" y="483"/>
                    <a:pt x="940" y="496"/>
                  </a:cubicBezTo>
                  <a:cubicBezTo>
                    <a:pt x="871" y="607"/>
                    <a:pt x="790" y="710"/>
                    <a:pt x="696" y="795"/>
                  </a:cubicBezTo>
                  <a:cubicBezTo>
                    <a:pt x="632" y="859"/>
                    <a:pt x="560" y="915"/>
                    <a:pt x="478" y="958"/>
                  </a:cubicBezTo>
                  <a:cubicBezTo>
                    <a:pt x="342" y="1034"/>
                    <a:pt x="137" y="992"/>
                    <a:pt x="51" y="1150"/>
                  </a:cubicBezTo>
                  <a:cubicBezTo>
                    <a:pt x="0" y="1235"/>
                    <a:pt x="17" y="1351"/>
                    <a:pt x="73" y="1432"/>
                  </a:cubicBezTo>
                  <a:cubicBezTo>
                    <a:pt x="73" y="1436"/>
                    <a:pt x="73" y="1436"/>
                    <a:pt x="77" y="1436"/>
                  </a:cubicBezTo>
                  <a:cubicBezTo>
                    <a:pt x="137" y="1517"/>
                    <a:pt x="231" y="1568"/>
                    <a:pt x="333" y="1585"/>
                  </a:cubicBezTo>
                  <a:cubicBezTo>
                    <a:pt x="363" y="1591"/>
                    <a:pt x="394" y="1593"/>
                    <a:pt x="424" y="1593"/>
                  </a:cubicBezTo>
                  <a:cubicBezTo>
                    <a:pt x="494" y="1593"/>
                    <a:pt x="564" y="1581"/>
                    <a:pt x="632" y="1560"/>
                  </a:cubicBezTo>
                  <a:cubicBezTo>
                    <a:pt x="1034" y="1449"/>
                    <a:pt x="1350" y="1120"/>
                    <a:pt x="1533" y="744"/>
                  </a:cubicBezTo>
                  <a:cubicBezTo>
                    <a:pt x="1623" y="552"/>
                    <a:pt x="1696" y="313"/>
                    <a:pt x="1555" y="125"/>
                  </a:cubicBezTo>
                  <a:cubicBezTo>
                    <a:pt x="1500" y="52"/>
                    <a:pt x="1411" y="0"/>
                    <a:pt x="132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4" name="Google Shape;2054;p39">
              <a:extLst>
                <a:ext uri="{FF2B5EF4-FFF2-40B4-BE49-F238E27FC236}">
                  <a16:creationId xmlns:a16="http://schemas.microsoft.com/office/drawing/2014/main" id="{F4916B65-E5F7-D4DA-5B00-C9E3AE9DE6E4}"/>
                </a:ext>
              </a:extLst>
            </p:cNvPr>
            <p:cNvSpPr/>
            <p:nvPr/>
          </p:nvSpPr>
          <p:spPr>
            <a:xfrm>
              <a:off x="1865471" y="3571687"/>
              <a:ext cx="81420" cy="85564"/>
            </a:xfrm>
            <a:custGeom>
              <a:avLst/>
              <a:gdLst/>
              <a:ahLst/>
              <a:cxnLst/>
              <a:rect l="l" t="t" r="r" b="b"/>
              <a:pathLst>
                <a:path w="1021" h="1073" extrusionOk="0">
                  <a:moveTo>
                    <a:pt x="1021" y="1"/>
                  </a:moveTo>
                  <a:lnTo>
                    <a:pt x="1021" y="1"/>
                  </a:lnTo>
                  <a:cubicBezTo>
                    <a:pt x="1000" y="35"/>
                    <a:pt x="982" y="69"/>
                    <a:pt x="961" y="103"/>
                  </a:cubicBezTo>
                  <a:cubicBezTo>
                    <a:pt x="953" y="116"/>
                    <a:pt x="948" y="124"/>
                    <a:pt x="940" y="137"/>
                  </a:cubicBezTo>
                  <a:cubicBezTo>
                    <a:pt x="824" y="321"/>
                    <a:pt x="675" y="492"/>
                    <a:pt x="478" y="599"/>
                  </a:cubicBezTo>
                  <a:cubicBezTo>
                    <a:pt x="342" y="675"/>
                    <a:pt x="137" y="633"/>
                    <a:pt x="51" y="791"/>
                  </a:cubicBezTo>
                  <a:cubicBezTo>
                    <a:pt x="0" y="876"/>
                    <a:pt x="17" y="992"/>
                    <a:pt x="73" y="1073"/>
                  </a:cubicBezTo>
                  <a:cubicBezTo>
                    <a:pt x="568" y="936"/>
                    <a:pt x="987" y="556"/>
                    <a:pt x="102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5" name="Google Shape;2055;p39">
              <a:extLst>
                <a:ext uri="{FF2B5EF4-FFF2-40B4-BE49-F238E27FC236}">
                  <a16:creationId xmlns:a16="http://schemas.microsoft.com/office/drawing/2014/main" id="{9CF88C3D-831B-1F2F-BE36-3FDF0FA2FE50}"/>
                </a:ext>
              </a:extLst>
            </p:cNvPr>
            <p:cNvSpPr/>
            <p:nvPr/>
          </p:nvSpPr>
          <p:spPr>
            <a:xfrm>
              <a:off x="1920973" y="3545452"/>
              <a:ext cx="45694" cy="61402"/>
            </a:xfrm>
            <a:custGeom>
              <a:avLst/>
              <a:gdLst/>
              <a:ahLst/>
              <a:cxnLst/>
              <a:rect l="l" t="t" r="r" b="b"/>
              <a:pathLst>
                <a:path w="573" h="770" extrusionOk="0">
                  <a:moveTo>
                    <a:pt x="513" y="1"/>
                  </a:moveTo>
                  <a:cubicBezTo>
                    <a:pt x="457" y="43"/>
                    <a:pt x="427" y="116"/>
                    <a:pt x="398" y="176"/>
                  </a:cubicBezTo>
                  <a:cubicBezTo>
                    <a:pt x="376" y="227"/>
                    <a:pt x="351" y="278"/>
                    <a:pt x="325" y="330"/>
                  </a:cubicBezTo>
                  <a:cubicBezTo>
                    <a:pt x="304" y="364"/>
                    <a:pt x="286" y="398"/>
                    <a:pt x="265" y="432"/>
                  </a:cubicBezTo>
                  <a:cubicBezTo>
                    <a:pt x="257" y="445"/>
                    <a:pt x="252" y="453"/>
                    <a:pt x="244" y="466"/>
                  </a:cubicBezTo>
                  <a:cubicBezTo>
                    <a:pt x="175" y="577"/>
                    <a:pt x="94" y="680"/>
                    <a:pt x="0" y="765"/>
                  </a:cubicBezTo>
                  <a:cubicBezTo>
                    <a:pt x="5" y="770"/>
                    <a:pt x="9" y="770"/>
                    <a:pt x="9" y="770"/>
                  </a:cubicBezTo>
                  <a:cubicBezTo>
                    <a:pt x="359" y="569"/>
                    <a:pt x="573" y="291"/>
                    <a:pt x="513"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6" name="Google Shape;2056;p39">
              <a:extLst>
                <a:ext uri="{FF2B5EF4-FFF2-40B4-BE49-F238E27FC236}">
                  <a16:creationId xmlns:a16="http://schemas.microsoft.com/office/drawing/2014/main" id="{D9548755-28B2-108B-9C96-78A36FF9E6AB}"/>
                </a:ext>
              </a:extLst>
            </p:cNvPr>
            <p:cNvSpPr/>
            <p:nvPr/>
          </p:nvSpPr>
          <p:spPr>
            <a:xfrm>
              <a:off x="1625282" y="3314514"/>
              <a:ext cx="402393" cy="332287"/>
            </a:xfrm>
            <a:custGeom>
              <a:avLst/>
              <a:gdLst/>
              <a:ahLst/>
              <a:cxnLst/>
              <a:rect l="l" t="t" r="r" b="b"/>
              <a:pathLst>
                <a:path w="5046" h="4167" extrusionOk="0">
                  <a:moveTo>
                    <a:pt x="1836" y="1"/>
                  </a:moveTo>
                  <a:cubicBezTo>
                    <a:pt x="1789" y="1"/>
                    <a:pt x="1741" y="5"/>
                    <a:pt x="1692" y="13"/>
                  </a:cubicBezTo>
                  <a:lnTo>
                    <a:pt x="1684" y="13"/>
                  </a:lnTo>
                  <a:cubicBezTo>
                    <a:pt x="1491" y="52"/>
                    <a:pt x="1363" y="223"/>
                    <a:pt x="1406" y="423"/>
                  </a:cubicBezTo>
                  <a:cubicBezTo>
                    <a:pt x="1440" y="573"/>
                    <a:pt x="1547" y="693"/>
                    <a:pt x="1645" y="808"/>
                  </a:cubicBezTo>
                  <a:cubicBezTo>
                    <a:pt x="1863" y="1064"/>
                    <a:pt x="2243" y="1773"/>
                    <a:pt x="2200" y="1846"/>
                  </a:cubicBezTo>
                  <a:cubicBezTo>
                    <a:pt x="2196" y="1850"/>
                    <a:pt x="2196" y="1850"/>
                    <a:pt x="2196" y="1850"/>
                  </a:cubicBezTo>
                  <a:cubicBezTo>
                    <a:pt x="2192" y="1854"/>
                    <a:pt x="2192" y="1854"/>
                    <a:pt x="2192" y="1854"/>
                  </a:cubicBezTo>
                  <a:cubicBezTo>
                    <a:pt x="2189" y="1856"/>
                    <a:pt x="2184" y="1857"/>
                    <a:pt x="2179" y="1857"/>
                  </a:cubicBezTo>
                  <a:cubicBezTo>
                    <a:pt x="2079" y="1857"/>
                    <a:pt x="1590" y="1573"/>
                    <a:pt x="1124" y="1423"/>
                  </a:cubicBezTo>
                  <a:cubicBezTo>
                    <a:pt x="973" y="1374"/>
                    <a:pt x="817" y="1347"/>
                    <a:pt x="670" y="1347"/>
                  </a:cubicBezTo>
                  <a:cubicBezTo>
                    <a:pt x="405" y="1347"/>
                    <a:pt x="169" y="1437"/>
                    <a:pt x="48" y="1654"/>
                  </a:cubicBezTo>
                  <a:cubicBezTo>
                    <a:pt x="13" y="1713"/>
                    <a:pt x="1" y="1786"/>
                    <a:pt x="9" y="1859"/>
                  </a:cubicBezTo>
                  <a:cubicBezTo>
                    <a:pt x="26" y="1970"/>
                    <a:pt x="90" y="2081"/>
                    <a:pt x="201" y="2153"/>
                  </a:cubicBezTo>
                  <a:cubicBezTo>
                    <a:pt x="334" y="2247"/>
                    <a:pt x="492" y="2273"/>
                    <a:pt x="641" y="2299"/>
                  </a:cubicBezTo>
                  <a:cubicBezTo>
                    <a:pt x="983" y="2354"/>
                    <a:pt x="1658" y="2551"/>
                    <a:pt x="1645" y="2610"/>
                  </a:cubicBezTo>
                  <a:cubicBezTo>
                    <a:pt x="1645" y="2610"/>
                    <a:pt x="1645" y="2615"/>
                    <a:pt x="1645" y="2615"/>
                  </a:cubicBezTo>
                  <a:lnTo>
                    <a:pt x="1645" y="2619"/>
                  </a:lnTo>
                  <a:cubicBezTo>
                    <a:pt x="1598" y="2700"/>
                    <a:pt x="1116" y="2807"/>
                    <a:pt x="889" y="2850"/>
                  </a:cubicBezTo>
                  <a:cubicBezTo>
                    <a:pt x="526" y="2914"/>
                    <a:pt x="214" y="3170"/>
                    <a:pt x="231" y="3529"/>
                  </a:cubicBezTo>
                  <a:cubicBezTo>
                    <a:pt x="236" y="3589"/>
                    <a:pt x="257" y="3644"/>
                    <a:pt x="291" y="3695"/>
                  </a:cubicBezTo>
                  <a:cubicBezTo>
                    <a:pt x="351" y="3785"/>
                    <a:pt x="449" y="3849"/>
                    <a:pt x="569" y="3858"/>
                  </a:cubicBezTo>
                  <a:cubicBezTo>
                    <a:pt x="583" y="3859"/>
                    <a:pt x="597" y="3860"/>
                    <a:pt x="612" y="3860"/>
                  </a:cubicBezTo>
                  <a:cubicBezTo>
                    <a:pt x="731" y="3860"/>
                    <a:pt x="837" y="3814"/>
                    <a:pt x="940" y="3768"/>
                  </a:cubicBezTo>
                  <a:cubicBezTo>
                    <a:pt x="1111" y="3700"/>
                    <a:pt x="1286" y="3636"/>
                    <a:pt x="1462" y="3584"/>
                  </a:cubicBezTo>
                  <a:cubicBezTo>
                    <a:pt x="1611" y="3542"/>
                    <a:pt x="1773" y="3490"/>
                    <a:pt x="1923" y="3465"/>
                  </a:cubicBezTo>
                  <a:lnTo>
                    <a:pt x="1931" y="3465"/>
                  </a:lnTo>
                  <a:cubicBezTo>
                    <a:pt x="1966" y="3473"/>
                    <a:pt x="1995" y="3486"/>
                    <a:pt x="2025" y="3499"/>
                  </a:cubicBezTo>
                  <a:cubicBezTo>
                    <a:pt x="2149" y="3559"/>
                    <a:pt x="2243" y="3666"/>
                    <a:pt x="2324" y="3777"/>
                  </a:cubicBezTo>
                  <a:cubicBezTo>
                    <a:pt x="2410" y="3888"/>
                    <a:pt x="2491" y="4003"/>
                    <a:pt x="2602" y="4084"/>
                  </a:cubicBezTo>
                  <a:cubicBezTo>
                    <a:pt x="2686" y="4141"/>
                    <a:pt x="2786" y="4167"/>
                    <a:pt x="2893" y="4167"/>
                  </a:cubicBezTo>
                  <a:cubicBezTo>
                    <a:pt x="2922" y="4167"/>
                    <a:pt x="2952" y="4165"/>
                    <a:pt x="2982" y="4161"/>
                  </a:cubicBezTo>
                  <a:cubicBezTo>
                    <a:pt x="3221" y="4135"/>
                    <a:pt x="3478" y="4016"/>
                    <a:pt x="3640" y="3909"/>
                  </a:cubicBezTo>
                  <a:cubicBezTo>
                    <a:pt x="3952" y="3704"/>
                    <a:pt x="4157" y="3379"/>
                    <a:pt x="4174" y="3003"/>
                  </a:cubicBezTo>
                  <a:cubicBezTo>
                    <a:pt x="4174" y="2961"/>
                    <a:pt x="4174" y="2918"/>
                    <a:pt x="4170" y="2880"/>
                  </a:cubicBezTo>
                  <a:cubicBezTo>
                    <a:pt x="4165" y="2833"/>
                    <a:pt x="4157" y="2786"/>
                    <a:pt x="4148" y="2743"/>
                  </a:cubicBezTo>
                  <a:cubicBezTo>
                    <a:pt x="4140" y="2713"/>
                    <a:pt x="4135" y="2683"/>
                    <a:pt x="4135" y="2653"/>
                  </a:cubicBezTo>
                  <a:cubicBezTo>
                    <a:pt x="4106" y="2350"/>
                    <a:pt x="4276" y="2055"/>
                    <a:pt x="4563" y="1923"/>
                  </a:cubicBezTo>
                  <a:lnTo>
                    <a:pt x="4567" y="1918"/>
                  </a:lnTo>
                  <a:cubicBezTo>
                    <a:pt x="4686" y="1863"/>
                    <a:pt x="4810" y="1820"/>
                    <a:pt x="4909" y="1731"/>
                  </a:cubicBezTo>
                  <a:cubicBezTo>
                    <a:pt x="5011" y="1632"/>
                    <a:pt x="5045" y="1500"/>
                    <a:pt x="5007" y="1380"/>
                  </a:cubicBezTo>
                  <a:cubicBezTo>
                    <a:pt x="5003" y="1350"/>
                    <a:pt x="4990" y="1325"/>
                    <a:pt x="4977" y="1303"/>
                  </a:cubicBezTo>
                  <a:cubicBezTo>
                    <a:pt x="4880" y="1124"/>
                    <a:pt x="4695" y="1024"/>
                    <a:pt x="4479" y="1024"/>
                  </a:cubicBezTo>
                  <a:cubicBezTo>
                    <a:pt x="4325" y="1024"/>
                    <a:pt x="4154" y="1076"/>
                    <a:pt x="3990" y="1188"/>
                  </a:cubicBezTo>
                  <a:cubicBezTo>
                    <a:pt x="3764" y="1346"/>
                    <a:pt x="3572" y="1598"/>
                    <a:pt x="3426" y="1897"/>
                  </a:cubicBezTo>
                  <a:cubicBezTo>
                    <a:pt x="3426" y="1876"/>
                    <a:pt x="3256" y="1769"/>
                    <a:pt x="3127" y="1675"/>
                  </a:cubicBezTo>
                  <a:cubicBezTo>
                    <a:pt x="2974" y="1103"/>
                    <a:pt x="2854" y="936"/>
                    <a:pt x="2649" y="556"/>
                  </a:cubicBezTo>
                  <a:cubicBezTo>
                    <a:pt x="2468" y="229"/>
                    <a:pt x="2182" y="1"/>
                    <a:pt x="1836"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7" name="Google Shape;2057;p39">
              <a:extLst>
                <a:ext uri="{FF2B5EF4-FFF2-40B4-BE49-F238E27FC236}">
                  <a16:creationId xmlns:a16="http://schemas.microsoft.com/office/drawing/2014/main" id="{F5DDD2D9-0B66-79ED-E33C-090F7F74D5BB}"/>
                </a:ext>
              </a:extLst>
            </p:cNvPr>
            <p:cNvSpPr/>
            <p:nvPr/>
          </p:nvSpPr>
          <p:spPr>
            <a:xfrm>
              <a:off x="1772091" y="3552309"/>
              <a:ext cx="797" cy="399"/>
            </a:xfrm>
            <a:custGeom>
              <a:avLst/>
              <a:gdLst/>
              <a:ahLst/>
              <a:cxnLst/>
              <a:rect l="l" t="t" r="r" b="b"/>
              <a:pathLst>
                <a:path w="10" h="5" extrusionOk="0">
                  <a:moveTo>
                    <a:pt x="5" y="0"/>
                  </a:moveTo>
                  <a:cubicBezTo>
                    <a:pt x="1" y="0"/>
                    <a:pt x="1" y="4"/>
                    <a:pt x="5" y="4"/>
                  </a:cubicBezTo>
                  <a:cubicBezTo>
                    <a:pt x="9" y="4"/>
                    <a:pt x="9" y="0"/>
                    <a:pt x="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8" name="Google Shape;2058;p39">
              <a:extLst>
                <a:ext uri="{FF2B5EF4-FFF2-40B4-BE49-F238E27FC236}">
                  <a16:creationId xmlns:a16="http://schemas.microsoft.com/office/drawing/2014/main" id="{826E8FDC-BD24-5226-CD1F-44C949082A33}"/>
                </a:ext>
              </a:extLst>
            </p:cNvPr>
            <p:cNvSpPr/>
            <p:nvPr/>
          </p:nvSpPr>
          <p:spPr>
            <a:xfrm>
              <a:off x="2135884" y="3721924"/>
              <a:ext cx="19857" cy="21849"/>
            </a:xfrm>
            <a:custGeom>
              <a:avLst/>
              <a:gdLst/>
              <a:ahLst/>
              <a:cxnLst/>
              <a:rect l="l" t="t" r="r" b="b"/>
              <a:pathLst>
                <a:path w="249" h="274" extrusionOk="0">
                  <a:moveTo>
                    <a:pt x="77" y="0"/>
                  </a:moveTo>
                  <a:cubicBezTo>
                    <a:pt x="52" y="43"/>
                    <a:pt x="26" y="90"/>
                    <a:pt x="1" y="133"/>
                  </a:cubicBezTo>
                  <a:lnTo>
                    <a:pt x="248" y="274"/>
                  </a:lnTo>
                  <a:cubicBezTo>
                    <a:pt x="248" y="274"/>
                    <a:pt x="197" y="133"/>
                    <a:pt x="77" y="0"/>
                  </a:cubicBezTo>
                  <a:close/>
                </a:path>
              </a:pathLst>
            </a:custGeom>
            <a:solidFill>
              <a:srgbClr val="22263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9" name="Google Shape;2059;p39">
              <a:extLst>
                <a:ext uri="{FF2B5EF4-FFF2-40B4-BE49-F238E27FC236}">
                  <a16:creationId xmlns:a16="http://schemas.microsoft.com/office/drawing/2014/main" id="{C29F1105-D4BF-24F9-6240-97D661B7A298}"/>
                </a:ext>
              </a:extLst>
            </p:cNvPr>
            <p:cNvSpPr/>
            <p:nvPr/>
          </p:nvSpPr>
          <p:spPr>
            <a:xfrm>
              <a:off x="2572562" y="3352312"/>
              <a:ext cx="277672" cy="140187"/>
            </a:xfrm>
            <a:custGeom>
              <a:avLst/>
              <a:gdLst/>
              <a:ahLst/>
              <a:cxnLst/>
              <a:rect l="l" t="t" r="r" b="b"/>
              <a:pathLst>
                <a:path w="3482" h="1758" extrusionOk="0">
                  <a:moveTo>
                    <a:pt x="3021" y="1"/>
                  </a:moveTo>
                  <a:cubicBezTo>
                    <a:pt x="2861" y="1"/>
                    <a:pt x="2706" y="88"/>
                    <a:pt x="2576" y="184"/>
                  </a:cubicBezTo>
                  <a:cubicBezTo>
                    <a:pt x="2324" y="368"/>
                    <a:pt x="2089" y="565"/>
                    <a:pt x="1773" y="607"/>
                  </a:cubicBezTo>
                  <a:cubicBezTo>
                    <a:pt x="1726" y="613"/>
                    <a:pt x="1679" y="615"/>
                    <a:pt x="1632" y="615"/>
                  </a:cubicBezTo>
                  <a:cubicBezTo>
                    <a:pt x="1394" y="615"/>
                    <a:pt x="1159" y="551"/>
                    <a:pt x="927" y="505"/>
                  </a:cubicBezTo>
                  <a:cubicBezTo>
                    <a:pt x="841" y="488"/>
                    <a:pt x="745" y="475"/>
                    <a:pt x="649" y="475"/>
                  </a:cubicBezTo>
                  <a:cubicBezTo>
                    <a:pt x="454" y="475"/>
                    <a:pt x="261" y="530"/>
                    <a:pt x="154" y="723"/>
                  </a:cubicBezTo>
                  <a:cubicBezTo>
                    <a:pt x="1" y="992"/>
                    <a:pt x="180" y="1312"/>
                    <a:pt x="389" y="1470"/>
                  </a:cubicBezTo>
                  <a:cubicBezTo>
                    <a:pt x="675" y="1684"/>
                    <a:pt x="1060" y="1735"/>
                    <a:pt x="1406" y="1752"/>
                  </a:cubicBezTo>
                  <a:cubicBezTo>
                    <a:pt x="1423" y="1752"/>
                    <a:pt x="1440" y="1752"/>
                    <a:pt x="1457" y="1756"/>
                  </a:cubicBezTo>
                  <a:cubicBezTo>
                    <a:pt x="1479" y="1757"/>
                    <a:pt x="1501" y="1757"/>
                    <a:pt x="1524" y="1757"/>
                  </a:cubicBezTo>
                  <a:cubicBezTo>
                    <a:pt x="1959" y="1757"/>
                    <a:pt x="2395" y="1638"/>
                    <a:pt x="2773" y="1410"/>
                  </a:cubicBezTo>
                  <a:cubicBezTo>
                    <a:pt x="2892" y="1342"/>
                    <a:pt x="3016" y="1257"/>
                    <a:pt x="3127" y="1154"/>
                  </a:cubicBezTo>
                  <a:cubicBezTo>
                    <a:pt x="3302" y="996"/>
                    <a:pt x="3443" y="800"/>
                    <a:pt x="3460" y="560"/>
                  </a:cubicBezTo>
                  <a:cubicBezTo>
                    <a:pt x="3482" y="321"/>
                    <a:pt x="3371" y="86"/>
                    <a:pt x="3140" y="18"/>
                  </a:cubicBezTo>
                  <a:cubicBezTo>
                    <a:pt x="3100" y="6"/>
                    <a:pt x="3061" y="1"/>
                    <a:pt x="302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0" name="Google Shape;2060;p39">
              <a:extLst>
                <a:ext uri="{FF2B5EF4-FFF2-40B4-BE49-F238E27FC236}">
                  <a16:creationId xmlns:a16="http://schemas.microsoft.com/office/drawing/2014/main" id="{4CB8DFFB-D734-617A-3396-4E0E6B342049}"/>
                </a:ext>
              </a:extLst>
            </p:cNvPr>
            <p:cNvSpPr/>
            <p:nvPr/>
          </p:nvSpPr>
          <p:spPr>
            <a:xfrm>
              <a:off x="2696245" y="3409329"/>
              <a:ext cx="64115" cy="63953"/>
            </a:xfrm>
            <a:custGeom>
              <a:avLst/>
              <a:gdLst/>
              <a:ahLst/>
              <a:cxnLst/>
              <a:rect l="l" t="t" r="r" b="b"/>
              <a:pathLst>
                <a:path w="804" h="802" extrusionOk="0">
                  <a:moveTo>
                    <a:pt x="355" y="0"/>
                  </a:moveTo>
                  <a:cubicBezTo>
                    <a:pt x="352" y="0"/>
                    <a:pt x="350" y="1"/>
                    <a:pt x="350" y="3"/>
                  </a:cubicBezTo>
                  <a:cubicBezTo>
                    <a:pt x="350" y="38"/>
                    <a:pt x="346" y="76"/>
                    <a:pt x="350" y="110"/>
                  </a:cubicBezTo>
                  <a:cubicBezTo>
                    <a:pt x="350" y="140"/>
                    <a:pt x="355" y="170"/>
                    <a:pt x="359" y="200"/>
                  </a:cubicBezTo>
                  <a:cubicBezTo>
                    <a:pt x="363" y="251"/>
                    <a:pt x="367" y="302"/>
                    <a:pt x="372" y="354"/>
                  </a:cubicBezTo>
                  <a:cubicBezTo>
                    <a:pt x="252" y="371"/>
                    <a:pt x="132" y="384"/>
                    <a:pt x="13" y="413"/>
                  </a:cubicBezTo>
                  <a:cubicBezTo>
                    <a:pt x="0" y="418"/>
                    <a:pt x="4" y="435"/>
                    <a:pt x="17" y="439"/>
                  </a:cubicBezTo>
                  <a:cubicBezTo>
                    <a:pt x="64" y="448"/>
                    <a:pt x="112" y="451"/>
                    <a:pt x="160" y="451"/>
                  </a:cubicBezTo>
                  <a:cubicBezTo>
                    <a:pt x="232" y="451"/>
                    <a:pt x="305" y="443"/>
                    <a:pt x="376" y="430"/>
                  </a:cubicBezTo>
                  <a:cubicBezTo>
                    <a:pt x="384" y="550"/>
                    <a:pt x="389" y="674"/>
                    <a:pt x="410" y="794"/>
                  </a:cubicBezTo>
                  <a:cubicBezTo>
                    <a:pt x="412" y="799"/>
                    <a:pt x="417" y="802"/>
                    <a:pt x="421" y="802"/>
                  </a:cubicBezTo>
                  <a:cubicBezTo>
                    <a:pt x="427" y="802"/>
                    <a:pt x="433" y="798"/>
                    <a:pt x="436" y="794"/>
                  </a:cubicBezTo>
                  <a:cubicBezTo>
                    <a:pt x="470" y="670"/>
                    <a:pt x="466" y="542"/>
                    <a:pt x="453" y="418"/>
                  </a:cubicBezTo>
                  <a:cubicBezTo>
                    <a:pt x="504" y="405"/>
                    <a:pt x="551" y="396"/>
                    <a:pt x="602" y="384"/>
                  </a:cubicBezTo>
                  <a:cubicBezTo>
                    <a:pt x="636" y="375"/>
                    <a:pt x="671" y="366"/>
                    <a:pt x="705" y="354"/>
                  </a:cubicBezTo>
                  <a:cubicBezTo>
                    <a:pt x="739" y="341"/>
                    <a:pt x="769" y="324"/>
                    <a:pt x="803" y="307"/>
                  </a:cubicBezTo>
                  <a:cubicBezTo>
                    <a:pt x="803" y="302"/>
                    <a:pt x="803" y="298"/>
                    <a:pt x="799" y="298"/>
                  </a:cubicBezTo>
                  <a:cubicBezTo>
                    <a:pt x="765" y="298"/>
                    <a:pt x="730" y="298"/>
                    <a:pt x="696" y="302"/>
                  </a:cubicBezTo>
                  <a:cubicBezTo>
                    <a:pt x="666" y="307"/>
                    <a:pt x="636" y="315"/>
                    <a:pt x="607" y="319"/>
                  </a:cubicBezTo>
                  <a:cubicBezTo>
                    <a:pt x="551" y="328"/>
                    <a:pt x="500" y="337"/>
                    <a:pt x="444" y="345"/>
                  </a:cubicBezTo>
                  <a:cubicBezTo>
                    <a:pt x="440" y="298"/>
                    <a:pt x="431" y="251"/>
                    <a:pt x="423" y="204"/>
                  </a:cubicBezTo>
                  <a:cubicBezTo>
                    <a:pt x="419" y="170"/>
                    <a:pt x="414" y="131"/>
                    <a:pt x="402" y="97"/>
                  </a:cubicBezTo>
                  <a:cubicBezTo>
                    <a:pt x="393" y="67"/>
                    <a:pt x="376" y="33"/>
                    <a:pt x="359" y="3"/>
                  </a:cubicBezTo>
                  <a:cubicBezTo>
                    <a:pt x="359" y="1"/>
                    <a:pt x="357" y="0"/>
                    <a:pt x="355" y="0"/>
                  </a:cubicBezTo>
                  <a:close/>
                </a:path>
              </a:pathLst>
            </a:custGeom>
            <a:solidFill>
              <a:srgbClr val="CDE1E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1" name="Google Shape;2061;p39">
              <a:extLst>
                <a:ext uri="{FF2B5EF4-FFF2-40B4-BE49-F238E27FC236}">
                  <a16:creationId xmlns:a16="http://schemas.microsoft.com/office/drawing/2014/main" id="{044FBDE5-8913-AFA2-CC0B-C203152FF2DF}"/>
                </a:ext>
              </a:extLst>
            </p:cNvPr>
            <p:cNvSpPr/>
            <p:nvPr/>
          </p:nvSpPr>
          <p:spPr>
            <a:xfrm>
              <a:off x="2607331" y="3409090"/>
              <a:ext cx="60686" cy="61960"/>
            </a:xfrm>
            <a:custGeom>
              <a:avLst/>
              <a:gdLst/>
              <a:ahLst/>
              <a:cxnLst/>
              <a:rect l="l" t="t" r="r" b="b"/>
              <a:pathLst>
                <a:path w="761" h="777" extrusionOk="0">
                  <a:moveTo>
                    <a:pt x="334" y="0"/>
                  </a:moveTo>
                  <a:cubicBezTo>
                    <a:pt x="334" y="0"/>
                    <a:pt x="333" y="1"/>
                    <a:pt x="333" y="2"/>
                  </a:cubicBezTo>
                  <a:cubicBezTo>
                    <a:pt x="333" y="36"/>
                    <a:pt x="329" y="70"/>
                    <a:pt x="329" y="105"/>
                  </a:cubicBezTo>
                  <a:cubicBezTo>
                    <a:pt x="329" y="130"/>
                    <a:pt x="338" y="160"/>
                    <a:pt x="338" y="190"/>
                  </a:cubicBezTo>
                  <a:cubicBezTo>
                    <a:pt x="342" y="241"/>
                    <a:pt x="346" y="293"/>
                    <a:pt x="350" y="340"/>
                  </a:cubicBezTo>
                  <a:cubicBezTo>
                    <a:pt x="239" y="318"/>
                    <a:pt x="124" y="293"/>
                    <a:pt x="13" y="288"/>
                  </a:cubicBezTo>
                  <a:cubicBezTo>
                    <a:pt x="0" y="288"/>
                    <a:pt x="4" y="305"/>
                    <a:pt x="13" y="310"/>
                  </a:cubicBezTo>
                  <a:cubicBezTo>
                    <a:pt x="124" y="369"/>
                    <a:pt x="244" y="395"/>
                    <a:pt x="355" y="412"/>
                  </a:cubicBezTo>
                  <a:cubicBezTo>
                    <a:pt x="363" y="527"/>
                    <a:pt x="368" y="647"/>
                    <a:pt x="389" y="767"/>
                  </a:cubicBezTo>
                  <a:cubicBezTo>
                    <a:pt x="391" y="774"/>
                    <a:pt x="396" y="777"/>
                    <a:pt x="401" y="777"/>
                  </a:cubicBezTo>
                  <a:cubicBezTo>
                    <a:pt x="405" y="777"/>
                    <a:pt x="408" y="775"/>
                    <a:pt x="410" y="771"/>
                  </a:cubicBezTo>
                  <a:cubicBezTo>
                    <a:pt x="440" y="668"/>
                    <a:pt x="440" y="545"/>
                    <a:pt x="427" y="425"/>
                  </a:cubicBezTo>
                  <a:lnTo>
                    <a:pt x="427" y="425"/>
                  </a:lnTo>
                  <a:cubicBezTo>
                    <a:pt x="474" y="429"/>
                    <a:pt x="521" y="433"/>
                    <a:pt x="568" y="438"/>
                  </a:cubicBezTo>
                  <a:cubicBezTo>
                    <a:pt x="602" y="442"/>
                    <a:pt x="637" y="442"/>
                    <a:pt x="667" y="442"/>
                  </a:cubicBezTo>
                  <a:cubicBezTo>
                    <a:pt x="696" y="442"/>
                    <a:pt x="731" y="433"/>
                    <a:pt x="761" y="425"/>
                  </a:cubicBezTo>
                  <a:cubicBezTo>
                    <a:pt x="761" y="425"/>
                    <a:pt x="761" y="421"/>
                    <a:pt x="756" y="416"/>
                  </a:cubicBezTo>
                  <a:cubicBezTo>
                    <a:pt x="726" y="408"/>
                    <a:pt x="692" y="395"/>
                    <a:pt x="658" y="391"/>
                  </a:cubicBezTo>
                  <a:cubicBezTo>
                    <a:pt x="628" y="382"/>
                    <a:pt x="602" y="382"/>
                    <a:pt x="573" y="378"/>
                  </a:cubicBezTo>
                  <a:cubicBezTo>
                    <a:pt x="521" y="369"/>
                    <a:pt x="470" y="361"/>
                    <a:pt x="419" y="352"/>
                  </a:cubicBezTo>
                  <a:cubicBezTo>
                    <a:pt x="415" y="305"/>
                    <a:pt x="410" y="258"/>
                    <a:pt x="402" y="211"/>
                  </a:cubicBezTo>
                  <a:cubicBezTo>
                    <a:pt x="393" y="181"/>
                    <a:pt x="389" y="143"/>
                    <a:pt x="380" y="109"/>
                  </a:cubicBezTo>
                  <a:cubicBezTo>
                    <a:pt x="372" y="75"/>
                    <a:pt x="355" y="41"/>
                    <a:pt x="342" y="6"/>
                  </a:cubicBezTo>
                  <a:cubicBezTo>
                    <a:pt x="339" y="3"/>
                    <a:pt x="336" y="0"/>
                    <a:pt x="334" y="0"/>
                  </a:cubicBezTo>
                  <a:close/>
                </a:path>
              </a:pathLst>
            </a:custGeom>
            <a:solidFill>
              <a:srgbClr val="CDE1E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2" name="Google Shape;2062;p39">
              <a:extLst>
                <a:ext uri="{FF2B5EF4-FFF2-40B4-BE49-F238E27FC236}">
                  <a16:creationId xmlns:a16="http://schemas.microsoft.com/office/drawing/2014/main" id="{E3F8E1D4-607F-DB4F-65C6-506B5C82048F}"/>
                </a:ext>
              </a:extLst>
            </p:cNvPr>
            <p:cNvSpPr/>
            <p:nvPr/>
          </p:nvSpPr>
          <p:spPr>
            <a:xfrm>
              <a:off x="2781412" y="3375917"/>
              <a:ext cx="50000" cy="67941"/>
            </a:xfrm>
            <a:custGeom>
              <a:avLst/>
              <a:gdLst/>
              <a:ahLst/>
              <a:cxnLst/>
              <a:rect l="l" t="t" r="r" b="b"/>
              <a:pathLst>
                <a:path w="627" h="852" extrusionOk="0">
                  <a:moveTo>
                    <a:pt x="280" y="1"/>
                  </a:moveTo>
                  <a:cubicBezTo>
                    <a:pt x="279" y="1"/>
                    <a:pt x="278" y="3"/>
                    <a:pt x="278" y="8"/>
                  </a:cubicBezTo>
                  <a:cubicBezTo>
                    <a:pt x="278" y="46"/>
                    <a:pt x="273" y="85"/>
                    <a:pt x="273" y="123"/>
                  </a:cubicBezTo>
                  <a:cubicBezTo>
                    <a:pt x="273" y="153"/>
                    <a:pt x="278" y="183"/>
                    <a:pt x="282" y="217"/>
                  </a:cubicBezTo>
                  <a:cubicBezTo>
                    <a:pt x="282" y="273"/>
                    <a:pt x="286" y="324"/>
                    <a:pt x="290" y="380"/>
                  </a:cubicBezTo>
                  <a:cubicBezTo>
                    <a:pt x="196" y="431"/>
                    <a:pt x="102" y="478"/>
                    <a:pt x="8" y="550"/>
                  </a:cubicBezTo>
                  <a:cubicBezTo>
                    <a:pt x="1" y="554"/>
                    <a:pt x="4" y="572"/>
                    <a:pt x="11" y="572"/>
                  </a:cubicBezTo>
                  <a:cubicBezTo>
                    <a:pt x="11" y="572"/>
                    <a:pt x="12" y="572"/>
                    <a:pt x="13" y="572"/>
                  </a:cubicBezTo>
                  <a:cubicBezTo>
                    <a:pt x="102" y="563"/>
                    <a:pt x="201" y="516"/>
                    <a:pt x="295" y="461"/>
                  </a:cubicBezTo>
                  <a:cubicBezTo>
                    <a:pt x="299" y="589"/>
                    <a:pt x="299" y="721"/>
                    <a:pt x="316" y="845"/>
                  </a:cubicBezTo>
                  <a:cubicBezTo>
                    <a:pt x="316" y="850"/>
                    <a:pt x="318" y="852"/>
                    <a:pt x="321" y="852"/>
                  </a:cubicBezTo>
                  <a:cubicBezTo>
                    <a:pt x="326" y="852"/>
                    <a:pt x="333" y="845"/>
                    <a:pt x="333" y="837"/>
                  </a:cubicBezTo>
                  <a:cubicBezTo>
                    <a:pt x="359" y="696"/>
                    <a:pt x="359" y="555"/>
                    <a:pt x="350" y="422"/>
                  </a:cubicBezTo>
                  <a:cubicBezTo>
                    <a:pt x="389" y="401"/>
                    <a:pt x="427" y="375"/>
                    <a:pt x="465" y="345"/>
                  </a:cubicBezTo>
                  <a:cubicBezTo>
                    <a:pt x="491" y="328"/>
                    <a:pt x="521" y="307"/>
                    <a:pt x="547" y="286"/>
                  </a:cubicBezTo>
                  <a:cubicBezTo>
                    <a:pt x="572" y="260"/>
                    <a:pt x="598" y="230"/>
                    <a:pt x="624" y="205"/>
                  </a:cubicBezTo>
                  <a:cubicBezTo>
                    <a:pt x="627" y="201"/>
                    <a:pt x="625" y="195"/>
                    <a:pt x="624" y="195"/>
                  </a:cubicBezTo>
                  <a:cubicBezTo>
                    <a:pt x="624" y="195"/>
                    <a:pt x="624" y="195"/>
                    <a:pt x="624" y="196"/>
                  </a:cubicBezTo>
                  <a:cubicBezTo>
                    <a:pt x="594" y="209"/>
                    <a:pt x="568" y="217"/>
                    <a:pt x="538" y="230"/>
                  </a:cubicBezTo>
                  <a:cubicBezTo>
                    <a:pt x="517" y="243"/>
                    <a:pt x="491" y="260"/>
                    <a:pt x="470" y="273"/>
                  </a:cubicBezTo>
                  <a:cubicBezTo>
                    <a:pt x="427" y="298"/>
                    <a:pt x="389" y="324"/>
                    <a:pt x="346" y="350"/>
                  </a:cubicBezTo>
                  <a:cubicBezTo>
                    <a:pt x="342" y="298"/>
                    <a:pt x="337" y="251"/>
                    <a:pt x="329" y="200"/>
                  </a:cubicBezTo>
                  <a:cubicBezTo>
                    <a:pt x="325" y="166"/>
                    <a:pt x="325" y="128"/>
                    <a:pt x="316" y="98"/>
                  </a:cubicBezTo>
                  <a:cubicBezTo>
                    <a:pt x="307" y="64"/>
                    <a:pt x="295" y="34"/>
                    <a:pt x="282" y="4"/>
                  </a:cubicBezTo>
                  <a:cubicBezTo>
                    <a:pt x="282" y="2"/>
                    <a:pt x="281" y="1"/>
                    <a:pt x="280" y="1"/>
                  </a:cubicBezTo>
                  <a:close/>
                </a:path>
              </a:pathLst>
            </a:custGeom>
            <a:solidFill>
              <a:srgbClr val="CDE1E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13" name="Google Shape;2063;p39">
              <a:extLst>
                <a:ext uri="{FF2B5EF4-FFF2-40B4-BE49-F238E27FC236}">
                  <a16:creationId xmlns:a16="http://schemas.microsoft.com/office/drawing/2014/main" id="{64DC4A46-C1B3-F7DA-FFFF-195E768B7C77}"/>
                </a:ext>
              </a:extLst>
            </p:cNvPr>
            <p:cNvGrpSpPr/>
            <p:nvPr/>
          </p:nvGrpSpPr>
          <p:grpSpPr>
            <a:xfrm>
              <a:off x="2231576" y="2972972"/>
              <a:ext cx="747761" cy="844484"/>
              <a:chOff x="2231576" y="2972972"/>
              <a:chExt cx="747761" cy="844484"/>
            </a:xfrm>
          </p:grpSpPr>
          <p:sp>
            <p:nvSpPr>
              <p:cNvPr id="114" name="Google Shape;2064;p39">
                <a:extLst>
                  <a:ext uri="{FF2B5EF4-FFF2-40B4-BE49-F238E27FC236}">
                    <a16:creationId xmlns:a16="http://schemas.microsoft.com/office/drawing/2014/main" id="{C83DD8B0-9A33-F499-AB4E-7C4BC6DF5A9C}"/>
                  </a:ext>
                </a:extLst>
              </p:cNvPr>
              <p:cNvSpPr/>
              <p:nvPr/>
            </p:nvSpPr>
            <p:spPr>
              <a:xfrm>
                <a:off x="2941459" y="3700154"/>
                <a:ext cx="37879" cy="42264"/>
              </a:xfrm>
              <a:custGeom>
                <a:avLst/>
                <a:gdLst/>
                <a:ahLst/>
                <a:cxnLst/>
                <a:rect l="l" t="t" r="r" b="b"/>
                <a:pathLst>
                  <a:path w="475" h="530" extrusionOk="0">
                    <a:moveTo>
                      <a:pt x="221" y="1"/>
                    </a:moveTo>
                    <a:cubicBezTo>
                      <a:pt x="128" y="1"/>
                      <a:pt x="35" y="55"/>
                      <a:pt x="13" y="154"/>
                    </a:cubicBezTo>
                    <a:cubicBezTo>
                      <a:pt x="9" y="188"/>
                      <a:pt x="0" y="222"/>
                      <a:pt x="5" y="260"/>
                    </a:cubicBezTo>
                    <a:cubicBezTo>
                      <a:pt x="9" y="303"/>
                      <a:pt x="9" y="346"/>
                      <a:pt x="35" y="384"/>
                    </a:cubicBezTo>
                    <a:cubicBezTo>
                      <a:pt x="39" y="389"/>
                      <a:pt x="43" y="393"/>
                      <a:pt x="47" y="397"/>
                    </a:cubicBezTo>
                    <a:cubicBezTo>
                      <a:pt x="82" y="470"/>
                      <a:pt x="159" y="530"/>
                      <a:pt x="244" y="530"/>
                    </a:cubicBezTo>
                    <a:cubicBezTo>
                      <a:pt x="334" y="525"/>
                      <a:pt x="428" y="465"/>
                      <a:pt x="449" y="371"/>
                    </a:cubicBezTo>
                    <a:cubicBezTo>
                      <a:pt x="449" y="363"/>
                      <a:pt x="453" y="354"/>
                      <a:pt x="453" y="346"/>
                    </a:cubicBezTo>
                    <a:lnTo>
                      <a:pt x="453" y="346"/>
                    </a:lnTo>
                    <a:cubicBezTo>
                      <a:pt x="449" y="354"/>
                      <a:pt x="449" y="363"/>
                      <a:pt x="445" y="367"/>
                    </a:cubicBezTo>
                    <a:cubicBezTo>
                      <a:pt x="470" y="299"/>
                      <a:pt x="475" y="239"/>
                      <a:pt x="445" y="166"/>
                    </a:cubicBezTo>
                    <a:cubicBezTo>
                      <a:pt x="419" y="102"/>
                      <a:pt x="381" y="60"/>
                      <a:pt x="325" y="26"/>
                    </a:cubicBezTo>
                    <a:cubicBezTo>
                      <a:pt x="293" y="9"/>
                      <a:pt x="257" y="1"/>
                      <a:pt x="22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5" name="Google Shape;2065;p39">
                <a:extLst>
                  <a:ext uri="{FF2B5EF4-FFF2-40B4-BE49-F238E27FC236}">
                    <a16:creationId xmlns:a16="http://schemas.microsoft.com/office/drawing/2014/main" id="{D8608A88-7297-8876-2110-5C0DA647DF5B}"/>
                  </a:ext>
                </a:extLst>
              </p:cNvPr>
              <p:cNvSpPr/>
              <p:nvPr/>
            </p:nvSpPr>
            <p:spPr>
              <a:xfrm>
                <a:off x="2904697" y="3649995"/>
                <a:ext cx="39235" cy="36602"/>
              </a:xfrm>
              <a:custGeom>
                <a:avLst/>
                <a:gdLst/>
                <a:ahLst/>
                <a:cxnLst/>
                <a:rect l="l" t="t" r="r" b="b"/>
                <a:pathLst>
                  <a:path w="492" h="459" extrusionOk="0">
                    <a:moveTo>
                      <a:pt x="255" y="1"/>
                    </a:moveTo>
                    <a:cubicBezTo>
                      <a:pt x="253" y="1"/>
                      <a:pt x="250" y="1"/>
                      <a:pt x="248" y="1"/>
                    </a:cubicBezTo>
                    <a:cubicBezTo>
                      <a:pt x="154" y="5"/>
                      <a:pt x="73" y="65"/>
                      <a:pt x="47" y="155"/>
                    </a:cubicBezTo>
                    <a:cubicBezTo>
                      <a:pt x="43" y="163"/>
                      <a:pt x="43" y="176"/>
                      <a:pt x="39" y="189"/>
                    </a:cubicBezTo>
                    <a:cubicBezTo>
                      <a:pt x="0" y="321"/>
                      <a:pt x="107" y="458"/>
                      <a:pt x="248" y="458"/>
                    </a:cubicBezTo>
                    <a:cubicBezTo>
                      <a:pt x="385" y="458"/>
                      <a:pt x="491" y="321"/>
                      <a:pt x="453" y="189"/>
                    </a:cubicBezTo>
                    <a:cubicBezTo>
                      <a:pt x="449" y="176"/>
                      <a:pt x="449" y="163"/>
                      <a:pt x="444" y="155"/>
                    </a:cubicBezTo>
                    <a:cubicBezTo>
                      <a:pt x="424" y="72"/>
                      <a:pt x="338" y="1"/>
                      <a:pt x="25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6" name="Google Shape;2066;p39">
                <a:extLst>
                  <a:ext uri="{FF2B5EF4-FFF2-40B4-BE49-F238E27FC236}">
                    <a16:creationId xmlns:a16="http://schemas.microsoft.com/office/drawing/2014/main" id="{92B3DD46-782D-485B-0477-1ABD8FA36E3D}"/>
                  </a:ext>
                </a:extLst>
              </p:cNvPr>
              <p:cNvSpPr/>
              <p:nvPr/>
            </p:nvSpPr>
            <p:spPr>
              <a:xfrm>
                <a:off x="2481654" y="3763152"/>
                <a:ext cx="49123" cy="54305"/>
              </a:xfrm>
              <a:custGeom>
                <a:avLst/>
                <a:gdLst/>
                <a:ahLst/>
                <a:cxnLst/>
                <a:rect l="l" t="t" r="r" b="b"/>
                <a:pathLst>
                  <a:path w="616" h="681" extrusionOk="0">
                    <a:moveTo>
                      <a:pt x="297" y="1"/>
                    </a:moveTo>
                    <a:cubicBezTo>
                      <a:pt x="276" y="1"/>
                      <a:pt x="255" y="3"/>
                      <a:pt x="235" y="9"/>
                    </a:cubicBezTo>
                    <a:cubicBezTo>
                      <a:pt x="235" y="9"/>
                      <a:pt x="235" y="9"/>
                      <a:pt x="235" y="13"/>
                    </a:cubicBezTo>
                    <a:cubicBezTo>
                      <a:pt x="141" y="34"/>
                      <a:pt x="60" y="115"/>
                      <a:pt x="38" y="205"/>
                    </a:cubicBezTo>
                    <a:cubicBezTo>
                      <a:pt x="30" y="231"/>
                      <a:pt x="26" y="252"/>
                      <a:pt x="21" y="273"/>
                    </a:cubicBezTo>
                    <a:cubicBezTo>
                      <a:pt x="0" y="363"/>
                      <a:pt x="13" y="483"/>
                      <a:pt x="85" y="551"/>
                    </a:cubicBezTo>
                    <a:cubicBezTo>
                      <a:pt x="85" y="551"/>
                      <a:pt x="85" y="551"/>
                      <a:pt x="85" y="555"/>
                    </a:cubicBezTo>
                    <a:cubicBezTo>
                      <a:pt x="132" y="639"/>
                      <a:pt x="220" y="680"/>
                      <a:pt x="308" y="680"/>
                    </a:cubicBezTo>
                    <a:cubicBezTo>
                      <a:pt x="395" y="680"/>
                      <a:pt x="483" y="639"/>
                      <a:pt x="530" y="555"/>
                    </a:cubicBezTo>
                    <a:cubicBezTo>
                      <a:pt x="530" y="551"/>
                      <a:pt x="530" y="551"/>
                      <a:pt x="530" y="551"/>
                    </a:cubicBezTo>
                    <a:cubicBezTo>
                      <a:pt x="602" y="483"/>
                      <a:pt x="615" y="363"/>
                      <a:pt x="594" y="273"/>
                    </a:cubicBezTo>
                    <a:cubicBezTo>
                      <a:pt x="590" y="252"/>
                      <a:pt x="585" y="231"/>
                      <a:pt x="581" y="205"/>
                    </a:cubicBezTo>
                    <a:cubicBezTo>
                      <a:pt x="555" y="115"/>
                      <a:pt x="474" y="34"/>
                      <a:pt x="384" y="13"/>
                    </a:cubicBezTo>
                    <a:cubicBezTo>
                      <a:pt x="357" y="5"/>
                      <a:pt x="327" y="1"/>
                      <a:pt x="29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7" name="Google Shape;2067;p39">
                <a:extLst>
                  <a:ext uri="{FF2B5EF4-FFF2-40B4-BE49-F238E27FC236}">
                    <a16:creationId xmlns:a16="http://schemas.microsoft.com/office/drawing/2014/main" id="{5AC0F817-5379-B700-366E-DAEF5831A6B5}"/>
                  </a:ext>
                </a:extLst>
              </p:cNvPr>
              <p:cNvSpPr/>
              <p:nvPr/>
            </p:nvSpPr>
            <p:spPr>
              <a:xfrm>
                <a:off x="2231576" y="3068266"/>
                <a:ext cx="43700" cy="45055"/>
              </a:xfrm>
              <a:custGeom>
                <a:avLst/>
                <a:gdLst/>
                <a:ahLst/>
                <a:cxnLst/>
                <a:rect l="l" t="t" r="r" b="b"/>
                <a:pathLst>
                  <a:path w="548" h="565" extrusionOk="0">
                    <a:moveTo>
                      <a:pt x="259" y="0"/>
                    </a:moveTo>
                    <a:cubicBezTo>
                      <a:pt x="215" y="0"/>
                      <a:pt x="169" y="12"/>
                      <a:pt x="138" y="35"/>
                    </a:cubicBezTo>
                    <a:cubicBezTo>
                      <a:pt x="86" y="64"/>
                      <a:pt x="44" y="116"/>
                      <a:pt x="26" y="176"/>
                    </a:cubicBezTo>
                    <a:cubicBezTo>
                      <a:pt x="1" y="282"/>
                      <a:pt x="26" y="393"/>
                      <a:pt x="103" y="475"/>
                    </a:cubicBezTo>
                    <a:cubicBezTo>
                      <a:pt x="129" y="496"/>
                      <a:pt x="155" y="513"/>
                      <a:pt x="184" y="526"/>
                    </a:cubicBezTo>
                    <a:cubicBezTo>
                      <a:pt x="184" y="526"/>
                      <a:pt x="189" y="530"/>
                      <a:pt x="193" y="530"/>
                    </a:cubicBezTo>
                    <a:cubicBezTo>
                      <a:pt x="227" y="551"/>
                      <a:pt x="266" y="564"/>
                      <a:pt x="308" y="564"/>
                    </a:cubicBezTo>
                    <a:cubicBezTo>
                      <a:pt x="351" y="564"/>
                      <a:pt x="390" y="551"/>
                      <a:pt x="428" y="530"/>
                    </a:cubicBezTo>
                    <a:cubicBezTo>
                      <a:pt x="462" y="513"/>
                      <a:pt x="488" y="483"/>
                      <a:pt x="509" y="449"/>
                    </a:cubicBezTo>
                    <a:cubicBezTo>
                      <a:pt x="530" y="415"/>
                      <a:pt x="539" y="376"/>
                      <a:pt x="539" y="338"/>
                    </a:cubicBezTo>
                    <a:cubicBezTo>
                      <a:pt x="548" y="299"/>
                      <a:pt x="548" y="261"/>
                      <a:pt x="535" y="222"/>
                    </a:cubicBezTo>
                    <a:cubicBezTo>
                      <a:pt x="522" y="171"/>
                      <a:pt x="492" y="124"/>
                      <a:pt x="454" y="86"/>
                    </a:cubicBezTo>
                    <a:cubicBezTo>
                      <a:pt x="415" y="47"/>
                      <a:pt x="368" y="26"/>
                      <a:pt x="321" y="9"/>
                    </a:cubicBezTo>
                    <a:cubicBezTo>
                      <a:pt x="303" y="3"/>
                      <a:pt x="281" y="0"/>
                      <a:pt x="25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8" name="Google Shape;2068;p39">
                <a:extLst>
                  <a:ext uri="{FF2B5EF4-FFF2-40B4-BE49-F238E27FC236}">
                    <a16:creationId xmlns:a16="http://schemas.microsoft.com/office/drawing/2014/main" id="{EFD3C9AB-AFAD-9C3F-3737-979023E6BE19}"/>
                  </a:ext>
                </a:extLst>
              </p:cNvPr>
              <p:cNvSpPr/>
              <p:nvPr/>
            </p:nvSpPr>
            <p:spPr>
              <a:xfrm>
                <a:off x="2289152" y="3108297"/>
                <a:ext cx="46731" cy="45453"/>
              </a:xfrm>
              <a:custGeom>
                <a:avLst/>
                <a:gdLst/>
                <a:ahLst/>
                <a:cxnLst/>
                <a:rect l="l" t="t" r="r" b="b"/>
                <a:pathLst>
                  <a:path w="586" h="570" extrusionOk="0">
                    <a:moveTo>
                      <a:pt x="254" y="1"/>
                    </a:moveTo>
                    <a:cubicBezTo>
                      <a:pt x="214" y="1"/>
                      <a:pt x="175" y="11"/>
                      <a:pt x="142" y="32"/>
                    </a:cubicBezTo>
                    <a:cubicBezTo>
                      <a:pt x="60" y="84"/>
                      <a:pt x="1" y="195"/>
                      <a:pt x="35" y="293"/>
                    </a:cubicBezTo>
                    <a:cubicBezTo>
                      <a:pt x="60" y="361"/>
                      <a:pt x="95" y="451"/>
                      <a:pt x="150" y="502"/>
                    </a:cubicBezTo>
                    <a:cubicBezTo>
                      <a:pt x="197" y="544"/>
                      <a:pt x="262" y="570"/>
                      <a:pt x="326" y="570"/>
                    </a:cubicBezTo>
                    <a:cubicBezTo>
                      <a:pt x="366" y="570"/>
                      <a:pt x="406" y="560"/>
                      <a:pt x="441" y="536"/>
                    </a:cubicBezTo>
                    <a:cubicBezTo>
                      <a:pt x="530" y="481"/>
                      <a:pt x="586" y="370"/>
                      <a:pt x="552" y="267"/>
                    </a:cubicBezTo>
                    <a:cubicBezTo>
                      <a:pt x="530" y="190"/>
                      <a:pt x="479" y="122"/>
                      <a:pt x="424" y="66"/>
                    </a:cubicBezTo>
                    <a:cubicBezTo>
                      <a:pt x="379" y="25"/>
                      <a:pt x="316" y="1"/>
                      <a:pt x="25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9" name="Google Shape;2069;p39">
                <a:extLst>
                  <a:ext uri="{FF2B5EF4-FFF2-40B4-BE49-F238E27FC236}">
                    <a16:creationId xmlns:a16="http://schemas.microsoft.com/office/drawing/2014/main" id="{0FCFE87F-EEDB-6069-9965-CD4A136CA8B0}"/>
                  </a:ext>
                </a:extLst>
              </p:cNvPr>
              <p:cNvSpPr/>
              <p:nvPr/>
            </p:nvSpPr>
            <p:spPr>
              <a:xfrm>
                <a:off x="2290188" y="3177993"/>
                <a:ext cx="31420" cy="30063"/>
              </a:xfrm>
              <a:custGeom>
                <a:avLst/>
                <a:gdLst/>
                <a:ahLst/>
                <a:cxnLst/>
                <a:rect l="l" t="t" r="r" b="b"/>
                <a:pathLst>
                  <a:path w="394" h="377" extrusionOk="0">
                    <a:moveTo>
                      <a:pt x="188" y="1"/>
                    </a:moveTo>
                    <a:cubicBezTo>
                      <a:pt x="143" y="1"/>
                      <a:pt x="97" y="23"/>
                      <a:pt x="65" y="55"/>
                    </a:cubicBezTo>
                    <a:cubicBezTo>
                      <a:pt x="26" y="94"/>
                      <a:pt x="1" y="166"/>
                      <a:pt x="22" y="222"/>
                    </a:cubicBezTo>
                    <a:cubicBezTo>
                      <a:pt x="35" y="260"/>
                      <a:pt x="47" y="295"/>
                      <a:pt x="77" y="324"/>
                    </a:cubicBezTo>
                    <a:cubicBezTo>
                      <a:pt x="90" y="333"/>
                      <a:pt x="103" y="341"/>
                      <a:pt x="116" y="350"/>
                    </a:cubicBezTo>
                    <a:cubicBezTo>
                      <a:pt x="137" y="363"/>
                      <a:pt x="159" y="371"/>
                      <a:pt x="180" y="371"/>
                    </a:cubicBezTo>
                    <a:cubicBezTo>
                      <a:pt x="193" y="376"/>
                      <a:pt x="206" y="376"/>
                      <a:pt x="218" y="376"/>
                    </a:cubicBezTo>
                    <a:cubicBezTo>
                      <a:pt x="223" y="376"/>
                      <a:pt x="228" y="376"/>
                      <a:pt x="233" y="376"/>
                    </a:cubicBezTo>
                    <a:cubicBezTo>
                      <a:pt x="320" y="376"/>
                      <a:pt x="393" y="303"/>
                      <a:pt x="385" y="213"/>
                    </a:cubicBezTo>
                    <a:cubicBezTo>
                      <a:pt x="385" y="201"/>
                      <a:pt x="385" y="183"/>
                      <a:pt x="385" y="171"/>
                    </a:cubicBezTo>
                    <a:cubicBezTo>
                      <a:pt x="376" y="128"/>
                      <a:pt x="359" y="98"/>
                      <a:pt x="334" y="68"/>
                    </a:cubicBezTo>
                    <a:cubicBezTo>
                      <a:pt x="308" y="38"/>
                      <a:pt x="270" y="21"/>
                      <a:pt x="231" y="8"/>
                    </a:cubicBezTo>
                    <a:cubicBezTo>
                      <a:pt x="217" y="3"/>
                      <a:pt x="203" y="1"/>
                      <a:pt x="18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0" name="Google Shape;2070;p39">
                <a:extLst>
                  <a:ext uri="{FF2B5EF4-FFF2-40B4-BE49-F238E27FC236}">
                    <a16:creationId xmlns:a16="http://schemas.microsoft.com/office/drawing/2014/main" id="{3C34DAAE-9629-E620-95DE-BCEAA906CB93}"/>
                  </a:ext>
                </a:extLst>
              </p:cNvPr>
              <p:cNvSpPr/>
              <p:nvPr/>
            </p:nvSpPr>
            <p:spPr>
              <a:xfrm>
                <a:off x="2862113" y="2972972"/>
                <a:ext cx="29665" cy="41705"/>
              </a:xfrm>
              <a:custGeom>
                <a:avLst/>
                <a:gdLst/>
                <a:ahLst/>
                <a:cxnLst/>
                <a:rect l="l" t="t" r="r" b="b"/>
                <a:pathLst>
                  <a:path w="372" h="523" extrusionOk="0">
                    <a:moveTo>
                      <a:pt x="105" y="1"/>
                    </a:moveTo>
                    <a:cubicBezTo>
                      <a:pt x="56" y="1"/>
                      <a:pt x="12" y="52"/>
                      <a:pt x="9" y="98"/>
                    </a:cubicBezTo>
                    <a:cubicBezTo>
                      <a:pt x="0" y="166"/>
                      <a:pt x="5" y="234"/>
                      <a:pt x="22" y="298"/>
                    </a:cubicBezTo>
                    <a:cubicBezTo>
                      <a:pt x="43" y="380"/>
                      <a:pt x="77" y="452"/>
                      <a:pt x="145" y="503"/>
                    </a:cubicBezTo>
                    <a:cubicBezTo>
                      <a:pt x="163" y="517"/>
                      <a:pt x="187" y="523"/>
                      <a:pt x="212" y="523"/>
                    </a:cubicBezTo>
                    <a:cubicBezTo>
                      <a:pt x="240" y="523"/>
                      <a:pt x="270" y="515"/>
                      <a:pt x="291" y="503"/>
                    </a:cubicBezTo>
                    <a:cubicBezTo>
                      <a:pt x="342" y="474"/>
                      <a:pt x="359" y="427"/>
                      <a:pt x="363" y="375"/>
                    </a:cubicBezTo>
                    <a:cubicBezTo>
                      <a:pt x="372" y="307"/>
                      <a:pt x="329" y="217"/>
                      <a:pt x="286" y="162"/>
                    </a:cubicBezTo>
                    <a:cubicBezTo>
                      <a:pt x="269" y="136"/>
                      <a:pt x="252" y="106"/>
                      <a:pt x="231" y="85"/>
                    </a:cubicBezTo>
                    <a:cubicBezTo>
                      <a:pt x="210" y="59"/>
                      <a:pt x="175" y="38"/>
                      <a:pt x="150" y="16"/>
                    </a:cubicBezTo>
                    <a:cubicBezTo>
                      <a:pt x="135" y="6"/>
                      <a:pt x="119" y="1"/>
                      <a:pt x="105"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1" name="Google Shape;2071;p39">
                <a:extLst>
                  <a:ext uri="{FF2B5EF4-FFF2-40B4-BE49-F238E27FC236}">
                    <a16:creationId xmlns:a16="http://schemas.microsoft.com/office/drawing/2014/main" id="{56639608-C409-C752-C31C-41C15E306EC2}"/>
                  </a:ext>
                </a:extLst>
              </p:cNvPr>
              <p:cNvSpPr/>
              <p:nvPr/>
            </p:nvSpPr>
            <p:spPr>
              <a:xfrm>
                <a:off x="2473440" y="3172491"/>
                <a:ext cx="124402" cy="192179"/>
              </a:xfrm>
              <a:custGeom>
                <a:avLst/>
                <a:gdLst/>
                <a:ahLst/>
                <a:cxnLst/>
                <a:rect l="l" t="t" r="r" b="b"/>
                <a:pathLst>
                  <a:path w="1560" h="2410" extrusionOk="0">
                    <a:moveTo>
                      <a:pt x="487" y="1"/>
                    </a:moveTo>
                    <a:cubicBezTo>
                      <a:pt x="446" y="1"/>
                      <a:pt x="406" y="7"/>
                      <a:pt x="368" y="22"/>
                    </a:cubicBezTo>
                    <a:cubicBezTo>
                      <a:pt x="116" y="116"/>
                      <a:pt x="1" y="509"/>
                      <a:pt x="52" y="983"/>
                    </a:cubicBezTo>
                    <a:cubicBezTo>
                      <a:pt x="56" y="1017"/>
                      <a:pt x="82" y="1043"/>
                      <a:pt x="116" y="1051"/>
                    </a:cubicBezTo>
                    <a:lnTo>
                      <a:pt x="624" y="1171"/>
                    </a:lnTo>
                    <a:cubicBezTo>
                      <a:pt x="684" y="1188"/>
                      <a:pt x="705" y="1256"/>
                      <a:pt x="667" y="1307"/>
                    </a:cubicBezTo>
                    <a:lnTo>
                      <a:pt x="338" y="1743"/>
                    </a:lnTo>
                    <a:cubicBezTo>
                      <a:pt x="317" y="1773"/>
                      <a:pt x="312" y="1812"/>
                      <a:pt x="329" y="1837"/>
                    </a:cubicBezTo>
                    <a:cubicBezTo>
                      <a:pt x="522" y="2190"/>
                      <a:pt x="782" y="2409"/>
                      <a:pt x="1011" y="2409"/>
                    </a:cubicBezTo>
                    <a:cubicBezTo>
                      <a:pt x="1051" y="2409"/>
                      <a:pt x="1090" y="2402"/>
                      <a:pt x="1128" y="2388"/>
                    </a:cubicBezTo>
                    <a:cubicBezTo>
                      <a:pt x="1461" y="2264"/>
                      <a:pt x="1560" y="1636"/>
                      <a:pt x="1346" y="983"/>
                    </a:cubicBezTo>
                    <a:cubicBezTo>
                      <a:pt x="1161" y="405"/>
                      <a:pt x="799" y="1"/>
                      <a:pt x="48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2" name="Google Shape;2072;p39">
                <a:extLst>
                  <a:ext uri="{FF2B5EF4-FFF2-40B4-BE49-F238E27FC236}">
                    <a16:creationId xmlns:a16="http://schemas.microsoft.com/office/drawing/2014/main" id="{06E8A526-A0A2-B93E-B126-EB9F93A8A388}"/>
                  </a:ext>
                </a:extLst>
              </p:cNvPr>
              <p:cNvSpPr/>
              <p:nvPr/>
            </p:nvSpPr>
            <p:spPr>
              <a:xfrm>
                <a:off x="2760280" y="3113879"/>
                <a:ext cx="106699" cy="199436"/>
              </a:xfrm>
              <a:custGeom>
                <a:avLst/>
                <a:gdLst/>
                <a:ahLst/>
                <a:cxnLst/>
                <a:rect l="l" t="t" r="r" b="b"/>
                <a:pathLst>
                  <a:path w="1338" h="2501" extrusionOk="0">
                    <a:moveTo>
                      <a:pt x="542" y="0"/>
                    </a:moveTo>
                    <a:cubicBezTo>
                      <a:pt x="524" y="0"/>
                      <a:pt x="505" y="2"/>
                      <a:pt x="487" y="5"/>
                    </a:cubicBezTo>
                    <a:cubicBezTo>
                      <a:pt x="226" y="48"/>
                      <a:pt x="39" y="415"/>
                      <a:pt x="0" y="893"/>
                    </a:cubicBezTo>
                    <a:cubicBezTo>
                      <a:pt x="0" y="928"/>
                      <a:pt x="17" y="962"/>
                      <a:pt x="47" y="975"/>
                    </a:cubicBezTo>
                    <a:lnTo>
                      <a:pt x="521" y="1192"/>
                    </a:lnTo>
                    <a:cubicBezTo>
                      <a:pt x="577" y="1218"/>
                      <a:pt x="585" y="1295"/>
                      <a:pt x="538" y="1333"/>
                    </a:cubicBezTo>
                    <a:lnTo>
                      <a:pt x="132" y="1705"/>
                    </a:lnTo>
                    <a:cubicBezTo>
                      <a:pt x="107" y="1731"/>
                      <a:pt x="94" y="1765"/>
                      <a:pt x="107" y="1799"/>
                    </a:cubicBezTo>
                    <a:cubicBezTo>
                      <a:pt x="238" y="2216"/>
                      <a:pt x="480" y="2500"/>
                      <a:pt x="726" y="2500"/>
                    </a:cubicBezTo>
                    <a:cubicBezTo>
                      <a:pt x="745" y="2500"/>
                      <a:pt x="763" y="2499"/>
                      <a:pt x="782" y="2495"/>
                    </a:cubicBezTo>
                    <a:cubicBezTo>
                      <a:pt x="1123" y="2440"/>
                      <a:pt x="1337" y="1833"/>
                      <a:pt x="1260" y="1145"/>
                    </a:cubicBezTo>
                    <a:cubicBezTo>
                      <a:pt x="1183" y="494"/>
                      <a:pt x="869" y="0"/>
                      <a:pt x="54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3" name="Google Shape;2073;p39">
                <a:extLst>
                  <a:ext uri="{FF2B5EF4-FFF2-40B4-BE49-F238E27FC236}">
                    <a16:creationId xmlns:a16="http://schemas.microsoft.com/office/drawing/2014/main" id="{3B411138-5725-D077-CFA2-994574B96B32}"/>
                  </a:ext>
                </a:extLst>
              </p:cNvPr>
              <p:cNvSpPr/>
              <p:nvPr/>
            </p:nvSpPr>
            <p:spPr>
              <a:xfrm>
                <a:off x="2386998" y="3022493"/>
                <a:ext cx="135248" cy="164110"/>
              </a:xfrm>
              <a:custGeom>
                <a:avLst/>
                <a:gdLst/>
                <a:ahLst/>
                <a:cxnLst/>
                <a:rect l="l" t="t" r="r" b="b"/>
                <a:pathLst>
                  <a:path w="1696" h="2058" extrusionOk="0">
                    <a:moveTo>
                      <a:pt x="1444" y="1"/>
                    </a:moveTo>
                    <a:cubicBezTo>
                      <a:pt x="1156" y="1"/>
                      <a:pt x="634" y="605"/>
                      <a:pt x="491" y="809"/>
                    </a:cubicBezTo>
                    <a:cubicBezTo>
                      <a:pt x="256" y="1142"/>
                      <a:pt x="25" y="1608"/>
                      <a:pt x="4" y="1980"/>
                    </a:cubicBezTo>
                    <a:cubicBezTo>
                      <a:pt x="0" y="2035"/>
                      <a:pt x="11" y="2057"/>
                      <a:pt x="30" y="2057"/>
                    </a:cubicBezTo>
                    <a:cubicBezTo>
                      <a:pt x="98" y="2057"/>
                      <a:pt x="273" y="1782"/>
                      <a:pt x="303" y="1732"/>
                    </a:cubicBezTo>
                    <a:cubicBezTo>
                      <a:pt x="602" y="1194"/>
                      <a:pt x="1063" y="796"/>
                      <a:pt x="1597" y="562"/>
                    </a:cubicBezTo>
                    <a:cubicBezTo>
                      <a:pt x="1687" y="523"/>
                      <a:pt x="1695" y="416"/>
                      <a:pt x="1674" y="314"/>
                    </a:cubicBezTo>
                    <a:cubicBezTo>
                      <a:pt x="1653" y="211"/>
                      <a:pt x="1606" y="113"/>
                      <a:pt x="1580" y="75"/>
                    </a:cubicBezTo>
                    <a:cubicBezTo>
                      <a:pt x="1546" y="23"/>
                      <a:pt x="1500" y="1"/>
                      <a:pt x="144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4" name="Google Shape;2074;p39">
                <a:extLst>
                  <a:ext uri="{FF2B5EF4-FFF2-40B4-BE49-F238E27FC236}">
                    <a16:creationId xmlns:a16="http://schemas.microsoft.com/office/drawing/2014/main" id="{46C09C80-8C14-8300-D4D8-F602769DD407}"/>
                  </a:ext>
                </a:extLst>
              </p:cNvPr>
              <p:cNvSpPr/>
              <p:nvPr/>
            </p:nvSpPr>
            <p:spPr>
              <a:xfrm>
                <a:off x="2730296" y="2982621"/>
                <a:ext cx="152153" cy="99598"/>
              </a:xfrm>
              <a:custGeom>
                <a:avLst/>
                <a:gdLst/>
                <a:ahLst/>
                <a:cxnLst/>
                <a:rect l="l" t="t" r="r" b="b"/>
                <a:pathLst>
                  <a:path w="1908" h="1249" extrusionOk="0">
                    <a:moveTo>
                      <a:pt x="267" y="1"/>
                    </a:moveTo>
                    <a:cubicBezTo>
                      <a:pt x="135" y="1"/>
                      <a:pt x="36" y="48"/>
                      <a:pt x="13" y="177"/>
                    </a:cubicBezTo>
                    <a:cubicBezTo>
                      <a:pt x="4" y="224"/>
                      <a:pt x="0" y="340"/>
                      <a:pt x="13" y="446"/>
                    </a:cubicBezTo>
                    <a:cubicBezTo>
                      <a:pt x="29" y="549"/>
                      <a:pt x="65" y="639"/>
                      <a:pt x="143" y="639"/>
                    </a:cubicBezTo>
                    <a:cubicBezTo>
                      <a:pt x="147" y="639"/>
                      <a:pt x="150" y="639"/>
                      <a:pt x="154" y="639"/>
                    </a:cubicBezTo>
                    <a:cubicBezTo>
                      <a:pt x="222" y="632"/>
                      <a:pt x="290" y="628"/>
                      <a:pt x="358" y="628"/>
                    </a:cubicBezTo>
                    <a:cubicBezTo>
                      <a:pt x="790" y="628"/>
                      <a:pt x="1209" y="771"/>
                      <a:pt x="1564" y="1074"/>
                    </a:cubicBezTo>
                    <a:cubicBezTo>
                      <a:pt x="1600" y="1107"/>
                      <a:pt x="1788" y="1249"/>
                      <a:pt x="1864" y="1249"/>
                    </a:cubicBezTo>
                    <a:cubicBezTo>
                      <a:pt x="1896" y="1249"/>
                      <a:pt x="1907" y="1224"/>
                      <a:pt x="1880" y="1156"/>
                    </a:cubicBezTo>
                    <a:cubicBezTo>
                      <a:pt x="1747" y="822"/>
                      <a:pt x="1418" y="502"/>
                      <a:pt x="1124" y="314"/>
                    </a:cubicBezTo>
                    <a:cubicBezTo>
                      <a:pt x="978" y="218"/>
                      <a:pt x="549" y="1"/>
                      <a:pt x="26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sp>
        <p:nvSpPr>
          <p:cNvPr id="133" name="Speech Bubble: Oval 132">
            <a:extLst>
              <a:ext uri="{FF2B5EF4-FFF2-40B4-BE49-F238E27FC236}">
                <a16:creationId xmlns:a16="http://schemas.microsoft.com/office/drawing/2014/main" id="{495E4292-8EB6-5886-7A50-8CC173745E6E}"/>
              </a:ext>
            </a:extLst>
          </p:cNvPr>
          <p:cNvSpPr/>
          <p:nvPr/>
        </p:nvSpPr>
        <p:spPr>
          <a:xfrm>
            <a:off x="4442423" y="1112705"/>
            <a:ext cx="5870802" cy="1952996"/>
          </a:xfrm>
          <a:prstGeom prst="wedgeEllipseCallout">
            <a:avLst>
              <a:gd name="adj1" fmla="val -74126"/>
              <a:gd name="adj2" fmla="val 8788"/>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There are 3 methodologies to calculate the Forex Gain\Loss a/c</a:t>
            </a:r>
          </a:p>
        </p:txBody>
      </p:sp>
      <p:sp>
        <p:nvSpPr>
          <p:cNvPr id="136" name="Google Shape;304;p24">
            <a:extLst>
              <a:ext uri="{FF2B5EF4-FFF2-40B4-BE49-F238E27FC236}">
                <a16:creationId xmlns:a16="http://schemas.microsoft.com/office/drawing/2014/main" id="{4074AFCD-D7A5-818E-7B2E-8F9EF2B00AE0}"/>
              </a:ext>
            </a:extLst>
          </p:cNvPr>
          <p:cNvSpPr/>
          <p:nvPr/>
        </p:nvSpPr>
        <p:spPr>
          <a:xfrm>
            <a:off x="1029557" y="4063115"/>
            <a:ext cx="9549436" cy="581096"/>
          </a:xfrm>
          <a:prstGeom prst="roundRect">
            <a:avLst>
              <a:gd name="adj" fmla="val 16667"/>
            </a:avLst>
          </a:prstGeom>
          <a:solidFill>
            <a:srgbClr val="D0ECE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ea typeface="Calibri"/>
                <a:cs typeface="Calibri"/>
                <a:sym typeface="Calibri"/>
              </a:rPr>
              <a:t>Realized Gain/loss </a:t>
            </a:r>
            <a:r>
              <a:rPr kumimoji="0" lang="en-US" sz="1800" b="0" i="0" u="none" strike="noStrike" kern="0" cap="none" spc="0" normalizeH="0" baseline="0" noProof="0" dirty="0">
                <a:ln>
                  <a:noFill/>
                </a:ln>
                <a:solidFill>
                  <a:srgbClr val="000000"/>
                </a:solidFill>
                <a:effectLst/>
                <a:uLnTx/>
                <a:uFillTx/>
                <a:ea typeface="Calibri"/>
                <a:cs typeface="Calibri"/>
                <a:sym typeface="Calibri"/>
              </a:rPr>
              <a:t>– Difference of exchange rates between </a:t>
            </a:r>
            <a:r>
              <a:rPr kumimoji="0" lang="en-US" sz="1800" b="1" i="0" u="none" strike="noStrike" kern="0" cap="none" spc="0" normalizeH="0" baseline="0" noProof="0" dirty="0">
                <a:ln>
                  <a:noFill/>
                </a:ln>
                <a:solidFill>
                  <a:srgbClr val="000000"/>
                </a:solidFill>
                <a:effectLst/>
                <a:uLnTx/>
                <a:uFillTx/>
                <a:ea typeface="Calibri"/>
                <a:cs typeface="Calibri"/>
                <a:sym typeface="Calibri"/>
              </a:rPr>
              <a:t>Sales – Receipt , Purchase – Payment </a:t>
            </a:r>
            <a:endParaRPr kumimoji="0" sz="1800" b="1" i="0" u="none" strike="noStrike" kern="0" cap="none" spc="0" normalizeH="0" baseline="0" noProof="0" dirty="0">
              <a:ln>
                <a:noFill/>
              </a:ln>
              <a:solidFill>
                <a:srgbClr val="000000"/>
              </a:solidFill>
              <a:effectLst/>
              <a:uLnTx/>
              <a:uFillTx/>
              <a:ea typeface="Calibri"/>
              <a:cs typeface="Calibri"/>
              <a:sym typeface="Calibri"/>
            </a:endParaRPr>
          </a:p>
        </p:txBody>
      </p:sp>
      <p:sp>
        <p:nvSpPr>
          <p:cNvPr id="137" name="Google Shape;308;p24">
            <a:extLst>
              <a:ext uri="{FF2B5EF4-FFF2-40B4-BE49-F238E27FC236}">
                <a16:creationId xmlns:a16="http://schemas.microsoft.com/office/drawing/2014/main" id="{E95EC7AD-FB18-5702-03B1-1257258D0B18}"/>
              </a:ext>
            </a:extLst>
          </p:cNvPr>
          <p:cNvSpPr/>
          <p:nvPr/>
        </p:nvSpPr>
        <p:spPr>
          <a:xfrm>
            <a:off x="496563" y="3735612"/>
            <a:ext cx="645562" cy="646205"/>
          </a:xfrm>
          <a:custGeom>
            <a:avLst/>
            <a:gdLst/>
            <a:ahLst/>
            <a:cxnLst/>
            <a:rect l="l" t="t" r="r" b="b"/>
            <a:pathLst>
              <a:path w="863628" h="864488" extrusionOk="0">
                <a:moveTo>
                  <a:pt x="863628" y="432244"/>
                </a:moveTo>
                <a:cubicBezTo>
                  <a:pt x="863628" y="670966"/>
                  <a:pt x="670299" y="864489"/>
                  <a:pt x="431814" y="864489"/>
                </a:cubicBezTo>
                <a:cubicBezTo>
                  <a:pt x="193330" y="864489"/>
                  <a:pt x="0" y="670966"/>
                  <a:pt x="0" y="432244"/>
                </a:cubicBezTo>
                <a:cubicBezTo>
                  <a:pt x="0" y="193522"/>
                  <a:pt x="193330" y="0"/>
                  <a:pt x="431814" y="0"/>
                </a:cubicBezTo>
                <a:cubicBezTo>
                  <a:pt x="670299" y="0"/>
                  <a:pt x="863628" y="193522"/>
                  <a:pt x="863628" y="432244"/>
                </a:cubicBezTo>
                <a:close/>
              </a:path>
            </a:pathLst>
          </a:custGeom>
          <a:solidFill>
            <a:srgbClr val="3AB775"/>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a:ln>
                  <a:noFill/>
                </a:ln>
                <a:solidFill>
                  <a:srgbClr val="FFFFFB"/>
                </a:solidFill>
                <a:effectLst/>
                <a:uLnTx/>
                <a:uFillTx/>
                <a:latin typeface="Montserrat"/>
                <a:ea typeface="Montserrat"/>
                <a:cs typeface="Montserrat"/>
                <a:sym typeface="Montserrat"/>
              </a:rPr>
              <a:t>01.</a:t>
            </a:r>
            <a:endParaRPr kumimoji="0" sz="1800" b="1" i="0" u="none" strike="noStrike" kern="0" cap="none" spc="0" normalizeH="0" baseline="0" noProof="0" dirty="0">
              <a:ln>
                <a:noFill/>
              </a:ln>
              <a:solidFill>
                <a:srgbClr val="FFFFFB"/>
              </a:solidFill>
              <a:effectLst/>
              <a:uLnTx/>
              <a:uFillTx/>
              <a:latin typeface="Montserrat"/>
              <a:ea typeface="Montserrat"/>
              <a:cs typeface="Montserrat"/>
              <a:sym typeface="Montserrat"/>
            </a:endParaRPr>
          </a:p>
        </p:txBody>
      </p:sp>
      <p:sp>
        <p:nvSpPr>
          <p:cNvPr id="138" name="Google Shape;304;p24">
            <a:extLst>
              <a:ext uri="{FF2B5EF4-FFF2-40B4-BE49-F238E27FC236}">
                <a16:creationId xmlns:a16="http://schemas.microsoft.com/office/drawing/2014/main" id="{D9C70665-4999-E689-8F0A-36FF956776F4}"/>
              </a:ext>
            </a:extLst>
          </p:cNvPr>
          <p:cNvSpPr/>
          <p:nvPr/>
        </p:nvSpPr>
        <p:spPr>
          <a:xfrm>
            <a:off x="921812" y="4872369"/>
            <a:ext cx="10615460" cy="588824"/>
          </a:xfrm>
          <a:prstGeom prst="roundRect">
            <a:avLst>
              <a:gd name="adj" fmla="val 16667"/>
            </a:avLst>
          </a:prstGeom>
          <a:solidFill>
            <a:srgbClr val="D0ECE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n-US" b="1" kern="0" dirty="0">
                <a:solidFill>
                  <a:srgbClr val="000000"/>
                </a:solidFill>
                <a:ea typeface="Calibri"/>
                <a:cs typeface="Calibri"/>
                <a:sym typeface="Calibri"/>
              </a:rPr>
              <a:t>Unrealized</a:t>
            </a:r>
            <a:r>
              <a:rPr kumimoji="0" lang="en-US" sz="1800" b="1" i="0" u="none" strike="noStrike" kern="0" cap="none" spc="0" normalizeH="0" baseline="0" noProof="0" dirty="0">
                <a:ln>
                  <a:noFill/>
                </a:ln>
                <a:solidFill>
                  <a:srgbClr val="000000"/>
                </a:solidFill>
                <a:effectLst/>
                <a:uLnTx/>
                <a:uFillTx/>
                <a:ea typeface="Calibri"/>
                <a:cs typeface="Calibri"/>
                <a:sym typeface="Calibri"/>
              </a:rPr>
              <a:t> Gain/loss </a:t>
            </a:r>
            <a:r>
              <a:rPr kumimoji="0" lang="en-US" sz="1800" b="0" i="0" u="none" strike="noStrike" kern="0" cap="none" spc="0" normalizeH="0" baseline="0" noProof="0" dirty="0">
                <a:ln>
                  <a:noFill/>
                </a:ln>
                <a:solidFill>
                  <a:srgbClr val="000000"/>
                </a:solidFill>
                <a:effectLst/>
                <a:uLnTx/>
                <a:uFillTx/>
                <a:ea typeface="Calibri"/>
                <a:cs typeface="Calibri"/>
                <a:sym typeface="Calibri"/>
              </a:rPr>
              <a:t>– Difference of exchange rates between </a:t>
            </a:r>
            <a:r>
              <a:rPr kumimoji="0" lang="en-US" sz="1800" b="1" i="0" u="none" strike="noStrike" kern="0" cap="none" spc="0" normalizeH="0" baseline="0" noProof="0" dirty="0">
                <a:ln>
                  <a:noFill/>
                </a:ln>
                <a:solidFill>
                  <a:srgbClr val="000000"/>
                </a:solidFill>
                <a:effectLst/>
                <a:uLnTx/>
                <a:uFillTx/>
                <a:ea typeface="Calibri"/>
                <a:cs typeface="Calibri"/>
                <a:sym typeface="Calibri"/>
              </a:rPr>
              <a:t>Sales\Purchase with Standard rate of exchange</a:t>
            </a:r>
            <a:endParaRPr kumimoji="0" sz="1800" b="1" i="0" u="none" strike="noStrike" kern="0" cap="none" spc="0" normalizeH="0" baseline="0" noProof="0" dirty="0">
              <a:ln>
                <a:noFill/>
              </a:ln>
              <a:solidFill>
                <a:srgbClr val="000000"/>
              </a:solidFill>
              <a:effectLst/>
              <a:uLnTx/>
              <a:uFillTx/>
              <a:ea typeface="Calibri"/>
              <a:cs typeface="Calibri"/>
              <a:sym typeface="Calibri"/>
            </a:endParaRPr>
          </a:p>
        </p:txBody>
      </p:sp>
      <p:sp>
        <p:nvSpPr>
          <p:cNvPr id="139" name="Google Shape;308;p24">
            <a:extLst>
              <a:ext uri="{FF2B5EF4-FFF2-40B4-BE49-F238E27FC236}">
                <a16:creationId xmlns:a16="http://schemas.microsoft.com/office/drawing/2014/main" id="{55123AC0-CCCF-3926-161D-C83ABF5C5DF7}"/>
              </a:ext>
            </a:extLst>
          </p:cNvPr>
          <p:cNvSpPr/>
          <p:nvPr/>
        </p:nvSpPr>
        <p:spPr>
          <a:xfrm>
            <a:off x="460883" y="4478056"/>
            <a:ext cx="645562" cy="646205"/>
          </a:xfrm>
          <a:custGeom>
            <a:avLst/>
            <a:gdLst/>
            <a:ahLst/>
            <a:cxnLst/>
            <a:rect l="l" t="t" r="r" b="b"/>
            <a:pathLst>
              <a:path w="863628" h="864488" extrusionOk="0">
                <a:moveTo>
                  <a:pt x="863628" y="432244"/>
                </a:moveTo>
                <a:cubicBezTo>
                  <a:pt x="863628" y="670966"/>
                  <a:pt x="670299" y="864489"/>
                  <a:pt x="431814" y="864489"/>
                </a:cubicBezTo>
                <a:cubicBezTo>
                  <a:pt x="193330" y="864489"/>
                  <a:pt x="0" y="670966"/>
                  <a:pt x="0" y="432244"/>
                </a:cubicBezTo>
                <a:cubicBezTo>
                  <a:pt x="0" y="193522"/>
                  <a:pt x="193330" y="0"/>
                  <a:pt x="431814" y="0"/>
                </a:cubicBezTo>
                <a:cubicBezTo>
                  <a:pt x="670299" y="0"/>
                  <a:pt x="863628" y="193522"/>
                  <a:pt x="863628" y="432244"/>
                </a:cubicBezTo>
                <a:close/>
              </a:path>
            </a:pathLst>
          </a:custGeom>
          <a:solidFill>
            <a:srgbClr val="3AB775"/>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B"/>
                </a:solidFill>
                <a:effectLst/>
                <a:uLnTx/>
                <a:uFillTx/>
                <a:latin typeface="Montserrat"/>
                <a:ea typeface="Montserrat"/>
                <a:cs typeface="Montserrat"/>
                <a:sym typeface="Montserrat"/>
              </a:rPr>
              <a:t>02.</a:t>
            </a:r>
            <a:endParaRPr kumimoji="0" sz="1800" b="1" i="0" u="none" strike="noStrike" kern="0" cap="none" spc="0" normalizeH="0" baseline="0" noProof="0" dirty="0">
              <a:ln>
                <a:noFill/>
              </a:ln>
              <a:solidFill>
                <a:srgbClr val="FFFFFB"/>
              </a:solidFill>
              <a:effectLst/>
              <a:uLnTx/>
              <a:uFillTx/>
              <a:latin typeface="Montserrat"/>
              <a:ea typeface="Montserrat"/>
              <a:cs typeface="Montserrat"/>
              <a:sym typeface="Montserrat"/>
            </a:endParaRPr>
          </a:p>
        </p:txBody>
      </p:sp>
      <p:sp>
        <p:nvSpPr>
          <p:cNvPr id="140" name="Google Shape;304;p24">
            <a:extLst>
              <a:ext uri="{FF2B5EF4-FFF2-40B4-BE49-F238E27FC236}">
                <a16:creationId xmlns:a16="http://schemas.microsoft.com/office/drawing/2014/main" id="{8E5B835C-DB9D-5BE7-27CF-0CDDC54CD938}"/>
              </a:ext>
            </a:extLst>
          </p:cNvPr>
          <p:cNvSpPr/>
          <p:nvPr/>
        </p:nvSpPr>
        <p:spPr>
          <a:xfrm>
            <a:off x="901960" y="5709516"/>
            <a:ext cx="10615460" cy="588824"/>
          </a:xfrm>
          <a:prstGeom prst="roundRect">
            <a:avLst>
              <a:gd name="adj" fmla="val 16667"/>
            </a:avLst>
          </a:prstGeom>
          <a:solidFill>
            <a:srgbClr val="D0ECE7"/>
          </a:solidFill>
          <a:ln>
            <a:noFill/>
          </a:ln>
        </p:spPr>
        <p:txBody>
          <a:bodyPr spcFirstLastPara="1" wrap="square" lIns="91425" tIns="45700" rIns="91425" bIns="457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lang="en-US" b="1" kern="0" dirty="0">
                <a:solidFill>
                  <a:srgbClr val="000000"/>
                </a:solidFill>
                <a:ea typeface="Calibri"/>
                <a:cs typeface="Calibri"/>
                <a:sym typeface="Calibri"/>
              </a:rPr>
              <a:t>Unrealized</a:t>
            </a:r>
            <a:r>
              <a:rPr kumimoji="0" lang="en-US" sz="1800" b="1" i="0" u="none" strike="noStrike" kern="0" cap="none" spc="0" normalizeH="0" baseline="0" noProof="0" dirty="0">
                <a:ln>
                  <a:noFill/>
                </a:ln>
                <a:solidFill>
                  <a:srgbClr val="000000"/>
                </a:solidFill>
                <a:effectLst/>
                <a:uLnTx/>
                <a:uFillTx/>
                <a:ea typeface="Calibri"/>
                <a:cs typeface="Calibri"/>
                <a:sym typeface="Calibri"/>
              </a:rPr>
              <a:t> Gain/loss </a:t>
            </a:r>
            <a:r>
              <a:rPr kumimoji="0" lang="en-US" sz="1800" b="0" i="0" u="none" strike="noStrike" kern="0" cap="none" spc="0" normalizeH="0" baseline="0" noProof="0" dirty="0">
                <a:ln>
                  <a:noFill/>
                </a:ln>
                <a:solidFill>
                  <a:srgbClr val="000000"/>
                </a:solidFill>
                <a:effectLst/>
                <a:uLnTx/>
                <a:uFillTx/>
                <a:ea typeface="Calibri"/>
                <a:cs typeface="Calibri"/>
                <a:sym typeface="Calibri"/>
              </a:rPr>
              <a:t>– Difference of exchange rates between </a:t>
            </a:r>
            <a:r>
              <a:rPr kumimoji="0" lang="en-US" sz="1800" b="1" i="0" u="none" strike="noStrike" kern="0" cap="none" spc="0" normalizeH="0" baseline="0" noProof="0" dirty="0">
                <a:ln>
                  <a:noFill/>
                </a:ln>
                <a:solidFill>
                  <a:srgbClr val="000000"/>
                </a:solidFill>
                <a:effectLst/>
                <a:uLnTx/>
                <a:uFillTx/>
                <a:ea typeface="Calibri"/>
                <a:cs typeface="Calibri"/>
                <a:sym typeface="Calibri"/>
              </a:rPr>
              <a:t>Sales\Purchase with latest rate of exchange from transactions</a:t>
            </a:r>
            <a:endParaRPr kumimoji="0" sz="1800" b="1" i="0" u="none" strike="noStrike" kern="0" cap="none" spc="0" normalizeH="0" baseline="0" noProof="0" dirty="0">
              <a:ln>
                <a:noFill/>
              </a:ln>
              <a:solidFill>
                <a:srgbClr val="000000"/>
              </a:solidFill>
              <a:effectLst/>
              <a:uLnTx/>
              <a:uFillTx/>
              <a:ea typeface="Calibri"/>
              <a:cs typeface="Calibri"/>
              <a:sym typeface="Calibri"/>
            </a:endParaRPr>
          </a:p>
        </p:txBody>
      </p:sp>
      <p:sp>
        <p:nvSpPr>
          <p:cNvPr id="141" name="Google Shape;308;p24">
            <a:extLst>
              <a:ext uri="{FF2B5EF4-FFF2-40B4-BE49-F238E27FC236}">
                <a16:creationId xmlns:a16="http://schemas.microsoft.com/office/drawing/2014/main" id="{D51BE80A-2B9A-55F8-065A-10DD57B7F82D}"/>
              </a:ext>
            </a:extLst>
          </p:cNvPr>
          <p:cNvSpPr/>
          <p:nvPr/>
        </p:nvSpPr>
        <p:spPr>
          <a:xfrm>
            <a:off x="441031" y="5315203"/>
            <a:ext cx="645562" cy="646205"/>
          </a:xfrm>
          <a:custGeom>
            <a:avLst/>
            <a:gdLst/>
            <a:ahLst/>
            <a:cxnLst/>
            <a:rect l="l" t="t" r="r" b="b"/>
            <a:pathLst>
              <a:path w="863628" h="864488" extrusionOk="0">
                <a:moveTo>
                  <a:pt x="863628" y="432244"/>
                </a:moveTo>
                <a:cubicBezTo>
                  <a:pt x="863628" y="670966"/>
                  <a:pt x="670299" y="864489"/>
                  <a:pt x="431814" y="864489"/>
                </a:cubicBezTo>
                <a:cubicBezTo>
                  <a:pt x="193330" y="864489"/>
                  <a:pt x="0" y="670966"/>
                  <a:pt x="0" y="432244"/>
                </a:cubicBezTo>
                <a:cubicBezTo>
                  <a:pt x="0" y="193522"/>
                  <a:pt x="193330" y="0"/>
                  <a:pt x="431814" y="0"/>
                </a:cubicBezTo>
                <a:cubicBezTo>
                  <a:pt x="670299" y="0"/>
                  <a:pt x="863628" y="193522"/>
                  <a:pt x="863628" y="432244"/>
                </a:cubicBezTo>
                <a:close/>
              </a:path>
            </a:pathLst>
          </a:custGeom>
          <a:solidFill>
            <a:srgbClr val="3AB775"/>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B"/>
                </a:solidFill>
                <a:effectLst/>
                <a:uLnTx/>
                <a:uFillTx/>
                <a:latin typeface="Montserrat"/>
                <a:ea typeface="Montserrat"/>
                <a:cs typeface="Montserrat"/>
                <a:sym typeface="Montserrat"/>
              </a:rPr>
              <a:t>0</a:t>
            </a:r>
            <a:r>
              <a:rPr lang="en" b="1" kern="0" dirty="0">
                <a:solidFill>
                  <a:srgbClr val="FFFFFB"/>
                </a:solidFill>
                <a:latin typeface="Montserrat"/>
                <a:ea typeface="Montserrat"/>
                <a:cs typeface="Montserrat"/>
                <a:sym typeface="Montserrat"/>
              </a:rPr>
              <a:t>3</a:t>
            </a:r>
            <a:r>
              <a:rPr kumimoji="0" lang="en" sz="1800" b="1" i="0" u="none" strike="noStrike" kern="0" cap="none" spc="0" normalizeH="0" baseline="0" noProof="0" dirty="0">
                <a:ln>
                  <a:noFill/>
                </a:ln>
                <a:solidFill>
                  <a:srgbClr val="FFFFFB"/>
                </a:solidFill>
                <a:effectLst/>
                <a:uLnTx/>
                <a:uFillTx/>
                <a:latin typeface="Montserrat"/>
                <a:ea typeface="Montserrat"/>
                <a:cs typeface="Montserrat"/>
                <a:sym typeface="Montserrat"/>
              </a:rPr>
              <a:t>.</a:t>
            </a:r>
            <a:endParaRPr kumimoji="0" sz="1800" b="1" i="0" u="none" strike="noStrike" kern="0" cap="none" spc="0" normalizeH="0" baseline="0" noProof="0" dirty="0">
              <a:ln>
                <a:noFill/>
              </a:ln>
              <a:solidFill>
                <a:srgbClr val="FFFFFB"/>
              </a:solidFill>
              <a:effectLst/>
              <a:uLnTx/>
              <a:uFillTx/>
              <a:latin typeface="Montserrat"/>
              <a:ea typeface="Montserrat"/>
              <a:cs typeface="Montserrat"/>
              <a:sym typeface="Montserrat"/>
            </a:endParaRPr>
          </a:p>
        </p:txBody>
      </p:sp>
    </p:spTree>
    <p:extLst>
      <p:ext uri="{BB962C8B-B14F-4D97-AF65-F5344CB8AC3E}">
        <p14:creationId xmlns:p14="http://schemas.microsoft.com/office/powerpoint/2010/main" val="100890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wipe(left)">
                                      <p:cBhvr>
                                        <p:cTn id="13" dur="500"/>
                                        <p:tgtEl>
                                          <p:spTgt spid="13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7"/>
                                        </p:tgtEl>
                                        <p:attrNameLst>
                                          <p:attrName>style.visibility</p:attrName>
                                        </p:attrNameLst>
                                      </p:cBhvr>
                                      <p:to>
                                        <p:strVal val="visible"/>
                                      </p:to>
                                    </p:set>
                                    <p:anim calcmode="lin" valueType="num">
                                      <p:cBhvr additive="base">
                                        <p:cTn id="18" dur="500" fill="hold"/>
                                        <p:tgtEl>
                                          <p:spTgt spid="137"/>
                                        </p:tgtEl>
                                        <p:attrNameLst>
                                          <p:attrName>ppt_x</p:attrName>
                                        </p:attrNameLst>
                                      </p:cBhvr>
                                      <p:tavLst>
                                        <p:tav tm="0">
                                          <p:val>
                                            <p:strVal val="#ppt_x"/>
                                          </p:val>
                                        </p:tav>
                                        <p:tav tm="100000">
                                          <p:val>
                                            <p:strVal val="#ppt_x"/>
                                          </p:val>
                                        </p:tav>
                                      </p:tavLst>
                                    </p:anim>
                                    <p:anim calcmode="lin" valueType="num">
                                      <p:cBhvr additive="base">
                                        <p:cTn id="19" dur="500" fill="hold"/>
                                        <p:tgtEl>
                                          <p:spTgt spid="13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6"/>
                                        </p:tgtEl>
                                        <p:attrNameLst>
                                          <p:attrName>style.visibility</p:attrName>
                                        </p:attrNameLst>
                                      </p:cBhvr>
                                      <p:to>
                                        <p:strVal val="visible"/>
                                      </p:to>
                                    </p:set>
                                    <p:anim calcmode="lin" valueType="num">
                                      <p:cBhvr additive="base">
                                        <p:cTn id="22" dur="500" fill="hold"/>
                                        <p:tgtEl>
                                          <p:spTgt spid="136"/>
                                        </p:tgtEl>
                                        <p:attrNameLst>
                                          <p:attrName>ppt_x</p:attrName>
                                        </p:attrNameLst>
                                      </p:cBhvr>
                                      <p:tavLst>
                                        <p:tav tm="0">
                                          <p:val>
                                            <p:strVal val="#ppt_x"/>
                                          </p:val>
                                        </p:tav>
                                        <p:tav tm="100000">
                                          <p:val>
                                            <p:strVal val="#ppt_x"/>
                                          </p:val>
                                        </p:tav>
                                      </p:tavLst>
                                    </p:anim>
                                    <p:anim calcmode="lin" valueType="num">
                                      <p:cBhvr additive="base">
                                        <p:cTn id="23"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38"/>
                                        </p:tgtEl>
                                        <p:attrNameLst>
                                          <p:attrName>style.visibility</p:attrName>
                                        </p:attrNameLst>
                                      </p:cBhvr>
                                      <p:to>
                                        <p:strVal val="visible"/>
                                      </p:to>
                                    </p:set>
                                    <p:anim calcmode="lin" valueType="num">
                                      <p:cBhvr additive="base">
                                        <p:cTn id="28" dur="500" fill="hold"/>
                                        <p:tgtEl>
                                          <p:spTgt spid="138"/>
                                        </p:tgtEl>
                                        <p:attrNameLst>
                                          <p:attrName>ppt_x</p:attrName>
                                        </p:attrNameLst>
                                      </p:cBhvr>
                                      <p:tavLst>
                                        <p:tav tm="0">
                                          <p:val>
                                            <p:strVal val="#ppt_x"/>
                                          </p:val>
                                        </p:tav>
                                        <p:tav tm="100000">
                                          <p:val>
                                            <p:strVal val="#ppt_x"/>
                                          </p:val>
                                        </p:tav>
                                      </p:tavLst>
                                    </p:anim>
                                    <p:anim calcmode="lin" valueType="num">
                                      <p:cBhvr additive="base">
                                        <p:cTn id="29" dur="500" fill="hold"/>
                                        <p:tgtEl>
                                          <p:spTgt spid="138"/>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 calcmode="lin" valueType="num">
                                      <p:cBhvr additive="base">
                                        <p:cTn id="32" dur="500" fill="hold"/>
                                        <p:tgtEl>
                                          <p:spTgt spid="139"/>
                                        </p:tgtEl>
                                        <p:attrNameLst>
                                          <p:attrName>ppt_x</p:attrName>
                                        </p:attrNameLst>
                                      </p:cBhvr>
                                      <p:tavLst>
                                        <p:tav tm="0">
                                          <p:val>
                                            <p:strVal val="#ppt_x"/>
                                          </p:val>
                                        </p:tav>
                                        <p:tav tm="100000">
                                          <p:val>
                                            <p:strVal val="#ppt_x"/>
                                          </p:val>
                                        </p:tav>
                                      </p:tavLst>
                                    </p:anim>
                                    <p:anim calcmode="lin" valueType="num">
                                      <p:cBhvr additive="base">
                                        <p:cTn id="33"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41"/>
                                        </p:tgtEl>
                                        <p:attrNameLst>
                                          <p:attrName>style.visibility</p:attrName>
                                        </p:attrNameLst>
                                      </p:cBhvr>
                                      <p:to>
                                        <p:strVal val="visible"/>
                                      </p:to>
                                    </p:set>
                                    <p:anim calcmode="lin" valueType="num">
                                      <p:cBhvr additive="base">
                                        <p:cTn id="38" dur="500" fill="hold"/>
                                        <p:tgtEl>
                                          <p:spTgt spid="141"/>
                                        </p:tgtEl>
                                        <p:attrNameLst>
                                          <p:attrName>ppt_x</p:attrName>
                                        </p:attrNameLst>
                                      </p:cBhvr>
                                      <p:tavLst>
                                        <p:tav tm="0">
                                          <p:val>
                                            <p:strVal val="#ppt_x"/>
                                          </p:val>
                                        </p:tav>
                                        <p:tav tm="100000">
                                          <p:val>
                                            <p:strVal val="#ppt_x"/>
                                          </p:val>
                                        </p:tav>
                                      </p:tavLst>
                                    </p:anim>
                                    <p:anim calcmode="lin" valueType="num">
                                      <p:cBhvr additive="base">
                                        <p:cTn id="39" dur="500" fill="hold"/>
                                        <p:tgtEl>
                                          <p:spTgt spid="14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40"/>
                                        </p:tgtEl>
                                        <p:attrNameLst>
                                          <p:attrName>style.visibility</p:attrName>
                                        </p:attrNameLst>
                                      </p:cBhvr>
                                      <p:to>
                                        <p:strVal val="visible"/>
                                      </p:to>
                                    </p:set>
                                    <p:anim calcmode="lin" valueType="num">
                                      <p:cBhvr additive="base">
                                        <p:cTn id="42" dur="500" fill="hold"/>
                                        <p:tgtEl>
                                          <p:spTgt spid="140"/>
                                        </p:tgtEl>
                                        <p:attrNameLst>
                                          <p:attrName>ppt_x</p:attrName>
                                        </p:attrNameLst>
                                      </p:cBhvr>
                                      <p:tavLst>
                                        <p:tav tm="0">
                                          <p:val>
                                            <p:strVal val="#ppt_x"/>
                                          </p:val>
                                        </p:tav>
                                        <p:tav tm="100000">
                                          <p:val>
                                            <p:strVal val="#ppt_x"/>
                                          </p:val>
                                        </p:tav>
                                      </p:tavLst>
                                    </p:anim>
                                    <p:anim calcmode="lin" valueType="num">
                                      <p:cBhvr additive="base">
                                        <p:cTn id="43"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6" grpId="0" animBg="1"/>
      <p:bldP spid="137" grpId="0" animBg="1"/>
      <p:bldP spid="138" grpId="0" animBg="1"/>
      <p:bldP spid="139" grpId="0" animBg="1"/>
      <p:bldP spid="140" grpId="0" animBg="1"/>
      <p:bldP spid="14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C14-A3E3-512C-34D4-0AAB1BBC02F5}"/>
              </a:ext>
            </a:extLst>
          </p:cNvPr>
          <p:cNvSpPr>
            <a:spLocks noGrp="1"/>
          </p:cNvSpPr>
          <p:nvPr>
            <p:ph type="title"/>
          </p:nvPr>
        </p:nvSpPr>
        <p:spPr>
          <a:xfrm>
            <a:off x="1315770" y="314744"/>
            <a:ext cx="9128220" cy="637715"/>
          </a:xfrm>
        </p:spPr>
        <p:txBody>
          <a:bodyPr/>
          <a:lstStyle/>
          <a:p>
            <a:r>
              <a:rPr lang="en-US" dirty="0"/>
              <a:t>Exercise – Answer in a word</a:t>
            </a:r>
          </a:p>
        </p:txBody>
      </p:sp>
      <p:grpSp>
        <p:nvGrpSpPr>
          <p:cNvPr id="132" name="Google Shape;2477;p44">
            <a:extLst>
              <a:ext uri="{FF2B5EF4-FFF2-40B4-BE49-F238E27FC236}">
                <a16:creationId xmlns:a16="http://schemas.microsoft.com/office/drawing/2014/main" id="{C70FEF02-CD5B-E7A1-9CC5-6FF2E32D66E3}"/>
              </a:ext>
            </a:extLst>
          </p:cNvPr>
          <p:cNvGrpSpPr/>
          <p:nvPr/>
        </p:nvGrpSpPr>
        <p:grpSpPr>
          <a:xfrm>
            <a:off x="9132983" y="314744"/>
            <a:ext cx="2456761" cy="2379644"/>
            <a:chOff x="2900084" y="1151526"/>
            <a:chExt cx="3343838" cy="3578881"/>
          </a:xfrm>
        </p:grpSpPr>
        <p:sp>
          <p:nvSpPr>
            <p:cNvPr id="133" name="Google Shape;2478;p44">
              <a:extLst>
                <a:ext uri="{FF2B5EF4-FFF2-40B4-BE49-F238E27FC236}">
                  <a16:creationId xmlns:a16="http://schemas.microsoft.com/office/drawing/2014/main" id="{D801C47D-AF8A-44E5-834F-B0B32E8B8C23}"/>
                </a:ext>
              </a:extLst>
            </p:cNvPr>
            <p:cNvSpPr/>
            <p:nvPr/>
          </p:nvSpPr>
          <p:spPr>
            <a:xfrm>
              <a:off x="5502559" y="2898742"/>
              <a:ext cx="229797" cy="961333"/>
            </a:xfrm>
            <a:custGeom>
              <a:avLst/>
              <a:gdLst/>
              <a:ahLst/>
              <a:cxnLst/>
              <a:rect l="l" t="t" r="r" b="b"/>
              <a:pathLst>
                <a:path w="1614" h="6752" extrusionOk="0">
                  <a:moveTo>
                    <a:pt x="734" y="0"/>
                  </a:moveTo>
                  <a:cubicBezTo>
                    <a:pt x="713" y="679"/>
                    <a:pt x="661" y="2841"/>
                    <a:pt x="610" y="3409"/>
                  </a:cubicBezTo>
                  <a:cubicBezTo>
                    <a:pt x="542" y="4131"/>
                    <a:pt x="251" y="5899"/>
                    <a:pt x="153" y="6258"/>
                  </a:cubicBezTo>
                  <a:cubicBezTo>
                    <a:pt x="73" y="6553"/>
                    <a:pt x="1" y="6752"/>
                    <a:pt x="257" y="6752"/>
                  </a:cubicBezTo>
                  <a:cubicBezTo>
                    <a:pt x="275" y="6752"/>
                    <a:pt x="294" y="6751"/>
                    <a:pt x="315" y="6749"/>
                  </a:cubicBezTo>
                  <a:cubicBezTo>
                    <a:pt x="644" y="6715"/>
                    <a:pt x="708" y="6651"/>
                    <a:pt x="905" y="6095"/>
                  </a:cubicBezTo>
                  <a:cubicBezTo>
                    <a:pt x="1101" y="5536"/>
                    <a:pt x="1311" y="4096"/>
                    <a:pt x="1426" y="3345"/>
                  </a:cubicBezTo>
                  <a:cubicBezTo>
                    <a:pt x="1528" y="2683"/>
                    <a:pt x="1592" y="645"/>
                    <a:pt x="1614" y="0"/>
                  </a:cubicBezTo>
                  <a:close/>
                </a:path>
              </a:pathLst>
            </a:custGeom>
            <a:solidFill>
              <a:srgbClr val="8151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4" name="Google Shape;2479;p44">
              <a:extLst>
                <a:ext uri="{FF2B5EF4-FFF2-40B4-BE49-F238E27FC236}">
                  <a16:creationId xmlns:a16="http://schemas.microsoft.com/office/drawing/2014/main" id="{94A8DB83-2AAE-E3B1-1C34-6A11B55A17D9}"/>
                </a:ext>
              </a:extLst>
            </p:cNvPr>
            <p:cNvSpPr/>
            <p:nvPr/>
          </p:nvSpPr>
          <p:spPr>
            <a:xfrm>
              <a:off x="5259667" y="3310346"/>
              <a:ext cx="236204" cy="337719"/>
            </a:xfrm>
            <a:custGeom>
              <a:avLst/>
              <a:gdLst/>
              <a:ahLst/>
              <a:cxnLst/>
              <a:rect l="l" t="t" r="r" b="b"/>
              <a:pathLst>
                <a:path w="1659" h="2372" extrusionOk="0">
                  <a:moveTo>
                    <a:pt x="351" y="1"/>
                  </a:moveTo>
                  <a:lnTo>
                    <a:pt x="1" y="2184"/>
                  </a:lnTo>
                  <a:lnTo>
                    <a:pt x="1176" y="2372"/>
                  </a:lnTo>
                  <a:lnTo>
                    <a:pt x="1658" y="240"/>
                  </a:lnTo>
                  <a:lnTo>
                    <a:pt x="351" y="1"/>
                  </a:ln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5" name="Google Shape;2480;p44">
              <a:extLst>
                <a:ext uri="{FF2B5EF4-FFF2-40B4-BE49-F238E27FC236}">
                  <a16:creationId xmlns:a16="http://schemas.microsoft.com/office/drawing/2014/main" id="{15C0CEB1-CEFC-8C20-7BB3-730F38D03E7C}"/>
                </a:ext>
              </a:extLst>
            </p:cNvPr>
            <p:cNvSpPr/>
            <p:nvPr/>
          </p:nvSpPr>
          <p:spPr>
            <a:xfrm>
              <a:off x="4990862" y="3576300"/>
              <a:ext cx="485507" cy="282762"/>
            </a:xfrm>
            <a:custGeom>
              <a:avLst/>
              <a:gdLst/>
              <a:ahLst/>
              <a:cxnLst/>
              <a:rect l="l" t="t" r="r" b="b"/>
              <a:pathLst>
                <a:path w="3410" h="1986" extrusionOk="0">
                  <a:moveTo>
                    <a:pt x="2105" y="0"/>
                  </a:moveTo>
                  <a:cubicBezTo>
                    <a:pt x="1937" y="0"/>
                    <a:pt x="1807" y="45"/>
                    <a:pt x="1748" y="140"/>
                  </a:cubicBezTo>
                  <a:cubicBezTo>
                    <a:pt x="1611" y="354"/>
                    <a:pt x="1590" y="328"/>
                    <a:pt x="1146" y="662"/>
                  </a:cubicBezTo>
                  <a:cubicBezTo>
                    <a:pt x="928" y="824"/>
                    <a:pt x="787" y="854"/>
                    <a:pt x="539" y="1029"/>
                  </a:cubicBezTo>
                  <a:cubicBezTo>
                    <a:pt x="253" y="1234"/>
                    <a:pt x="1" y="1588"/>
                    <a:pt x="351" y="1823"/>
                  </a:cubicBezTo>
                  <a:cubicBezTo>
                    <a:pt x="454" y="1893"/>
                    <a:pt x="739" y="1985"/>
                    <a:pt x="1074" y="1985"/>
                  </a:cubicBezTo>
                  <a:cubicBezTo>
                    <a:pt x="1311" y="1985"/>
                    <a:pt x="1573" y="1939"/>
                    <a:pt x="1812" y="1806"/>
                  </a:cubicBezTo>
                  <a:cubicBezTo>
                    <a:pt x="2466" y="1448"/>
                    <a:pt x="3055" y="1426"/>
                    <a:pt x="3230" y="1178"/>
                  </a:cubicBezTo>
                  <a:cubicBezTo>
                    <a:pt x="3410" y="931"/>
                    <a:pt x="3119" y="209"/>
                    <a:pt x="3119" y="209"/>
                  </a:cubicBezTo>
                  <a:cubicBezTo>
                    <a:pt x="3119" y="209"/>
                    <a:pt x="2952" y="388"/>
                    <a:pt x="2794" y="388"/>
                  </a:cubicBezTo>
                  <a:cubicBezTo>
                    <a:pt x="2636" y="388"/>
                    <a:pt x="2513" y="299"/>
                    <a:pt x="2513" y="299"/>
                  </a:cubicBezTo>
                  <a:cubicBezTo>
                    <a:pt x="2513" y="299"/>
                    <a:pt x="2508" y="51"/>
                    <a:pt x="2265" y="12"/>
                  </a:cubicBezTo>
                  <a:cubicBezTo>
                    <a:pt x="2209" y="4"/>
                    <a:pt x="2155" y="0"/>
                    <a:pt x="2105" y="0"/>
                  </a:cubicBezTo>
                  <a:close/>
                </a:path>
              </a:pathLst>
            </a:custGeom>
            <a:solidFill>
              <a:srgbClr val="204B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6" name="Google Shape;2481;p44">
              <a:extLst>
                <a:ext uri="{FF2B5EF4-FFF2-40B4-BE49-F238E27FC236}">
                  <a16:creationId xmlns:a16="http://schemas.microsoft.com/office/drawing/2014/main" id="{88230CFB-4A84-4AAD-9570-22C3F546A2DA}"/>
                </a:ext>
              </a:extLst>
            </p:cNvPr>
            <p:cNvSpPr/>
            <p:nvPr/>
          </p:nvSpPr>
          <p:spPr>
            <a:xfrm>
              <a:off x="5234751" y="3621718"/>
              <a:ext cx="111482" cy="71331"/>
            </a:xfrm>
            <a:custGeom>
              <a:avLst/>
              <a:gdLst/>
              <a:ahLst/>
              <a:cxnLst/>
              <a:rect l="l" t="t" r="r" b="b"/>
              <a:pathLst>
                <a:path w="783" h="501" extrusionOk="0">
                  <a:moveTo>
                    <a:pt x="718" y="1"/>
                  </a:moveTo>
                  <a:cubicBezTo>
                    <a:pt x="543" y="287"/>
                    <a:pt x="5" y="432"/>
                    <a:pt x="1" y="432"/>
                  </a:cubicBezTo>
                  <a:lnTo>
                    <a:pt x="18" y="501"/>
                  </a:lnTo>
                  <a:cubicBezTo>
                    <a:pt x="39" y="496"/>
                    <a:pt x="590" y="351"/>
                    <a:pt x="782" y="35"/>
                  </a:cubicBezTo>
                  <a:lnTo>
                    <a:pt x="718" y="1"/>
                  </a:lnTo>
                  <a:close/>
                </a:path>
              </a:pathLst>
            </a:custGeom>
            <a:solidFill>
              <a:srgbClr val="2866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7" name="Google Shape;2482;p44">
              <a:extLst>
                <a:ext uri="{FF2B5EF4-FFF2-40B4-BE49-F238E27FC236}">
                  <a16:creationId xmlns:a16="http://schemas.microsoft.com/office/drawing/2014/main" id="{819AAE1A-4B69-80A8-722C-16F0DD99D368}"/>
                </a:ext>
              </a:extLst>
            </p:cNvPr>
            <p:cNvSpPr/>
            <p:nvPr/>
          </p:nvSpPr>
          <p:spPr>
            <a:xfrm>
              <a:off x="5029873" y="3708139"/>
              <a:ext cx="422719" cy="115611"/>
            </a:xfrm>
            <a:custGeom>
              <a:avLst/>
              <a:gdLst/>
              <a:ahLst/>
              <a:cxnLst/>
              <a:rect l="l" t="t" r="r" b="b"/>
              <a:pathLst>
                <a:path w="2969" h="812" extrusionOk="0">
                  <a:moveTo>
                    <a:pt x="2918" y="0"/>
                  </a:moveTo>
                  <a:cubicBezTo>
                    <a:pt x="2837" y="86"/>
                    <a:pt x="2696" y="120"/>
                    <a:pt x="2516" y="167"/>
                  </a:cubicBezTo>
                  <a:cubicBezTo>
                    <a:pt x="2439" y="184"/>
                    <a:pt x="2354" y="205"/>
                    <a:pt x="2264" y="235"/>
                  </a:cubicBezTo>
                  <a:cubicBezTo>
                    <a:pt x="2106" y="287"/>
                    <a:pt x="1978" y="359"/>
                    <a:pt x="1841" y="436"/>
                  </a:cubicBezTo>
                  <a:cubicBezTo>
                    <a:pt x="1717" y="509"/>
                    <a:pt x="1594" y="581"/>
                    <a:pt x="1427" y="645"/>
                  </a:cubicBezTo>
                  <a:cubicBezTo>
                    <a:pt x="1240" y="719"/>
                    <a:pt x="1138" y="740"/>
                    <a:pt x="1019" y="740"/>
                  </a:cubicBezTo>
                  <a:cubicBezTo>
                    <a:pt x="966" y="740"/>
                    <a:pt x="910" y="736"/>
                    <a:pt x="842" y="731"/>
                  </a:cubicBezTo>
                  <a:cubicBezTo>
                    <a:pt x="778" y="731"/>
                    <a:pt x="705" y="722"/>
                    <a:pt x="615" y="722"/>
                  </a:cubicBezTo>
                  <a:cubicBezTo>
                    <a:pt x="222" y="709"/>
                    <a:pt x="52" y="534"/>
                    <a:pt x="52" y="534"/>
                  </a:cubicBezTo>
                  <a:lnTo>
                    <a:pt x="0" y="581"/>
                  </a:lnTo>
                  <a:cubicBezTo>
                    <a:pt x="9" y="590"/>
                    <a:pt x="188" y="778"/>
                    <a:pt x="615" y="791"/>
                  </a:cubicBezTo>
                  <a:cubicBezTo>
                    <a:pt x="701" y="795"/>
                    <a:pt x="773" y="799"/>
                    <a:pt x="838" y="803"/>
                  </a:cubicBezTo>
                  <a:cubicBezTo>
                    <a:pt x="906" y="808"/>
                    <a:pt x="961" y="812"/>
                    <a:pt x="1013" y="812"/>
                  </a:cubicBezTo>
                  <a:cubicBezTo>
                    <a:pt x="1141" y="812"/>
                    <a:pt x="1252" y="791"/>
                    <a:pt x="1453" y="709"/>
                  </a:cubicBezTo>
                  <a:cubicBezTo>
                    <a:pt x="1623" y="645"/>
                    <a:pt x="1752" y="569"/>
                    <a:pt x="1875" y="500"/>
                  </a:cubicBezTo>
                  <a:cubicBezTo>
                    <a:pt x="2008" y="423"/>
                    <a:pt x="2132" y="351"/>
                    <a:pt x="2286" y="304"/>
                  </a:cubicBezTo>
                  <a:cubicBezTo>
                    <a:pt x="2371" y="274"/>
                    <a:pt x="2456" y="257"/>
                    <a:pt x="2533" y="235"/>
                  </a:cubicBezTo>
                  <a:cubicBezTo>
                    <a:pt x="2721" y="188"/>
                    <a:pt x="2871" y="150"/>
                    <a:pt x="2969" y="52"/>
                  </a:cubicBezTo>
                  <a:lnTo>
                    <a:pt x="2918" y="0"/>
                  </a:lnTo>
                  <a:close/>
                </a:path>
              </a:pathLst>
            </a:custGeom>
            <a:solidFill>
              <a:srgbClr val="2866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8" name="Google Shape;2483;p44">
              <a:extLst>
                <a:ext uri="{FF2B5EF4-FFF2-40B4-BE49-F238E27FC236}">
                  <a16:creationId xmlns:a16="http://schemas.microsoft.com/office/drawing/2014/main" id="{F80A2C17-EDD8-F2E6-6D0C-6458FE3DCA89}"/>
                </a:ext>
              </a:extLst>
            </p:cNvPr>
            <p:cNvSpPr/>
            <p:nvPr/>
          </p:nvSpPr>
          <p:spPr>
            <a:xfrm>
              <a:off x="5429378" y="3391926"/>
              <a:ext cx="13526" cy="17797"/>
            </a:xfrm>
            <a:custGeom>
              <a:avLst/>
              <a:gdLst/>
              <a:ahLst/>
              <a:cxnLst/>
              <a:rect l="l" t="t" r="r" b="b"/>
              <a:pathLst>
                <a:path w="95" h="125" extrusionOk="0">
                  <a:moveTo>
                    <a:pt x="26" y="0"/>
                  </a:moveTo>
                  <a:lnTo>
                    <a:pt x="1" y="107"/>
                  </a:lnTo>
                  <a:lnTo>
                    <a:pt x="69" y="124"/>
                  </a:lnTo>
                  <a:lnTo>
                    <a:pt x="95" y="22"/>
                  </a:lnTo>
                  <a:lnTo>
                    <a:pt x="26" y="0"/>
                  </a:lnTo>
                  <a:close/>
                </a:path>
              </a:pathLst>
            </a:custGeom>
            <a:solidFill>
              <a:srgbClr val="309D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9" name="Google Shape;2484;p44">
              <a:extLst>
                <a:ext uri="{FF2B5EF4-FFF2-40B4-BE49-F238E27FC236}">
                  <a16:creationId xmlns:a16="http://schemas.microsoft.com/office/drawing/2014/main" id="{5BABBAEC-5D4D-C555-D1BA-D6F65D5BCEBB}"/>
                </a:ext>
              </a:extLst>
            </p:cNvPr>
            <p:cNvSpPr/>
            <p:nvPr/>
          </p:nvSpPr>
          <p:spPr>
            <a:xfrm>
              <a:off x="5241443" y="3380963"/>
              <a:ext cx="264680" cy="118031"/>
            </a:xfrm>
            <a:custGeom>
              <a:avLst/>
              <a:gdLst/>
              <a:ahLst/>
              <a:cxnLst/>
              <a:rect l="l" t="t" r="r" b="b"/>
              <a:pathLst>
                <a:path w="1859" h="829" extrusionOk="0">
                  <a:moveTo>
                    <a:pt x="142" y="0"/>
                  </a:moveTo>
                  <a:cubicBezTo>
                    <a:pt x="142" y="0"/>
                    <a:pt x="1" y="193"/>
                    <a:pt x="35" y="381"/>
                  </a:cubicBezTo>
                  <a:cubicBezTo>
                    <a:pt x="73" y="564"/>
                    <a:pt x="278" y="761"/>
                    <a:pt x="735" y="808"/>
                  </a:cubicBezTo>
                  <a:cubicBezTo>
                    <a:pt x="868" y="821"/>
                    <a:pt x="992" y="828"/>
                    <a:pt x="1105" y="828"/>
                  </a:cubicBezTo>
                  <a:cubicBezTo>
                    <a:pt x="1386" y="828"/>
                    <a:pt x="1600" y="784"/>
                    <a:pt x="1709" y="684"/>
                  </a:cubicBezTo>
                  <a:cubicBezTo>
                    <a:pt x="1859" y="543"/>
                    <a:pt x="1837" y="223"/>
                    <a:pt x="1837" y="223"/>
                  </a:cubicBezTo>
                  <a:lnTo>
                    <a:pt x="1837" y="223"/>
                  </a:lnTo>
                  <a:cubicBezTo>
                    <a:pt x="1837" y="223"/>
                    <a:pt x="1529" y="298"/>
                    <a:pt x="1177" y="298"/>
                  </a:cubicBezTo>
                  <a:cubicBezTo>
                    <a:pt x="1071" y="298"/>
                    <a:pt x="962" y="292"/>
                    <a:pt x="855" y="274"/>
                  </a:cubicBezTo>
                  <a:cubicBezTo>
                    <a:pt x="389" y="197"/>
                    <a:pt x="142" y="0"/>
                    <a:pt x="142" y="0"/>
                  </a:cubicBezTo>
                  <a:close/>
                </a:path>
              </a:pathLst>
            </a:custGeom>
            <a:solidFill>
              <a:srgbClr val="85A0B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0" name="Google Shape;2485;p44">
              <a:extLst>
                <a:ext uri="{FF2B5EF4-FFF2-40B4-BE49-F238E27FC236}">
                  <a16:creationId xmlns:a16="http://schemas.microsoft.com/office/drawing/2014/main" id="{25D186D8-AE81-541E-9D62-253D70DD680A}"/>
                </a:ext>
              </a:extLst>
            </p:cNvPr>
            <p:cNvSpPr/>
            <p:nvPr/>
          </p:nvSpPr>
          <p:spPr>
            <a:xfrm>
              <a:off x="5471948" y="2461368"/>
              <a:ext cx="337008" cy="184379"/>
            </a:xfrm>
            <a:custGeom>
              <a:avLst/>
              <a:gdLst/>
              <a:ahLst/>
              <a:cxnLst/>
              <a:rect l="l" t="t" r="r" b="b"/>
              <a:pathLst>
                <a:path w="2367" h="1295" extrusionOk="0">
                  <a:moveTo>
                    <a:pt x="1314" y="0"/>
                  </a:moveTo>
                  <a:cubicBezTo>
                    <a:pt x="1063" y="0"/>
                    <a:pt x="752" y="103"/>
                    <a:pt x="547" y="172"/>
                  </a:cubicBezTo>
                  <a:cubicBezTo>
                    <a:pt x="351" y="236"/>
                    <a:pt x="112" y="548"/>
                    <a:pt x="56" y="808"/>
                  </a:cubicBezTo>
                  <a:cubicBezTo>
                    <a:pt x="1" y="1069"/>
                    <a:pt x="116" y="1107"/>
                    <a:pt x="116" y="1107"/>
                  </a:cubicBezTo>
                  <a:cubicBezTo>
                    <a:pt x="116" y="1107"/>
                    <a:pt x="173" y="1295"/>
                    <a:pt x="276" y="1295"/>
                  </a:cubicBezTo>
                  <a:cubicBezTo>
                    <a:pt x="303" y="1295"/>
                    <a:pt x="332" y="1283"/>
                    <a:pt x="364" y="1253"/>
                  </a:cubicBezTo>
                  <a:cubicBezTo>
                    <a:pt x="424" y="1188"/>
                    <a:pt x="513" y="1073"/>
                    <a:pt x="611" y="954"/>
                  </a:cubicBezTo>
                  <a:cubicBezTo>
                    <a:pt x="692" y="849"/>
                    <a:pt x="780" y="827"/>
                    <a:pt x="840" y="827"/>
                  </a:cubicBezTo>
                  <a:cubicBezTo>
                    <a:pt x="854" y="827"/>
                    <a:pt x="866" y="828"/>
                    <a:pt x="876" y="830"/>
                  </a:cubicBezTo>
                  <a:cubicBezTo>
                    <a:pt x="983" y="847"/>
                    <a:pt x="671" y="966"/>
                    <a:pt x="757" y="1159"/>
                  </a:cubicBezTo>
                  <a:cubicBezTo>
                    <a:pt x="786" y="1222"/>
                    <a:pt x="826" y="1244"/>
                    <a:pt x="873" y="1244"/>
                  </a:cubicBezTo>
                  <a:cubicBezTo>
                    <a:pt x="965" y="1244"/>
                    <a:pt x="1084" y="1161"/>
                    <a:pt x="1197" y="1150"/>
                  </a:cubicBezTo>
                  <a:cubicBezTo>
                    <a:pt x="1284" y="1142"/>
                    <a:pt x="1532" y="1128"/>
                    <a:pt x="1742" y="1128"/>
                  </a:cubicBezTo>
                  <a:cubicBezTo>
                    <a:pt x="1767" y="1128"/>
                    <a:pt x="1792" y="1128"/>
                    <a:pt x="1816" y="1129"/>
                  </a:cubicBezTo>
                  <a:cubicBezTo>
                    <a:pt x="1872" y="1129"/>
                    <a:pt x="2051" y="1094"/>
                    <a:pt x="2209" y="1018"/>
                  </a:cubicBezTo>
                  <a:cubicBezTo>
                    <a:pt x="2367" y="936"/>
                    <a:pt x="2358" y="377"/>
                    <a:pt x="2200" y="257"/>
                  </a:cubicBezTo>
                  <a:cubicBezTo>
                    <a:pt x="2047" y="138"/>
                    <a:pt x="1607" y="61"/>
                    <a:pt x="1517" y="31"/>
                  </a:cubicBezTo>
                  <a:cubicBezTo>
                    <a:pt x="1457" y="9"/>
                    <a:pt x="1388" y="0"/>
                    <a:pt x="1314" y="0"/>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1" name="Google Shape;2486;p44">
              <a:extLst>
                <a:ext uri="{FF2B5EF4-FFF2-40B4-BE49-F238E27FC236}">
                  <a16:creationId xmlns:a16="http://schemas.microsoft.com/office/drawing/2014/main" id="{F03DA911-31D0-D1F9-E846-B151B8E79D12}"/>
                </a:ext>
              </a:extLst>
            </p:cNvPr>
            <p:cNvSpPr/>
            <p:nvPr/>
          </p:nvSpPr>
          <p:spPr>
            <a:xfrm>
              <a:off x="5489603" y="2515613"/>
              <a:ext cx="122445" cy="94396"/>
            </a:xfrm>
            <a:custGeom>
              <a:avLst/>
              <a:gdLst/>
              <a:ahLst/>
              <a:cxnLst/>
              <a:rect l="l" t="t" r="r" b="b"/>
              <a:pathLst>
                <a:path w="860" h="663" extrusionOk="0">
                  <a:moveTo>
                    <a:pt x="848" y="0"/>
                  </a:moveTo>
                  <a:cubicBezTo>
                    <a:pt x="786" y="0"/>
                    <a:pt x="504" y="7"/>
                    <a:pt x="325" y="167"/>
                  </a:cubicBezTo>
                  <a:cubicBezTo>
                    <a:pt x="137" y="333"/>
                    <a:pt x="5" y="624"/>
                    <a:pt x="1" y="637"/>
                  </a:cubicBezTo>
                  <a:lnTo>
                    <a:pt x="60" y="662"/>
                  </a:lnTo>
                  <a:cubicBezTo>
                    <a:pt x="60" y="658"/>
                    <a:pt x="193" y="372"/>
                    <a:pt x="372" y="214"/>
                  </a:cubicBezTo>
                  <a:cubicBezTo>
                    <a:pt x="538" y="68"/>
                    <a:pt x="823" y="64"/>
                    <a:pt x="852" y="64"/>
                  </a:cubicBezTo>
                  <a:cubicBezTo>
                    <a:pt x="854" y="64"/>
                    <a:pt x="855" y="64"/>
                    <a:pt x="855" y="64"/>
                  </a:cubicBezTo>
                  <a:lnTo>
                    <a:pt x="859" y="0"/>
                  </a:lnTo>
                  <a:cubicBezTo>
                    <a:pt x="858" y="0"/>
                    <a:pt x="854" y="0"/>
                    <a:pt x="848" y="0"/>
                  </a:cubicBezTo>
                  <a:close/>
                </a:path>
              </a:pathLst>
            </a:custGeom>
            <a:solidFill>
              <a:srgbClr val="DA8A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2" name="Google Shape;2487;p44">
              <a:extLst>
                <a:ext uri="{FF2B5EF4-FFF2-40B4-BE49-F238E27FC236}">
                  <a16:creationId xmlns:a16="http://schemas.microsoft.com/office/drawing/2014/main" id="{BF356512-3EAD-B4A4-DFB7-394A97D3D091}"/>
                </a:ext>
              </a:extLst>
            </p:cNvPr>
            <p:cNvSpPr/>
            <p:nvPr/>
          </p:nvSpPr>
          <p:spPr>
            <a:xfrm>
              <a:off x="5596099" y="2554054"/>
              <a:ext cx="71901" cy="31038"/>
            </a:xfrm>
            <a:custGeom>
              <a:avLst/>
              <a:gdLst/>
              <a:ahLst/>
              <a:cxnLst/>
              <a:rect l="l" t="t" r="r" b="b"/>
              <a:pathLst>
                <a:path w="505" h="218" extrusionOk="0">
                  <a:moveTo>
                    <a:pt x="464" y="0"/>
                  </a:moveTo>
                  <a:cubicBezTo>
                    <a:pt x="334" y="0"/>
                    <a:pt x="65" y="76"/>
                    <a:pt x="0" y="183"/>
                  </a:cubicBezTo>
                  <a:lnTo>
                    <a:pt x="56" y="217"/>
                  </a:lnTo>
                  <a:cubicBezTo>
                    <a:pt x="106" y="139"/>
                    <a:pt x="351" y="65"/>
                    <a:pt x="462" y="65"/>
                  </a:cubicBezTo>
                  <a:cubicBezTo>
                    <a:pt x="473" y="65"/>
                    <a:pt x="483" y="66"/>
                    <a:pt x="491" y="68"/>
                  </a:cubicBezTo>
                  <a:lnTo>
                    <a:pt x="504" y="4"/>
                  </a:lnTo>
                  <a:cubicBezTo>
                    <a:pt x="493" y="1"/>
                    <a:pt x="479" y="0"/>
                    <a:pt x="464" y="0"/>
                  </a:cubicBezTo>
                  <a:close/>
                </a:path>
              </a:pathLst>
            </a:custGeom>
            <a:solidFill>
              <a:srgbClr val="DA8A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3" name="Google Shape;2488;p44">
              <a:extLst>
                <a:ext uri="{FF2B5EF4-FFF2-40B4-BE49-F238E27FC236}">
                  <a16:creationId xmlns:a16="http://schemas.microsoft.com/office/drawing/2014/main" id="{09B2C261-CF30-745E-1C1F-E8F75237793C}"/>
                </a:ext>
              </a:extLst>
            </p:cNvPr>
            <p:cNvSpPr/>
            <p:nvPr/>
          </p:nvSpPr>
          <p:spPr>
            <a:xfrm>
              <a:off x="5613042" y="3445459"/>
              <a:ext cx="206875" cy="324194"/>
            </a:xfrm>
            <a:custGeom>
              <a:avLst/>
              <a:gdLst/>
              <a:ahLst/>
              <a:cxnLst/>
              <a:rect l="l" t="t" r="r" b="b"/>
              <a:pathLst>
                <a:path w="1453" h="2277" extrusionOk="0">
                  <a:moveTo>
                    <a:pt x="129" y="0"/>
                  </a:moveTo>
                  <a:lnTo>
                    <a:pt x="1" y="2208"/>
                  </a:lnTo>
                  <a:lnTo>
                    <a:pt x="1188" y="2277"/>
                  </a:lnTo>
                  <a:lnTo>
                    <a:pt x="1453" y="115"/>
                  </a:lnTo>
                  <a:lnTo>
                    <a:pt x="129" y="0"/>
                  </a:ln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4" name="Google Shape;2489;p44">
              <a:extLst>
                <a:ext uri="{FF2B5EF4-FFF2-40B4-BE49-F238E27FC236}">
                  <a16:creationId xmlns:a16="http://schemas.microsoft.com/office/drawing/2014/main" id="{6D382E66-4ABE-2F7B-9A9E-1A1DC6E6D9BA}"/>
                </a:ext>
              </a:extLst>
            </p:cNvPr>
            <p:cNvSpPr/>
            <p:nvPr/>
          </p:nvSpPr>
          <p:spPr>
            <a:xfrm>
              <a:off x="5594248" y="3752560"/>
              <a:ext cx="105359" cy="81013"/>
            </a:xfrm>
            <a:custGeom>
              <a:avLst/>
              <a:gdLst/>
              <a:ahLst/>
              <a:cxnLst/>
              <a:rect l="l" t="t" r="r" b="b"/>
              <a:pathLst>
                <a:path w="740" h="569" extrusionOk="0">
                  <a:moveTo>
                    <a:pt x="675" y="0"/>
                  </a:moveTo>
                  <a:cubicBezTo>
                    <a:pt x="530" y="304"/>
                    <a:pt x="4" y="500"/>
                    <a:pt x="0" y="500"/>
                  </a:cubicBezTo>
                  <a:lnTo>
                    <a:pt x="26" y="568"/>
                  </a:lnTo>
                  <a:cubicBezTo>
                    <a:pt x="47" y="560"/>
                    <a:pt x="581" y="359"/>
                    <a:pt x="739" y="30"/>
                  </a:cubicBezTo>
                  <a:lnTo>
                    <a:pt x="675" y="0"/>
                  </a:lnTo>
                  <a:close/>
                </a:path>
              </a:pathLst>
            </a:custGeom>
            <a:solidFill>
              <a:srgbClr val="2866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5" name="Google Shape;2490;p44">
              <a:extLst>
                <a:ext uri="{FF2B5EF4-FFF2-40B4-BE49-F238E27FC236}">
                  <a16:creationId xmlns:a16="http://schemas.microsoft.com/office/drawing/2014/main" id="{B4DA9E71-1A39-E730-F11F-EE5BDCF98540}"/>
                </a:ext>
              </a:extLst>
            </p:cNvPr>
            <p:cNvSpPr/>
            <p:nvPr/>
          </p:nvSpPr>
          <p:spPr>
            <a:xfrm>
              <a:off x="5788163" y="3501412"/>
              <a:ext cx="11675" cy="16516"/>
            </a:xfrm>
            <a:custGeom>
              <a:avLst/>
              <a:gdLst/>
              <a:ahLst/>
              <a:cxnLst/>
              <a:rect l="l" t="t" r="r" b="b"/>
              <a:pathLst>
                <a:path w="82" h="116" extrusionOk="0">
                  <a:moveTo>
                    <a:pt x="9" y="0"/>
                  </a:moveTo>
                  <a:lnTo>
                    <a:pt x="1" y="107"/>
                  </a:lnTo>
                  <a:lnTo>
                    <a:pt x="73" y="115"/>
                  </a:lnTo>
                  <a:lnTo>
                    <a:pt x="82" y="9"/>
                  </a:lnTo>
                  <a:lnTo>
                    <a:pt x="9" y="0"/>
                  </a:lnTo>
                  <a:close/>
                </a:path>
              </a:pathLst>
            </a:custGeom>
            <a:solidFill>
              <a:srgbClr val="68B6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6" name="Google Shape;2491;p44">
              <a:extLst>
                <a:ext uri="{FF2B5EF4-FFF2-40B4-BE49-F238E27FC236}">
                  <a16:creationId xmlns:a16="http://schemas.microsoft.com/office/drawing/2014/main" id="{29F86424-5110-4C0F-773B-5D543D35EF30}"/>
                </a:ext>
              </a:extLst>
            </p:cNvPr>
            <p:cNvSpPr/>
            <p:nvPr/>
          </p:nvSpPr>
          <p:spPr>
            <a:xfrm>
              <a:off x="5579014" y="3504401"/>
              <a:ext cx="279914" cy="106356"/>
            </a:xfrm>
            <a:custGeom>
              <a:avLst/>
              <a:gdLst/>
              <a:ahLst/>
              <a:cxnLst/>
              <a:rect l="l" t="t" r="r" b="b"/>
              <a:pathLst>
                <a:path w="1966" h="747" extrusionOk="0">
                  <a:moveTo>
                    <a:pt x="1837" y="0"/>
                  </a:moveTo>
                  <a:cubicBezTo>
                    <a:pt x="1837" y="0"/>
                    <a:pt x="1393" y="167"/>
                    <a:pt x="923" y="188"/>
                  </a:cubicBezTo>
                  <a:cubicBezTo>
                    <a:pt x="889" y="190"/>
                    <a:pt x="857" y="191"/>
                    <a:pt x="825" y="191"/>
                  </a:cubicBezTo>
                  <a:cubicBezTo>
                    <a:pt x="417" y="191"/>
                    <a:pt x="171" y="73"/>
                    <a:pt x="171" y="73"/>
                  </a:cubicBezTo>
                  <a:cubicBezTo>
                    <a:pt x="171" y="73"/>
                    <a:pt x="0" y="308"/>
                    <a:pt x="77" y="483"/>
                  </a:cubicBezTo>
                  <a:cubicBezTo>
                    <a:pt x="139" y="632"/>
                    <a:pt x="376" y="747"/>
                    <a:pt x="726" y="747"/>
                  </a:cubicBezTo>
                  <a:cubicBezTo>
                    <a:pt x="788" y="747"/>
                    <a:pt x="854" y="743"/>
                    <a:pt x="923" y="735"/>
                  </a:cubicBezTo>
                  <a:cubicBezTo>
                    <a:pt x="1380" y="688"/>
                    <a:pt x="1730" y="594"/>
                    <a:pt x="1846" y="423"/>
                  </a:cubicBezTo>
                  <a:cubicBezTo>
                    <a:pt x="1965" y="253"/>
                    <a:pt x="1837" y="0"/>
                    <a:pt x="1837" y="0"/>
                  </a:cubicBezTo>
                  <a:close/>
                </a:path>
              </a:pathLst>
            </a:custGeom>
            <a:solidFill>
              <a:srgbClr val="89ADC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7" name="Google Shape;2492;p44">
              <a:extLst>
                <a:ext uri="{FF2B5EF4-FFF2-40B4-BE49-F238E27FC236}">
                  <a16:creationId xmlns:a16="http://schemas.microsoft.com/office/drawing/2014/main" id="{7CBAD194-4B62-CBC2-1518-272751B06930}"/>
                </a:ext>
              </a:extLst>
            </p:cNvPr>
            <p:cNvSpPr/>
            <p:nvPr/>
          </p:nvSpPr>
          <p:spPr>
            <a:xfrm>
              <a:off x="3887740" y="1151526"/>
              <a:ext cx="922179" cy="697080"/>
            </a:xfrm>
            <a:custGeom>
              <a:avLst/>
              <a:gdLst/>
              <a:ahLst/>
              <a:cxnLst/>
              <a:rect l="l" t="t" r="r" b="b"/>
              <a:pathLst>
                <a:path w="6477" h="4896" extrusionOk="0">
                  <a:moveTo>
                    <a:pt x="1013" y="0"/>
                  </a:moveTo>
                  <a:cubicBezTo>
                    <a:pt x="453" y="0"/>
                    <a:pt x="1" y="457"/>
                    <a:pt x="1" y="1017"/>
                  </a:cubicBezTo>
                  <a:lnTo>
                    <a:pt x="1" y="2990"/>
                  </a:lnTo>
                  <a:cubicBezTo>
                    <a:pt x="1" y="3554"/>
                    <a:pt x="453" y="4007"/>
                    <a:pt x="1013" y="4007"/>
                  </a:cubicBezTo>
                  <a:lnTo>
                    <a:pt x="1842" y="4007"/>
                  </a:lnTo>
                  <a:cubicBezTo>
                    <a:pt x="1807" y="4135"/>
                    <a:pt x="1748" y="4272"/>
                    <a:pt x="1645" y="4383"/>
                  </a:cubicBezTo>
                  <a:cubicBezTo>
                    <a:pt x="1338" y="4720"/>
                    <a:pt x="1004" y="4887"/>
                    <a:pt x="1004" y="4887"/>
                  </a:cubicBezTo>
                  <a:cubicBezTo>
                    <a:pt x="1004" y="4887"/>
                    <a:pt x="1099" y="4895"/>
                    <a:pt x="1245" y="4895"/>
                  </a:cubicBezTo>
                  <a:cubicBezTo>
                    <a:pt x="1630" y="4895"/>
                    <a:pt x="2367" y="4837"/>
                    <a:pt x="2649" y="4413"/>
                  </a:cubicBezTo>
                  <a:cubicBezTo>
                    <a:pt x="2756" y="4259"/>
                    <a:pt x="2815" y="4122"/>
                    <a:pt x="2850" y="4007"/>
                  </a:cubicBezTo>
                  <a:lnTo>
                    <a:pt x="5459" y="4007"/>
                  </a:lnTo>
                  <a:cubicBezTo>
                    <a:pt x="6019" y="4007"/>
                    <a:pt x="6476" y="3554"/>
                    <a:pt x="6476" y="2990"/>
                  </a:cubicBezTo>
                  <a:lnTo>
                    <a:pt x="6476" y="1017"/>
                  </a:lnTo>
                  <a:cubicBezTo>
                    <a:pt x="6476" y="457"/>
                    <a:pt x="6019" y="0"/>
                    <a:pt x="5459" y="0"/>
                  </a:cubicBezTo>
                  <a:close/>
                </a:path>
              </a:pathLst>
            </a:custGeom>
            <a:solidFill>
              <a:srgbClr val="F7BF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8" name="Google Shape;2493;p44">
              <a:extLst>
                <a:ext uri="{FF2B5EF4-FFF2-40B4-BE49-F238E27FC236}">
                  <a16:creationId xmlns:a16="http://schemas.microsoft.com/office/drawing/2014/main" id="{37BCE0B2-2FFC-8961-757C-01F30F920611}"/>
                </a:ext>
              </a:extLst>
            </p:cNvPr>
            <p:cNvSpPr/>
            <p:nvPr/>
          </p:nvSpPr>
          <p:spPr>
            <a:xfrm>
              <a:off x="4033675" y="1268843"/>
              <a:ext cx="630163" cy="23919"/>
            </a:xfrm>
            <a:custGeom>
              <a:avLst/>
              <a:gdLst/>
              <a:ahLst/>
              <a:cxnLst/>
              <a:rect l="l" t="t" r="r" b="b"/>
              <a:pathLst>
                <a:path w="4426" h="168" extrusionOk="0">
                  <a:moveTo>
                    <a:pt x="1" y="1"/>
                  </a:moveTo>
                  <a:lnTo>
                    <a:pt x="1" y="167"/>
                  </a:lnTo>
                  <a:lnTo>
                    <a:pt x="4426" y="167"/>
                  </a:lnTo>
                  <a:lnTo>
                    <a:pt x="442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9" name="Google Shape;2494;p44">
              <a:extLst>
                <a:ext uri="{FF2B5EF4-FFF2-40B4-BE49-F238E27FC236}">
                  <a16:creationId xmlns:a16="http://schemas.microsoft.com/office/drawing/2014/main" id="{E3A65ED0-2146-DB3E-C856-615E8C66B56F}"/>
                </a:ext>
              </a:extLst>
            </p:cNvPr>
            <p:cNvSpPr/>
            <p:nvPr/>
          </p:nvSpPr>
          <p:spPr>
            <a:xfrm>
              <a:off x="4033675" y="1476851"/>
              <a:ext cx="630163" cy="23919"/>
            </a:xfrm>
            <a:custGeom>
              <a:avLst/>
              <a:gdLst/>
              <a:ahLst/>
              <a:cxnLst/>
              <a:rect l="l" t="t" r="r" b="b"/>
              <a:pathLst>
                <a:path w="4426" h="168" extrusionOk="0">
                  <a:moveTo>
                    <a:pt x="1" y="1"/>
                  </a:moveTo>
                  <a:lnTo>
                    <a:pt x="1" y="167"/>
                  </a:lnTo>
                  <a:lnTo>
                    <a:pt x="4426" y="167"/>
                  </a:lnTo>
                  <a:lnTo>
                    <a:pt x="442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0" name="Google Shape;2495;p44">
              <a:extLst>
                <a:ext uri="{FF2B5EF4-FFF2-40B4-BE49-F238E27FC236}">
                  <a16:creationId xmlns:a16="http://schemas.microsoft.com/office/drawing/2014/main" id="{BAC5ACBC-3009-92DA-6744-97D9E6282FB0}"/>
                </a:ext>
              </a:extLst>
            </p:cNvPr>
            <p:cNvSpPr/>
            <p:nvPr/>
          </p:nvSpPr>
          <p:spPr>
            <a:xfrm>
              <a:off x="4033675" y="1580784"/>
              <a:ext cx="630163" cy="23919"/>
            </a:xfrm>
            <a:custGeom>
              <a:avLst/>
              <a:gdLst/>
              <a:ahLst/>
              <a:cxnLst/>
              <a:rect l="l" t="t" r="r" b="b"/>
              <a:pathLst>
                <a:path w="4426" h="168" extrusionOk="0">
                  <a:moveTo>
                    <a:pt x="1" y="1"/>
                  </a:moveTo>
                  <a:lnTo>
                    <a:pt x="1" y="168"/>
                  </a:lnTo>
                  <a:lnTo>
                    <a:pt x="4426" y="168"/>
                  </a:lnTo>
                  <a:lnTo>
                    <a:pt x="442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1" name="Google Shape;2496;p44">
              <a:extLst>
                <a:ext uri="{FF2B5EF4-FFF2-40B4-BE49-F238E27FC236}">
                  <a16:creationId xmlns:a16="http://schemas.microsoft.com/office/drawing/2014/main" id="{81E4043D-23AD-4426-E5AE-68896BC05384}"/>
                </a:ext>
              </a:extLst>
            </p:cNvPr>
            <p:cNvSpPr/>
            <p:nvPr/>
          </p:nvSpPr>
          <p:spPr>
            <a:xfrm>
              <a:off x="4033675" y="1372918"/>
              <a:ext cx="630163" cy="23777"/>
            </a:xfrm>
            <a:custGeom>
              <a:avLst/>
              <a:gdLst/>
              <a:ahLst/>
              <a:cxnLst/>
              <a:rect l="l" t="t" r="r" b="b"/>
              <a:pathLst>
                <a:path w="4426" h="167" extrusionOk="0">
                  <a:moveTo>
                    <a:pt x="1" y="0"/>
                  </a:moveTo>
                  <a:lnTo>
                    <a:pt x="1" y="167"/>
                  </a:lnTo>
                  <a:lnTo>
                    <a:pt x="4426" y="167"/>
                  </a:lnTo>
                  <a:lnTo>
                    <a:pt x="442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2" name="Google Shape;2497;p44">
              <a:extLst>
                <a:ext uri="{FF2B5EF4-FFF2-40B4-BE49-F238E27FC236}">
                  <a16:creationId xmlns:a16="http://schemas.microsoft.com/office/drawing/2014/main" id="{B005DB4B-2E1E-2FD1-6BE8-7347A8FFB4D3}"/>
                </a:ext>
              </a:extLst>
            </p:cNvPr>
            <p:cNvSpPr/>
            <p:nvPr/>
          </p:nvSpPr>
          <p:spPr>
            <a:xfrm>
              <a:off x="3367786" y="1542201"/>
              <a:ext cx="424570" cy="627173"/>
            </a:xfrm>
            <a:custGeom>
              <a:avLst/>
              <a:gdLst/>
              <a:ahLst/>
              <a:cxnLst/>
              <a:rect l="l" t="t" r="r" b="b"/>
              <a:pathLst>
                <a:path w="2982" h="4405" extrusionOk="0">
                  <a:moveTo>
                    <a:pt x="934" y="1"/>
                  </a:moveTo>
                  <a:cubicBezTo>
                    <a:pt x="860" y="1"/>
                    <a:pt x="816" y="3"/>
                    <a:pt x="816" y="3"/>
                  </a:cubicBezTo>
                  <a:cubicBezTo>
                    <a:pt x="816" y="3"/>
                    <a:pt x="0" y="3450"/>
                    <a:pt x="308" y="3937"/>
                  </a:cubicBezTo>
                  <a:cubicBezTo>
                    <a:pt x="490" y="4219"/>
                    <a:pt x="1208" y="4405"/>
                    <a:pt x="1821" y="4405"/>
                  </a:cubicBezTo>
                  <a:cubicBezTo>
                    <a:pt x="2256" y="4405"/>
                    <a:pt x="2639" y="4311"/>
                    <a:pt x="2738" y="4091"/>
                  </a:cubicBezTo>
                  <a:cubicBezTo>
                    <a:pt x="2982" y="3561"/>
                    <a:pt x="2563" y="3138"/>
                    <a:pt x="2696" y="2720"/>
                  </a:cubicBezTo>
                  <a:cubicBezTo>
                    <a:pt x="2828" y="2301"/>
                    <a:pt x="2824" y="1976"/>
                    <a:pt x="2879" y="1823"/>
                  </a:cubicBezTo>
                  <a:cubicBezTo>
                    <a:pt x="2939" y="1669"/>
                    <a:pt x="2956" y="1361"/>
                    <a:pt x="2914" y="1062"/>
                  </a:cubicBezTo>
                  <a:cubicBezTo>
                    <a:pt x="2776" y="75"/>
                    <a:pt x="1357" y="1"/>
                    <a:pt x="93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3" name="Google Shape;2498;p44">
              <a:extLst>
                <a:ext uri="{FF2B5EF4-FFF2-40B4-BE49-F238E27FC236}">
                  <a16:creationId xmlns:a16="http://schemas.microsoft.com/office/drawing/2014/main" id="{8E47DF2A-E3A3-F3DE-6DBD-8FD8B7B98692}"/>
                </a:ext>
              </a:extLst>
            </p:cNvPr>
            <p:cNvSpPr/>
            <p:nvPr/>
          </p:nvSpPr>
          <p:spPr>
            <a:xfrm>
              <a:off x="2989353" y="3317037"/>
              <a:ext cx="228374" cy="920186"/>
            </a:xfrm>
            <a:custGeom>
              <a:avLst/>
              <a:gdLst/>
              <a:ahLst/>
              <a:cxnLst/>
              <a:rect l="l" t="t" r="r" b="b"/>
              <a:pathLst>
                <a:path w="1604" h="6463" extrusionOk="0">
                  <a:moveTo>
                    <a:pt x="732" y="1"/>
                  </a:moveTo>
                  <a:cubicBezTo>
                    <a:pt x="732" y="1"/>
                    <a:pt x="668" y="2457"/>
                    <a:pt x="604" y="3166"/>
                  </a:cubicBezTo>
                  <a:cubicBezTo>
                    <a:pt x="536" y="3875"/>
                    <a:pt x="249" y="5622"/>
                    <a:pt x="151" y="5977"/>
                  </a:cubicBezTo>
                  <a:cubicBezTo>
                    <a:pt x="72" y="6266"/>
                    <a:pt x="0" y="6463"/>
                    <a:pt x="249" y="6463"/>
                  </a:cubicBezTo>
                  <a:cubicBezTo>
                    <a:pt x="268" y="6463"/>
                    <a:pt x="290" y="6462"/>
                    <a:pt x="313" y="6459"/>
                  </a:cubicBezTo>
                  <a:cubicBezTo>
                    <a:pt x="638" y="6429"/>
                    <a:pt x="702" y="6365"/>
                    <a:pt x="894" y="5814"/>
                  </a:cubicBezTo>
                  <a:cubicBezTo>
                    <a:pt x="1087" y="5268"/>
                    <a:pt x="1296" y="3841"/>
                    <a:pt x="1411" y="3102"/>
                  </a:cubicBezTo>
                  <a:cubicBezTo>
                    <a:pt x="1539" y="2260"/>
                    <a:pt x="1603" y="1"/>
                    <a:pt x="1603" y="1"/>
                  </a:cubicBezTo>
                  <a:close/>
                </a:path>
              </a:pathLst>
            </a:custGeom>
            <a:solidFill>
              <a:srgbClr val="B1702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4" name="Google Shape;2499;p44">
              <a:extLst>
                <a:ext uri="{FF2B5EF4-FFF2-40B4-BE49-F238E27FC236}">
                  <a16:creationId xmlns:a16="http://schemas.microsoft.com/office/drawing/2014/main" id="{3EBA11E4-C988-C624-0C8C-93A7C248E343}"/>
                </a:ext>
              </a:extLst>
            </p:cNvPr>
            <p:cNvSpPr/>
            <p:nvPr/>
          </p:nvSpPr>
          <p:spPr>
            <a:xfrm>
              <a:off x="3439828" y="3188189"/>
              <a:ext cx="227377" cy="879323"/>
            </a:xfrm>
            <a:custGeom>
              <a:avLst/>
              <a:gdLst/>
              <a:ahLst/>
              <a:cxnLst/>
              <a:rect l="l" t="t" r="r" b="b"/>
              <a:pathLst>
                <a:path w="1597" h="6176" extrusionOk="0">
                  <a:moveTo>
                    <a:pt x="725" y="0"/>
                  </a:moveTo>
                  <a:cubicBezTo>
                    <a:pt x="703" y="671"/>
                    <a:pt x="656" y="2315"/>
                    <a:pt x="605" y="2875"/>
                  </a:cubicBezTo>
                  <a:cubicBezTo>
                    <a:pt x="537" y="3588"/>
                    <a:pt x="251" y="5331"/>
                    <a:pt x="152" y="5686"/>
                  </a:cubicBezTo>
                  <a:cubicBezTo>
                    <a:pt x="72" y="5981"/>
                    <a:pt x="0" y="6176"/>
                    <a:pt x="256" y="6176"/>
                  </a:cubicBezTo>
                  <a:cubicBezTo>
                    <a:pt x="274" y="6176"/>
                    <a:pt x="293" y="6175"/>
                    <a:pt x="315" y="6173"/>
                  </a:cubicBezTo>
                  <a:cubicBezTo>
                    <a:pt x="639" y="6138"/>
                    <a:pt x="703" y="6074"/>
                    <a:pt x="896" y="5523"/>
                  </a:cubicBezTo>
                  <a:cubicBezTo>
                    <a:pt x="1088" y="4977"/>
                    <a:pt x="1297" y="3554"/>
                    <a:pt x="1412" y="2811"/>
                  </a:cubicBezTo>
                  <a:cubicBezTo>
                    <a:pt x="1511" y="2157"/>
                    <a:pt x="1575" y="641"/>
                    <a:pt x="1596" y="0"/>
                  </a:cubicBezTo>
                  <a:close/>
                </a:path>
              </a:pathLst>
            </a:custGeom>
            <a:solidFill>
              <a:srgbClr val="8151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5" name="Google Shape;2500;p44">
              <a:extLst>
                <a:ext uri="{FF2B5EF4-FFF2-40B4-BE49-F238E27FC236}">
                  <a16:creationId xmlns:a16="http://schemas.microsoft.com/office/drawing/2014/main" id="{A60666C5-C6ED-C1FF-D899-127DAE3440DB}"/>
                </a:ext>
              </a:extLst>
            </p:cNvPr>
            <p:cNvSpPr/>
            <p:nvPr/>
          </p:nvSpPr>
          <p:spPr>
            <a:xfrm>
              <a:off x="3768003" y="3341383"/>
              <a:ext cx="228516" cy="990663"/>
            </a:xfrm>
            <a:custGeom>
              <a:avLst/>
              <a:gdLst/>
              <a:ahLst/>
              <a:cxnLst/>
              <a:rect l="l" t="t" r="r" b="b"/>
              <a:pathLst>
                <a:path w="1605" h="6958" extrusionOk="0">
                  <a:moveTo>
                    <a:pt x="0" y="1"/>
                  </a:moveTo>
                  <a:cubicBezTo>
                    <a:pt x="0" y="1"/>
                    <a:pt x="64" y="2756"/>
                    <a:pt x="192" y="3593"/>
                  </a:cubicBezTo>
                  <a:cubicBezTo>
                    <a:pt x="308" y="4336"/>
                    <a:pt x="517" y="5759"/>
                    <a:pt x="709" y="6305"/>
                  </a:cubicBezTo>
                  <a:cubicBezTo>
                    <a:pt x="901" y="6856"/>
                    <a:pt x="970" y="6920"/>
                    <a:pt x="1290" y="6955"/>
                  </a:cubicBezTo>
                  <a:cubicBezTo>
                    <a:pt x="1311" y="6957"/>
                    <a:pt x="1331" y="6958"/>
                    <a:pt x="1349" y="6958"/>
                  </a:cubicBezTo>
                  <a:cubicBezTo>
                    <a:pt x="1605" y="6958"/>
                    <a:pt x="1532" y="6763"/>
                    <a:pt x="1452" y="6468"/>
                  </a:cubicBezTo>
                  <a:cubicBezTo>
                    <a:pt x="1354" y="6113"/>
                    <a:pt x="1068" y="4370"/>
                    <a:pt x="1004" y="3657"/>
                  </a:cubicBezTo>
                  <a:cubicBezTo>
                    <a:pt x="936" y="2948"/>
                    <a:pt x="871" y="1"/>
                    <a:pt x="871" y="1"/>
                  </a:cubicBezTo>
                  <a:close/>
                </a:path>
              </a:pathLst>
            </a:custGeom>
            <a:solidFill>
              <a:srgbClr val="B1702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6" name="Google Shape;2501;p44">
              <a:extLst>
                <a:ext uri="{FF2B5EF4-FFF2-40B4-BE49-F238E27FC236}">
                  <a16:creationId xmlns:a16="http://schemas.microsoft.com/office/drawing/2014/main" id="{C8037FFA-575A-6609-8C6D-08ACB90569EA}"/>
                </a:ext>
              </a:extLst>
            </p:cNvPr>
            <p:cNvSpPr/>
            <p:nvPr/>
          </p:nvSpPr>
          <p:spPr>
            <a:xfrm>
              <a:off x="4104862" y="3213104"/>
              <a:ext cx="227377" cy="948661"/>
            </a:xfrm>
            <a:custGeom>
              <a:avLst/>
              <a:gdLst/>
              <a:ahLst/>
              <a:cxnLst/>
              <a:rect l="l" t="t" r="r" b="b"/>
              <a:pathLst>
                <a:path w="1597" h="6663" extrusionOk="0">
                  <a:moveTo>
                    <a:pt x="0" y="0"/>
                  </a:moveTo>
                  <a:cubicBezTo>
                    <a:pt x="26" y="637"/>
                    <a:pt x="86" y="2644"/>
                    <a:pt x="184" y="3298"/>
                  </a:cubicBezTo>
                  <a:cubicBezTo>
                    <a:pt x="299" y="4041"/>
                    <a:pt x="509" y="5464"/>
                    <a:pt x="701" y="6015"/>
                  </a:cubicBezTo>
                  <a:cubicBezTo>
                    <a:pt x="893" y="6561"/>
                    <a:pt x="962" y="6625"/>
                    <a:pt x="1282" y="6660"/>
                  </a:cubicBezTo>
                  <a:cubicBezTo>
                    <a:pt x="1303" y="6662"/>
                    <a:pt x="1323" y="6663"/>
                    <a:pt x="1341" y="6663"/>
                  </a:cubicBezTo>
                  <a:cubicBezTo>
                    <a:pt x="1596" y="6663"/>
                    <a:pt x="1524" y="6468"/>
                    <a:pt x="1444" y="6173"/>
                  </a:cubicBezTo>
                  <a:cubicBezTo>
                    <a:pt x="1346" y="5818"/>
                    <a:pt x="1060" y="4075"/>
                    <a:pt x="996" y="3366"/>
                  </a:cubicBezTo>
                  <a:cubicBezTo>
                    <a:pt x="944" y="2803"/>
                    <a:pt x="893" y="671"/>
                    <a:pt x="872" y="0"/>
                  </a:cubicBezTo>
                  <a:close/>
                </a:path>
              </a:pathLst>
            </a:custGeom>
            <a:solidFill>
              <a:srgbClr val="8151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7" name="Google Shape;2502;p44">
              <a:extLst>
                <a:ext uri="{FF2B5EF4-FFF2-40B4-BE49-F238E27FC236}">
                  <a16:creationId xmlns:a16="http://schemas.microsoft.com/office/drawing/2014/main" id="{A5122A7E-46C8-14F8-E0E9-17C9EB9722C6}"/>
                </a:ext>
              </a:extLst>
            </p:cNvPr>
            <p:cNvSpPr/>
            <p:nvPr/>
          </p:nvSpPr>
          <p:spPr>
            <a:xfrm>
              <a:off x="2900084" y="2231292"/>
              <a:ext cx="1416514" cy="1161516"/>
            </a:xfrm>
            <a:custGeom>
              <a:avLst/>
              <a:gdLst/>
              <a:ahLst/>
              <a:cxnLst/>
              <a:rect l="l" t="t" r="r" b="b"/>
              <a:pathLst>
                <a:path w="9949" h="8158" extrusionOk="0">
                  <a:moveTo>
                    <a:pt x="1758" y="0"/>
                  </a:moveTo>
                  <a:cubicBezTo>
                    <a:pt x="1394" y="0"/>
                    <a:pt x="1067" y="12"/>
                    <a:pt x="906" y="49"/>
                  </a:cubicBezTo>
                  <a:cubicBezTo>
                    <a:pt x="556" y="126"/>
                    <a:pt x="1" y="263"/>
                    <a:pt x="219" y="1083"/>
                  </a:cubicBezTo>
                  <a:cubicBezTo>
                    <a:pt x="432" y="1899"/>
                    <a:pt x="821" y="4701"/>
                    <a:pt x="864" y="5863"/>
                  </a:cubicBezTo>
                  <a:cubicBezTo>
                    <a:pt x="906" y="7025"/>
                    <a:pt x="906" y="7973"/>
                    <a:pt x="1466" y="8101"/>
                  </a:cubicBezTo>
                  <a:cubicBezTo>
                    <a:pt x="1652" y="8144"/>
                    <a:pt x="2250" y="8158"/>
                    <a:pt x="2965" y="8158"/>
                  </a:cubicBezTo>
                  <a:cubicBezTo>
                    <a:pt x="4394" y="8158"/>
                    <a:pt x="6288" y="8101"/>
                    <a:pt x="6288" y="8101"/>
                  </a:cubicBezTo>
                  <a:cubicBezTo>
                    <a:pt x="6288" y="8101"/>
                    <a:pt x="7023" y="8101"/>
                    <a:pt x="7924" y="7755"/>
                  </a:cubicBezTo>
                  <a:cubicBezTo>
                    <a:pt x="8830" y="7413"/>
                    <a:pt x="9389" y="7195"/>
                    <a:pt x="9389" y="7195"/>
                  </a:cubicBezTo>
                  <a:cubicBezTo>
                    <a:pt x="9389" y="7195"/>
                    <a:pt x="9949" y="6854"/>
                    <a:pt x="8830" y="6721"/>
                  </a:cubicBezTo>
                  <a:cubicBezTo>
                    <a:pt x="8525" y="6686"/>
                    <a:pt x="8021" y="6674"/>
                    <a:pt x="7449" y="6674"/>
                  </a:cubicBezTo>
                  <a:cubicBezTo>
                    <a:pt x="5926" y="6674"/>
                    <a:pt x="3922" y="6764"/>
                    <a:pt x="3922" y="6764"/>
                  </a:cubicBezTo>
                  <a:lnTo>
                    <a:pt x="3362" y="49"/>
                  </a:lnTo>
                  <a:cubicBezTo>
                    <a:pt x="3362" y="49"/>
                    <a:pt x="2485" y="0"/>
                    <a:pt x="1758" y="0"/>
                  </a:cubicBezTo>
                  <a:close/>
                </a:path>
              </a:pathLst>
            </a:custGeom>
            <a:solidFill>
              <a:srgbClr val="E0D2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8" name="Google Shape;2503;p44">
              <a:extLst>
                <a:ext uri="{FF2B5EF4-FFF2-40B4-BE49-F238E27FC236}">
                  <a16:creationId xmlns:a16="http://schemas.microsoft.com/office/drawing/2014/main" id="{28583F91-9704-DAE9-88A4-B668F419306C}"/>
                </a:ext>
              </a:extLst>
            </p:cNvPr>
            <p:cNvSpPr/>
            <p:nvPr/>
          </p:nvSpPr>
          <p:spPr>
            <a:xfrm>
              <a:off x="2999889" y="2231292"/>
              <a:ext cx="1254061" cy="1083066"/>
            </a:xfrm>
            <a:custGeom>
              <a:avLst/>
              <a:gdLst/>
              <a:ahLst/>
              <a:cxnLst/>
              <a:rect l="l" t="t" r="r" b="b"/>
              <a:pathLst>
                <a:path w="8808" h="7607" extrusionOk="0">
                  <a:moveTo>
                    <a:pt x="1057" y="0"/>
                  </a:moveTo>
                  <a:cubicBezTo>
                    <a:pt x="693" y="0"/>
                    <a:pt x="366" y="12"/>
                    <a:pt x="205" y="49"/>
                  </a:cubicBezTo>
                  <a:cubicBezTo>
                    <a:pt x="158" y="58"/>
                    <a:pt x="107" y="71"/>
                    <a:pt x="56" y="84"/>
                  </a:cubicBezTo>
                  <a:cubicBezTo>
                    <a:pt x="5" y="225"/>
                    <a:pt x="0" y="412"/>
                    <a:pt x="64" y="660"/>
                  </a:cubicBezTo>
                  <a:cubicBezTo>
                    <a:pt x="282" y="1480"/>
                    <a:pt x="667" y="4278"/>
                    <a:pt x="709" y="5440"/>
                  </a:cubicBezTo>
                  <a:cubicBezTo>
                    <a:pt x="726" y="5863"/>
                    <a:pt x="812" y="7063"/>
                    <a:pt x="1218" y="7392"/>
                  </a:cubicBezTo>
                  <a:cubicBezTo>
                    <a:pt x="1422" y="7558"/>
                    <a:pt x="1761" y="7598"/>
                    <a:pt x="2085" y="7598"/>
                  </a:cubicBezTo>
                  <a:cubicBezTo>
                    <a:pt x="2388" y="7598"/>
                    <a:pt x="2678" y="7563"/>
                    <a:pt x="2830" y="7563"/>
                  </a:cubicBezTo>
                  <a:cubicBezTo>
                    <a:pt x="2838" y="7563"/>
                    <a:pt x="2846" y="7563"/>
                    <a:pt x="2854" y="7563"/>
                  </a:cubicBezTo>
                  <a:cubicBezTo>
                    <a:pt x="3809" y="7593"/>
                    <a:pt x="5097" y="7598"/>
                    <a:pt x="5755" y="7598"/>
                  </a:cubicBezTo>
                  <a:cubicBezTo>
                    <a:pt x="6019" y="7598"/>
                    <a:pt x="6181" y="7597"/>
                    <a:pt x="6181" y="7597"/>
                  </a:cubicBezTo>
                  <a:cubicBezTo>
                    <a:pt x="6181" y="7597"/>
                    <a:pt x="6256" y="7606"/>
                    <a:pt x="6390" y="7606"/>
                  </a:cubicBezTo>
                  <a:cubicBezTo>
                    <a:pt x="6660" y="7606"/>
                    <a:pt x="7168" y="7568"/>
                    <a:pt x="7774" y="7336"/>
                  </a:cubicBezTo>
                  <a:cubicBezTo>
                    <a:pt x="8206" y="7174"/>
                    <a:pt x="8556" y="7037"/>
                    <a:pt x="8808" y="6943"/>
                  </a:cubicBezTo>
                  <a:cubicBezTo>
                    <a:pt x="8752" y="6858"/>
                    <a:pt x="8569" y="6773"/>
                    <a:pt x="8129" y="6721"/>
                  </a:cubicBezTo>
                  <a:cubicBezTo>
                    <a:pt x="7824" y="6686"/>
                    <a:pt x="7320" y="6674"/>
                    <a:pt x="6748" y="6674"/>
                  </a:cubicBezTo>
                  <a:cubicBezTo>
                    <a:pt x="5225" y="6674"/>
                    <a:pt x="3221" y="6764"/>
                    <a:pt x="3221" y="6764"/>
                  </a:cubicBezTo>
                  <a:lnTo>
                    <a:pt x="2661" y="49"/>
                  </a:lnTo>
                  <a:cubicBezTo>
                    <a:pt x="2661" y="49"/>
                    <a:pt x="1784" y="0"/>
                    <a:pt x="1057" y="0"/>
                  </a:cubicBezTo>
                  <a:close/>
                </a:path>
              </a:pathLst>
            </a:custGeom>
            <a:solidFill>
              <a:srgbClr val="C8BD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9" name="Google Shape;2504;p44">
              <a:extLst>
                <a:ext uri="{FF2B5EF4-FFF2-40B4-BE49-F238E27FC236}">
                  <a16:creationId xmlns:a16="http://schemas.microsoft.com/office/drawing/2014/main" id="{18DCE58C-0D61-E914-B6AE-87DA38FA869E}"/>
                </a:ext>
              </a:extLst>
            </p:cNvPr>
            <p:cNvSpPr/>
            <p:nvPr/>
          </p:nvSpPr>
          <p:spPr>
            <a:xfrm>
              <a:off x="4284255" y="3640084"/>
              <a:ext cx="314512" cy="472551"/>
            </a:xfrm>
            <a:custGeom>
              <a:avLst/>
              <a:gdLst/>
              <a:ahLst/>
              <a:cxnLst/>
              <a:rect l="l" t="t" r="r" b="b"/>
              <a:pathLst>
                <a:path w="2209" h="3319" extrusionOk="0">
                  <a:moveTo>
                    <a:pt x="1487" y="0"/>
                  </a:moveTo>
                  <a:cubicBezTo>
                    <a:pt x="1444" y="4"/>
                    <a:pt x="1402" y="13"/>
                    <a:pt x="1359" y="13"/>
                  </a:cubicBezTo>
                  <a:cubicBezTo>
                    <a:pt x="906" y="51"/>
                    <a:pt x="1" y="85"/>
                    <a:pt x="1" y="85"/>
                  </a:cubicBezTo>
                  <a:cubicBezTo>
                    <a:pt x="1" y="85"/>
                    <a:pt x="218" y="1491"/>
                    <a:pt x="244" y="1790"/>
                  </a:cubicBezTo>
                  <a:cubicBezTo>
                    <a:pt x="270" y="2084"/>
                    <a:pt x="278" y="2606"/>
                    <a:pt x="304" y="2708"/>
                  </a:cubicBezTo>
                  <a:cubicBezTo>
                    <a:pt x="364" y="2930"/>
                    <a:pt x="389" y="3131"/>
                    <a:pt x="851" y="3259"/>
                  </a:cubicBezTo>
                  <a:cubicBezTo>
                    <a:pt x="1003" y="3300"/>
                    <a:pt x="1159" y="3318"/>
                    <a:pt x="1307" y="3318"/>
                  </a:cubicBezTo>
                  <a:cubicBezTo>
                    <a:pt x="1607" y="3318"/>
                    <a:pt x="1874" y="3244"/>
                    <a:pt x="2008" y="3135"/>
                  </a:cubicBezTo>
                  <a:cubicBezTo>
                    <a:pt x="2209" y="2977"/>
                    <a:pt x="1414" y="2255"/>
                    <a:pt x="1414" y="2255"/>
                  </a:cubicBezTo>
                  <a:cubicBezTo>
                    <a:pt x="1414" y="2255"/>
                    <a:pt x="1367" y="1260"/>
                    <a:pt x="1487" y="26"/>
                  </a:cubicBezTo>
                  <a:cubicBezTo>
                    <a:pt x="1487" y="17"/>
                    <a:pt x="1487" y="9"/>
                    <a:pt x="1487" y="0"/>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0" name="Google Shape;2505;p44">
              <a:extLst>
                <a:ext uri="{FF2B5EF4-FFF2-40B4-BE49-F238E27FC236}">
                  <a16:creationId xmlns:a16="http://schemas.microsoft.com/office/drawing/2014/main" id="{911C7A58-4BAF-C022-5EC2-23401290D68E}"/>
                </a:ext>
              </a:extLst>
            </p:cNvPr>
            <p:cNvSpPr/>
            <p:nvPr/>
          </p:nvSpPr>
          <p:spPr>
            <a:xfrm>
              <a:off x="4271441" y="3965124"/>
              <a:ext cx="467283" cy="255710"/>
            </a:xfrm>
            <a:custGeom>
              <a:avLst/>
              <a:gdLst/>
              <a:ahLst/>
              <a:cxnLst/>
              <a:rect l="l" t="t" r="r" b="b"/>
              <a:pathLst>
                <a:path w="3282" h="1796" extrusionOk="0">
                  <a:moveTo>
                    <a:pt x="1577" y="1"/>
                  </a:moveTo>
                  <a:cubicBezTo>
                    <a:pt x="1562" y="1"/>
                    <a:pt x="1549" y="7"/>
                    <a:pt x="1539" y="19"/>
                  </a:cubicBezTo>
                  <a:cubicBezTo>
                    <a:pt x="1445" y="130"/>
                    <a:pt x="1128" y="280"/>
                    <a:pt x="919" y="297"/>
                  </a:cubicBezTo>
                  <a:cubicBezTo>
                    <a:pt x="891" y="300"/>
                    <a:pt x="863" y="301"/>
                    <a:pt x="836" y="301"/>
                  </a:cubicBezTo>
                  <a:cubicBezTo>
                    <a:pt x="573" y="301"/>
                    <a:pt x="375" y="188"/>
                    <a:pt x="298" y="188"/>
                  </a:cubicBezTo>
                  <a:cubicBezTo>
                    <a:pt x="292" y="188"/>
                    <a:pt x="287" y="189"/>
                    <a:pt x="283" y="190"/>
                  </a:cubicBezTo>
                  <a:cubicBezTo>
                    <a:pt x="210" y="207"/>
                    <a:pt x="193" y="639"/>
                    <a:pt x="185" y="792"/>
                  </a:cubicBezTo>
                  <a:cubicBezTo>
                    <a:pt x="172" y="946"/>
                    <a:pt x="1" y="1352"/>
                    <a:pt x="231" y="1480"/>
                  </a:cubicBezTo>
                  <a:cubicBezTo>
                    <a:pt x="323" y="1532"/>
                    <a:pt x="491" y="1541"/>
                    <a:pt x="640" y="1541"/>
                  </a:cubicBezTo>
                  <a:cubicBezTo>
                    <a:pt x="719" y="1541"/>
                    <a:pt x="793" y="1539"/>
                    <a:pt x="848" y="1539"/>
                  </a:cubicBezTo>
                  <a:cubicBezTo>
                    <a:pt x="869" y="1539"/>
                    <a:pt x="887" y="1539"/>
                    <a:pt x="902" y="1540"/>
                  </a:cubicBezTo>
                  <a:cubicBezTo>
                    <a:pt x="909" y="1540"/>
                    <a:pt x="917" y="1541"/>
                    <a:pt x="924" y="1541"/>
                  </a:cubicBezTo>
                  <a:cubicBezTo>
                    <a:pt x="1046" y="1541"/>
                    <a:pt x="1141" y="1475"/>
                    <a:pt x="1282" y="1467"/>
                  </a:cubicBezTo>
                  <a:cubicBezTo>
                    <a:pt x="1294" y="1466"/>
                    <a:pt x="1307" y="1466"/>
                    <a:pt x="1320" y="1466"/>
                  </a:cubicBezTo>
                  <a:cubicBezTo>
                    <a:pt x="1469" y="1466"/>
                    <a:pt x="1675" y="1529"/>
                    <a:pt x="1726" y="1553"/>
                  </a:cubicBezTo>
                  <a:cubicBezTo>
                    <a:pt x="1778" y="1573"/>
                    <a:pt x="1933" y="1796"/>
                    <a:pt x="2471" y="1796"/>
                  </a:cubicBezTo>
                  <a:cubicBezTo>
                    <a:pt x="2511" y="1796"/>
                    <a:pt x="2553" y="1795"/>
                    <a:pt x="2598" y="1792"/>
                  </a:cubicBezTo>
                  <a:cubicBezTo>
                    <a:pt x="3239" y="1754"/>
                    <a:pt x="3281" y="1275"/>
                    <a:pt x="3187" y="1070"/>
                  </a:cubicBezTo>
                  <a:cubicBezTo>
                    <a:pt x="3089" y="865"/>
                    <a:pt x="2935" y="899"/>
                    <a:pt x="2636" y="784"/>
                  </a:cubicBezTo>
                  <a:cubicBezTo>
                    <a:pt x="2410" y="698"/>
                    <a:pt x="2111" y="540"/>
                    <a:pt x="2004" y="438"/>
                  </a:cubicBezTo>
                  <a:cubicBezTo>
                    <a:pt x="1913" y="343"/>
                    <a:pt x="1692" y="1"/>
                    <a:pt x="157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1" name="Google Shape;2506;p44">
              <a:extLst>
                <a:ext uri="{FF2B5EF4-FFF2-40B4-BE49-F238E27FC236}">
                  <a16:creationId xmlns:a16="http://schemas.microsoft.com/office/drawing/2014/main" id="{83FA334D-50CA-FF3C-4690-1CBDD069FCA9}"/>
                </a:ext>
              </a:extLst>
            </p:cNvPr>
            <p:cNvSpPr/>
            <p:nvPr/>
          </p:nvSpPr>
          <p:spPr>
            <a:xfrm>
              <a:off x="3423739" y="2890199"/>
              <a:ext cx="1089330" cy="1019992"/>
            </a:xfrm>
            <a:custGeom>
              <a:avLst/>
              <a:gdLst/>
              <a:ahLst/>
              <a:cxnLst/>
              <a:rect l="l" t="t" r="r" b="b"/>
              <a:pathLst>
                <a:path w="7651" h="7164" extrusionOk="0">
                  <a:moveTo>
                    <a:pt x="2307" y="0"/>
                  </a:moveTo>
                  <a:lnTo>
                    <a:pt x="116" y="257"/>
                  </a:lnTo>
                  <a:cubicBezTo>
                    <a:pt x="116" y="257"/>
                    <a:pt x="0" y="1615"/>
                    <a:pt x="257" y="2102"/>
                  </a:cubicBezTo>
                  <a:cubicBezTo>
                    <a:pt x="534" y="2619"/>
                    <a:pt x="1440" y="2922"/>
                    <a:pt x="2311" y="2948"/>
                  </a:cubicBezTo>
                  <a:cubicBezTo>
                    <a:pt x="2348" y="2949"/>
                    <a:pt x="2387" y="2950"/>
                    <a:pt x="2428" y="2950"/>
                  </a:cubicBezTo>
                  <a:cubicBezTo>
                    <a:pt x="3035" y="2950"/>
                    <a:pt x="4084" y="2817"/>
                    <a:pt x="4760" y="2817"/>
                  </a:cubicBezTo>
                  <a:cubicBezTo>
                    <a:pt x="5086" y="2817"/>
                    <a:pt x="5326" y="2847"/>
                    <a:pt x="5387" y="2939"/>
                  </a:cubicBezTo>
                  <a:cubicBezTo>
                    <a:pt x="5583" y="3238"/>
                    <a:pt x="6019" y="6732"/>
                    <a:pt x="6083" y="7018"/>
                  </a:cubicBezTo>
                  <a:cubicBezTo>
                    <a:pt x="6102" y="7103"/>
                    <a:pt x="6479" y="7164"/>
                    <a:pt x="6848" y="7164"/>
                  </a:cubicBezTo>
                  <a:cubicBezTo>
                    <a:pt x="7152" y="7164"/>
                    <a:pt x="7451" y="7122"/>
                    <a:pt x="7540" y="7018"/>
                  </a:cubicBezTo>
                  <a:cubicBezTo>
                    <a:pt x="7651" y="6886"/>
                    <a:pt x="7527" y="2239"/>
                    <a:pt x="7074" y="1218"/>
                  </a:cubicBezTo>
                  <a:cubicBezTo>
                    <a:pt x="6625" y="197"/>
                    <a:pt x="2307" y="0"/>
                    <a:pt x="2307" y="0"/>
                  </a:cubicBezTo>
                  <a:close/>
                </a:path>
              </a:pathLst>
            </a:custGeom>
            <a:solidFill>
              <a:srgbClr val="14497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2" name="Google Shape;2507;p44">
              <a:extLst>
                <a:ext uri="{FF2B5EF4-FFF2-40B4-BE49-F238E27FC236}">
                  <a16:creationId xmlns:a16="http://schemas.microsoft.com/office/drawing/2014/main" id="{2123009F-168D-0DC8-9540-D95999C6A0AA}"/>
                </a:ext>
              </a:extLst>
            </p:cNvPr>
            <p:cNvSpPr/>
            <p:nvPr/>
          </p:nvSpPr>
          <p:spPr>
            <a:xfrm>
              <a:off x="3921768" y="3667989"/>
              <a:ext cx="283616" cy="512986"/>
            </a:xfrm>
            <a:custGeom>
              <a:avLst/>
              <a:gdLst/>
              <a:ahLst/>
              <a:cxnLst/>
              <a:rect l="l" t="t" r="r" b="b"/>
              <a:pathLst>
                <a:path w="1992" h="3603" extrusionOk="0">
                  <a:moveTo>
                    <a:pt x="791" y="1"/>
                  </a:moveTo>
                  <a:cubicBezTo>
                    <a:pt x="791" y="1"/>
                    <a:pt x="462" y="1384"/>
                    <a:pt x="372" y="1666"/>
                  </a:cubicBezTo>
                  <a:cubicBezTo>
                    <a:pt x="283" y="1953"/>
                    <a:pt x="95" y="2439"/>
                    <a:pt x="82" y="2542"/>
                  </a:cubicBezTo>
                  <a:cubicBezTo>
                    <a:pt x="52" y="2773"/>
                    <a:pt x="1" y="2965"/>
                    <a:pt x="381" y="3260"/>
                  </a:cubicBezTo>
                  <a:cubicBezTo>
                    <a:pt x="683" y="3490"/>
                    <a:pt x="1052" y="3602"/>
                    <a:pt x="1315" y="3602"/>
                  </a:cubicBezTo>
                  <a:cubicBezTo>
                    <a:pt x="1384" y="3602"/>
                    <a:pt x="1445" y="3595"/>
                    <a:pt x="1496" y="3580"/>
                  </a:cubicBezTo>
                  <a:cubicBezTo>
                    <a:pt x="1744" y="3507"/>
                    <a:pt x="1278" y="2542"/>
                    <a:pt x="1278" y="2542"/>
                  </a:cubicBezTo>
                  <a:cubicBezTo>
                    <a:pt x="1278" y="2542"/>
                    <a:pt x="1991" y="325"/>
                    <a:pt x="1987" y="317"/>
                  </a:cubicBezTo>
                  <a:cubicBezTo>
                    <a:pt x="1970" y="278"/>
                    <a:pt x="791" y="1"/>
                    <a:pt x="791" y="1"/>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 name="Google Shape;2508;p44">
              <a:extLst>
                <a:ext uri="{FF2B5EF4-FFF2-40B4-BE49-F238E27FC236}">
                  <a16:creationId xmlns:a16="http://schemas.microsoft.com/office/drawing/2014/main" id="{2E8E097F-8FD6-61D8-9375-9BE4A64E4D62}"/>
                </a:ext>
              </a:extLst>
            </p:cNvPr>
            <p:cNvSpPr/>
            <p:nvPr/>
          </p:nvSpPr>
          <p:spPr>
            <a:xfrm>
              <a:off x="3831217" y="3992745"/>
              <a:ext cx="437099" cy="343557"/>
            </a:xfrm>
            <a:custGeom>
              <a:avLst/>
              <a:gdLst/>
              <a:ahLst/>
              <a:cxnLst/>
              <a:rect l="l" t="t" r="r" b="b"/>
              <a:pathLst>
                <a:path w="3070" h="2413" extrusionOk="0">
                  <a:moveTo>
                    <a:pt x="698" y="0"/>
                  </a:moveTo>
                  <a:cubicBezTo>
                    <a:pt x="624" y="0"/>
                    <a:pt x="452" y="386"/>
                    <a:pt x="385" y="522"/>
                  </a:cubicBezTo>
                  <a:cubicBezTo>
                    <a:pt x="312" y="663"/>
                    <a:pt x="0" y="970"/>
                    <a:pt x="167" y="1179"/>
                  </a:cubicBezTo>
                  <a:cubicBezTo>
                    <a:pt x="282" y="1320"/>
                    <a:pt x="650" y="1431"/>
                    <a:pt x="769" y="1487"/>
                  </a:cubicBezTo>
                  <a:cubicBezTo>
                    <a:pt x="885" y="1542"/>
                    <a:pt x="1004" y="1517"/>
                    <a:pt x="1145" y="1564"/>
                  </a:cubicBezTo>
                  <a:cubicBezTo>
                    <a:pt x="1290" y="1611"/>
                    <a:pt x="1483" y="1765"/>
                    <a:pt x="1525" y="1807"/>
                  </a:cubicBezTo>
                  <a:cubicBezTo>
                    <a:pt x="1568" y="1850"/>
                    <a:pt x="1636" y="2153"/>
                    <a:pt x="2243" y="2358"/>
                  </a:cubicBezTo>
                  <a:cubicBezTo>
                    <a:pt x="2356" y="2396"/>
                    <a:pt x="2455" y="2413"/>
                    <a:pt x="2542" y="2413"/>
                  </a:cubicBezTo>
                  <a:cubicBezTo>
                    <a:pt x="2924" y="2413"/>
                    <a:pt x="3069" y="2098"/>
                    <a:pt x="3059" y="1914"/>
                  </a:cubicBezTo>
                  <a:cubicBezTo>
                    <a:pt x="3046" y="1688"/>
                    <a:pt x="2888" y="1658"/>
                    <a:pt x="2657" y="1440"/>
                  </a:cubicBezTo>
                  <a:cubicBezTo>
                    <a:pt x="2482" y="1278"/>
                    <a:pt x="2264" y="1017"/>
                    <a:pt x="2204" y="880"/>
                  </a:cubicBezTo>
                  <a:cubicBezTo>
                    <a:pt x="2152" y="752"/>
                    <a:pt x="2071" y="314"/>
                    <a:pt x="1955" y="314"/>
                  </a:cubicBezTo>
                  <a:cubicBezTo>
                    <a:pt x="1947" y="314"/>
                    <a:pt x="1939" y="316"/>
                    <a:pt x="1931" y="321"/>
                  </a:cubicBezTo>
                  <a:cubicBezTo>
                    <a:pt x="1857" y="358"/>
                    <a:pt x="1707" y="381"/>
                    <a:pt x="1556" y="381"/>
                  </a:cubicBezTo>
                  <a:cubicBezTo>
                    <a:pt x="1446" y="381"/>
                    <a:pt x="1336" y="369"/>
                    <a:pt x="1252" y="342"/>
                  </a:cubicBezTo>
                  <a:cubicBezTo>
                    <a:pt x="940" y="248"/>
                    <a:pt x="773" y="9"/>
                    <a:pt x="701" y="0"/>
                  </a:cubicBezTo>
                  <a:cubicBezTo>
                    <a:pt x="700" y="0"/>
                    <a:pt x="699" y="0"/>
                    <a:pt x="69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 name="Google Shape;2509;p44">
              <a:extLst>
                <a:ext uri="{FF2B5EF4-FFF2-40B4-BE49-F238E27FC236}">
                  <a16:creationId xmlns:a16="http://schemas.microsoft.com/office/drawing/2014/main" id="{FCAA73C2-D3D0-EF89-A497-30DCBBFE64C5}"/>
                </a:ext>
              </a:extLst>
            </p:cNvPr>
            <p:cNvSpPr/>
            <p:nvPr/>
          </p:nvSpPr>
          <p:spPr>
            <a:xfrm>
              <a:off x="3240645" y="2913264"/>
              <a:ext cx="1093032" cy="1058007"/>
            </a:xfrm>
            <a:custGeom>
              <a:avLst/>
              <a:gdLst/>
              <a:ahLst/>
              <a:cxnLst/>
              <a:rect l="l" t="t" r="r" b="b"/>
              <a:pathLst>
                <a:path w="7677" h="7431" extrusionOk="0">
                  <a:moveTo>
                    <a:pt x="334" y="1"/>
                  </a:moveTo>
                  <a:cubicBezTo>
                    <a:pt x="334" y="1"/>
                    <a:pt x="1" y="1325"/>
                    <a:pt x="180" y="1846"/>
                  </a:cubicBezTo>
                  <a:cubicBezTo>
                    <a:pt x="368" y="2401"/>
                    <a:pt x="1201" y="2781"/>
                    <a:pt x="2072" y="2833"/>
                  </a:cubicBezTo>
                  <a:cubicBezTo>
                    <a:pt x="2854" y="2875"/>
                    <a:pt x="4678" y="2999"/>
                    <a:pt x="5336" y="3166"/>
                  </a:cubicBezTo>
                  <a:cubicBezTo>
                    <a:pt x="5195" y="3913"/>
                    <a:pt x="5020" y="6613"/>
                    <a:pt x="4981" y="6856"/>
                  </a:cubicBezTo>
                  <a:cubicBezTo>
                    <a:pt x="4955" y="6996"/>
                    <a:pt x="5819" y="7431"/>
                    <a:pt x="6207" y="7431"/>
                  </a:cubicBezTo>
                  <a:cubicBezTo>
                    <a:pt x="6257" y="7431"/>
                    <a:pt x="6300" y="7423"/>
                    <a:pt x="6331" y="7407"/>
                  </a:cubicBezTo>
                  <a:cubicBezTo>
                    <a:pt x="6434" y="7352"/>
                    <a:pt x="7296" y="4234"/>
                    <a:pt x="7454" y="3717"/>
                  </a:cubicBezTo>
                  <a:cubicBezTo>
                    <a:pt x="7634" y="3144"/>
                    <a:pt x="7677" y="2393"/>
                    <a:pt x="7523" y="1995"/>
                  </a:cubicBezTo>
                  <a:cubicBezTo>
                    <a:pt x="7369" y="1598"/>
                    <a:pt x="6728" y="1175"/>
                    <a:pt x="6019" y="910"/>
                  </a:cubicBezTo>
                  <a:cubicBezTo>
                    <a:pt x="4558" y="368"/>
                    <a:pt x="2542" y="99"/>
                    <a:pt x="2542" y="99"/>
                  </a:cubicBezTo>
                  <a:lnTo>
                    <a:pt x="334" y="1"/>
                  </a:lnTo>
                  <a:close/>
                </a:path>
              </a:pathLst>
            </a:custGeom>
            <a:solidFill>
              <a:srgbClr val="14497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5" name="Google Shape;2510;p44">
              <a:extLst>
                <a:ext uri="{FF2B5EF4-FFF2-40B4-BE49-F238E27FC236}">
                  <a16:creationId xmlns:a16="http://schemas.microsoft.com/office/drawing/2014/main" id="{CA7A9CF6-3E2E-0974-1E66-CF16FE8F0B06}"/>
                </a:ext>
              </a:extLst>
            </p:cNvPr>
            <p:cNvSpPr/>
            <p:nvPr/>
          </p:nvSpPr>
          <p:spPr>
            <a:xfrm>
              <a:off x="3680442" y="2140884"/>
              <a:ext cx="176975" cy="296430"/>
            </a:xfrm>
            <a:custGeom>
              <a:avLst/>
              <a:gdLst/>
              <a:ahLst/>
              <a:cxnLst/>
              <a:rect l="l" t="t" r="r" b="b"/>
              <a:pathLst>
                <a:path w="1243" h="2082" extrusionOk="0">
                  <a:moveTo>
                    <a:pt x="514" y="1"/>
                  </a:moveTo>
                  <a:cubicBezTo>
                    <a:pt x="242" y="1"/>
                    <a:pt x="28" y="631"/>
                    <a:pt x="9" y="1188"/>
                  </a:cubicBezTo>
                  <a:cubicBezTo>
                    <a:pt x="0" y="1376"/>
                    <a:pt x="4" y="1701"/>
                    <a:pt x="26" y="2081"/>
                  </a:cubicBezTo>
                  <a:cubicBezTo>
                    <a:pt x="397" y="2073"/>
                    <a:pt x="748" y="2017"/>
                    <a:pt x="1123" y="1876"/>
                  </a:cubicBezTo>
                  <a:cubicBezTo>
                    <a:pt x="1162" y="1863"/>
                    <a:pt x="1200" y="1846"/>
                    <a:pt x="1243" y="1829"/>
                  </a:cubicBezTo>
                  <a:cubicBezTo>
                    <a:pt x="1239" y="1816"/>
                    <a:pt x="1239" y="1803"/>
                    <a:pt x="1239" y="1791"/>
                  </a:cubicBezTo>
                  <a:cubicBezTo>
                    <a:pt x="1213" y="1338"/>
                    <a:pt x="867" y="125"/>
                    <a:pt x="581" y="14"/>
                  </a:cubicBezTo>
                  <a:cubicBezTo>
                    <a:pt x="558" y="5"/>
                    <a:pt x="536" y="1"/>
                    <a:pt x="514" y="1"/>
                  </a:cubicBezTo>
                  <a:close/>
                </a:path>
              </a:pathLst>
            </a:custGeom>
            <a:solidFill>
              <a:srgbClr val="BA575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6" name="Google Shape;2511;p44">
              <a:extLst>
                <a:ext uri="{FF2B5EF4-FFF2-40B4-BE49-F238E27FC236}">
                  <a16:creationId xmlns:a16="http://schemas.microsoft.com/office/drawing/2014/main" id="{124C4967-A1DB-75F5-E536-83C02BB06BCF}"/>
                </a:ext>
              </a:extLst>
            </p:cNvPr>
            <p:cNvSpPr/>
            <p:nvPr/>
          </p:nvSpPr>
          <p:spPr>
            <a:xfrm>
              <a:off x="3701086" y="2372669"/>
              <a:ext cx="319353" cy="323339"/>
            </a:xfrm>
            <a:custGeom>
              <a:avLst/>
              <a:gdLst/>
              <a:ahLst/>
              <a:cxnLst/>
              <a:rect l="l" t="t" r="r" b="b"/>
              <a:pathLst>
                <a:path w="2243" h="2271" extrusionOk="0">
                  <a:moveTo>
                    <a:pt x="974" y="0"/>
                  </a:moveTo>
                  <a:cubicBezTo>
                    <a:pt x="974" y="0"/>
                    <a:pt x="0" y="312"/>
                    <a:pt x="0" y="334"/>
                  </a:cubicBezTo>
                  <a:cubicBezTo>
                    <a:pt x="0" y="355"/>
                    <a:pt x="201" y="1427"/>
                    <a:pt x="257" y="1636"/>
                  </a:cubicBezTo>
                  <a:cubicBezTo>
                    <a:pt x="312" y="1846"/>
                    <a:pt x="389" y="2192"/>
                    <a:pt x="718" y="2256"/>
                  </a:cubicBezTo>
                  <a:cubicBezTo>
                    <a:pt x="769" y="2266"/>
                    <a:pt x="824" y="2271"/>
                    <a:pt x="879" y="2271"/>
                  </a:cubicBezTo>
                  <a:cubicBezTo>
                    <a:pt x="1182" y="2271"/>
                    <a:pt x="1524" y="2130"/>
                    <a:pt x="1679" y="2025"/>
                  </a:cubicBezTo>
                  <a:cubicBezTo>
                    <a:pt x="1892" y="1880"/>
                    <a:pt x="2243" y="1700"/>
                    <a:pt x="2243" y="1700"/>
                  </a:cubicBezTo>
                  <a:lnTo>
                    <a:pt x="1884" y="1222"/>
                  </a:lnTo>
                  <a:lnTo>
                    <a:pt x="1183" y="1184"/>
                  </a:lnTo>
                  <a:lnTo>
                    <a:pt x="974" y="0"/>
                  </a:ln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7" name="Google Shape;2512;p44">
              <a:extLst>
                <a:ext uri="{FF2B5EF4-FFF2-40B4-BE49-F238E27FC236}">
                  <a16:creationId xmlns:a16="http://schemas.microsoft.com/office/drawing/2014/main" id="{C31DA1AF-798F-A2FC-8396-D7ED807CA5A1}"/>
                </a:ext>
              </a:extLst>
            </p:cNvPr>
            <p:cNvSpPr/>
            <p:nvPr/>
          </p:nvSpPr>
          <p:spPr>
            <a:xfrm>
              <a:off x="3904825" y="2396446"/>
              <a:ext cx="147930" cy="239479"/>
            </a:xfrm>
            <a:custGeom>
              <a:avLst/>
              <a:gdLst/>
              <a:ahLst/>
              <a:cxnLst/>
              <a:rect l="l" t="t" r="r" b="b"/>
              <a:pathLst>
                <a:path w="1039" h="1682" extrusionOk="0">
                  <a:moveTo>
                    <a:pt x="857" y="1"/>
                  </a:moveTo>
                  <a:cubicBezTo>
                    <a:pt x="831" y="1"/>
                    <a:pt x="802" y="8"/>
                    <a:pt x="769" y="26"/>
                  </a:cubicBezTo>
                  <a:cubicBezTo>
                    <a:pt x="551" y="137"/>
                    <a:pt x="530" y="491"/>
                    <a:pt x="530" y="491"/>
                  </a:cubicBezTo>
                  <a:cubicBezTo>
                    <a:pt x="530" y="491"/>
                    <a:pt x="338" y="641"/>
                    <a:pt x="295" y="722"/>
                  </a:cubicBezTo>
                  <a:cubicBezTo>
                    <a:pt x="171" y="961"/>
                    <a:pt x="0" y="1380"/>
                    <a:pt x="141" y="1597"/>
                  </a:cubicBezTo>
                  <a:cubicBezTo>
                    <a:pt x="179" y="1657"/>
                    <a:pt x="233" y="1682"/>
                    <a:pt x="292" y="1682"/>
                  </a:cubicBezTo>
                  <a:cubicBezTo>
                    <a:pt x="450" y="1682"/>
                    <a:pt x="650" y="1513"/>
                    <a:pt x="709" y="1380"/>
                  </a:cubicBezTo>
                  <a:cubicBezTo>
                    <a:pt x="790" y="1196"/>
                    <a:pt x="936" y="542"/>
                    <a:pt x="991" y="384"/>
                  </a:cubicBezTo>
                  <a:cubicBezTo>
                    <a:pt x="1038" y="246"/>
                    <a:pt x="1002" y="1"/>
                    <a:pt x="857" y="1"/>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8" name="Google Shape;2513;p44">
              <a:extLst>
                <a:ext uri="{FF2B5EF4-FFF2-40B4-BE49-F238E27FC236}">
                  <a16:creationId xmlns:a16="http://schemas.microsoft.com/office/drawing/2014/main" id="{FF57EA65-AF20-3243-3FF8-AB66D4287218}"/>
                </a:ext>
              </a:extLst>
            </p:cNvPr>
            <p:cNvSpPr/>
            <p:nvPr/>
          </p:nvSpPr>
          <p:spPr>
            <a:xfrm>
              <a:off x="3885889" y="2542949"/>
              <a:ext cx="45134" cy="96817"/>
            </a:xfrm>
            <a:custGeom>
              <a:avLst/>
              <a:gdLst/>
              <a:ahLst/>
              <a:cxnLst/>
              <a:rect l="l" t="t" r="r" b="b"/>
              <a:pathLst>
                <a:path w="317" h="680" extrusionOk="0">
                  <a:moveTo>
                    <a:pt x="257" y="0"/>
                  </a:moveTo>
                  <a:cubicBezTo>
                    <a:pt x="227" y="52"/>
                    <a:pt x="1" y="526"/>
                    <a:pt x="146" y="680"/>
                  </a:cubicBezTo>
                  <a:lnTo>
                    <a:pt x="197" y="628"/>
                  </a:lnTo>
                  <a:cubicBezTo>
                    <a:pt x="112" y="543"/>
                    <a:pt x="227" y="214"/>
                    <a:pt x="317" y="30"/>
                  </a:cubicBezTo>
                  <a:lnTo>
                    <a:pt x="257" y="0"/>
                  </a:lnTo>
                  <a:close/>
                </a:path>
              </a:pathLst>
            </a:custGeom>
            <a:solidFill>
              <a:srgbClr val="D27B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9" name="Google Shape;2514;p44">
              <a:extLst>
                <a:ext uri="{FF2B5EF4-FFF2-40B4-BE49-F238E27FC236}">
                  <a16:creationId xmlns:a16="http://schemas.microsoft.com/office/drawing/2014/main" id="{1EF9C47C-2D57-1905-70C2-2A86E0E78D6B}"/>
                </a:ext>
              </a:extLst>
            </p:cNvPr>
            <p:cNvSpPr/>
            <p:nvPr/>
          </p:nvSpPr>
          <p:spPr>
            <a:xfrm>
              <a:off x="3197505" y="2050192"/>
              <a:ext cx="664191" cy="986676"/>
            </a:xfrm>
            <a:custGeom>
              <a:avLst/>
              <a:gdLst/>
              <a:ahLst/>
              <a:cxnLst/>
              <a:rect l="l" t="t" r="r" b="b"/>
              <a:pathLst>
                <a:path w="4665" h="6930" extrusionOk="0">
                  <a:moveTo>
                    <a:pt x="2218" y="1"/>
                  </a:moveTo>
                  <a:cubicBezTo>
                    <a:pt x="1578" y="1"/>
                    <a:pt x="656" y="268"/>
                    <a:pt x="304" y="877"/>
                  </a:cubicBezTo>
                  <a:cubicBezTo>
                    <a:pt x="0" y="1390"/>
                    <a:pt x="312" y="2949"/>
                    <a:pt x="381" y="4081"/>
                  </a:cubicBezTo>
                  <a:cubicBezTo>
                    <a:pt x="466" y="5520"/>
                    <a:pt x="423" y="6930"/>
                    <a:pt x="423" y="6930"/>
                  </a:cubicBezTo>
                  <a:cubicBezTo>
                    <a:pt x="423" y="6930"/>
                    <a:pt x="910" y="6746"/>
                    <a:pt x="1440" y="6686"/>
                  </a:cubicBezTo>
                  <a:cubicBezTo>
                    <a:pt x="1641" y="6662"/>
                    <a:pt x="1845" y="6656"/>
                    <a:pt x="2059" y="6656"/>
                  </a:cubicBezTo>
                  <a:cubicBezTo>
                    <a:pt x="2277" y="6656"/>
                    <a:pt x="2507" y="6663"/>
                    <a:pt x="2757" y="6663"/>
                  </a:cubicBezTo>
                  <a:cubicBezTo>
                    <a:pt x="2958" y="6663"/>
                    <a:pt x="3173" y="6658"/>
                    <a:pt x="3405" y="6644"/>
                  </a:cubicBezTo>
                  <a:cubicBezTo>
                    <a:pt x="4421" y="6575"/>
                    <a:pt x="4665" y="5913"/>
                    <a:pt x="4665" y="5913"/>
                  </a:cubicBezTo>
                  <a:cubicBezTo>
                    <a:pt x="4665" y="5913"/>
                    <a:pt x="4477" y="5358"/>
                    <a:pt x="4336" y="4081"/>
                  </a:cubicBezTo>
                  <a:cubicBezTo>
                    <a:pt x="4242" y="3248"/>
                    <a:pt x="4323" y="2039"/>
                    <a:pt x="4302" y="1543"/>
                  </a:cubicBezTo>
                  <a:cubicBezTo>
                    <a:pt x="4246" y="292"/>
                    <a:pt x="3097" y="78"/>
                    <a:pt x="3097" y="78"/>
                  </a:cubicBezTo>
                  <a:cubicBezTo>
                    <a:pt x="3097" y="78"/>
                    <a:pt x="2743" y="14"/>
                    <a:pt x="2277" y="2"/>
                  </a:cubicBezTo>
                  <a:cubicBezTo>
                    <a:pt x="2258" y="1"/>
                    <a:pt x="2238" y="1"/>
                    <a:pt x="2218" y="1"/>
                  </a:cubicBezTo>
                  <a:close/>
                </a:path>
              </a:pathLst>
            </a:custGeom>
            <a:solidFill>
              <a:srgbClr val="EB5A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0" name="Google Shape;2515;p44">
              <a:extLst>
                <a:ext uri="{FF2B5EF4-FFF2-40B4-BE49-F238E27FC236}">
                  <a16:creationId xmlns:a16="http://schemas.microsoft.com/office/drawing/2014/main" id="{FEE8650A-D5C1-96E7-C55D-73EC2A14ACCC}"/>
                </a:ext>
              </a:extLst>
            </p:cNvPr>
            <p:cNvSpPr/>
            <p:nvPr/>
          </p:nvSpPr>
          <p:spPr>
            <a:xfrm>
              <a:off x="3459618" y="1863682"/>
              <a:ext cx="188650" cy="264110"/>
            </a:xfrm>
            <a:custGeom>
              <a:avLst/>
              <a:gdLst/>
              <a:ahLst/>
              <a:cxnLst/>
              <a:rect l="l" t="t" r="r" b="b"/>
              <a:pathLst>
                <a:path w="1325" h="1855" extrusionOk="0">
                  <a:moveTo>
                    <a:pt x="466" y="0"/>
                  </a:moveTo>
                  <a:lnTo>
                    <a:pt x="0" y="1414"/>
                  </a:lnTo>
                  <a:cubicBezTo>
                    <a:pt x="0" y="1414"/>
                    <a:pt x="355" y="1845"/>
                    <a:pt x="744" y="1854"/>
                  </a:cubicBezTo>
                  <a:cubicBezTo>
                    <a:pt x="756" y="1854"/>
                    <a:pt x="768" y="1855"/>
                    <a:pt x="779" y="1855"/>
                  </a:cubicBezTo>
                  <a:cubicBezTo>
                    <a:pt x="1136" y="1855"/>
                    <a:pt x="1256" y="1670"/>
                    <a:pt x="1256" y="1670"/>
                  </a:cubicBezTo>
                  <a:lnTo>
                    <a:pt x="1325" y="406"/>
                  </a:lnTo>
                  <a:lnTo>
                    <a:pt x="466" y="0"/>
                  </a:ln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1" name="Google Shape;2516;p44">
              <a:extLst>
                <a:ext uri="{FF2B5EF4-FFF2-40B4-BE49-F238E27FC236}">
                  <a16:creationId xmlns:a16="http://schemas.microsoft.com/office/drawing/2014/main" id="{9AFB0FA8-190B-9E8B-154A-91B6BEC4E7EE}"/>
                </a:ext>
              </a:extLst>
            </p:cNvPr>
            <p:cNvSpPr/>
            <p:nvPr/>
          </p:nvSpPr>
          <p:spPr>
            <a:xfrm>
              <a:off x="3336179" y="1559998"/>
              <a:ext cx="447777" cy="470700"/>
            </a:xfrm>
            <a:custGeom>
              <a:avLst/>
              <a:gdLst/>
              <a:ahLst/>
              <a:cxnLst/>
              <a:rect l="l" t="t" r="r" b="b"/>
              <a:pathLst>
                <a:path w="3145" h="3306" extrusionOk="0">
                  <a:moveTo>
                    <a:pt x="1529" y="1"/>
                  </a:moveTo>
                  <a:cubicBezTo>
                    <a:pt x="1136" y="1"/>
                    <a:pt x="804" y="187"/>
                    <a:pt x="547" y="566"/>
                  </a:cubicBezTo>
                  <a:cubicBezTo>
                    <a:pt x="0" y="1377"/>
                    <a:pt x="107" y="2629"/>
                    <a:pt x="1051" y="3103"/>
                  </a:cubicBezTo>
                  <a:cubicBezTo>
                    <a:pt x="1292" y="3223"/>
                    <a:pt x="1497" y="3305"/>
                    <a:pt x="1726" y="3305"/>
                  </a:cubicBezTo>
                  <a:cubicBezTo>
                    <a:pt x="1862" y="3305"/>
                    <a:pt x="2007" y="3276"/>
                    <a:pt x="2175" y="3210"/>
                  </a:cubicBezTo>
                  <a:cubicBezTo>
                    <a:pt x="3144" y="2812"/>
                    <a:pt x="2926" y="1510"/>
                    <a:pt x="2837" y="1155"/>
                  </a:cubicBezTo>
                  <a:cubicBezTo>
                    <a:pt x="2730" y="719"/>
                    <a:pt x="2328" y="168"/>
                    <a:pt x="1940" y="62"/>
                  </a:cubicBezTo>
                  <a:cubicBezTo>
                    <a:pt x="1796" y="21"/>
                    <a:pt x="1659" y="1"/>
                    <a:pt x="1529" y="1"/>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2" name="Google Shape;2517;p44">
              <a:extLst>
                <a:ext uri="{FF2B5EF4-FFF2-40B4-BE49-F238E27FC236}">
                  <a16:creationId xmlns:a16="http://schemas.microsoft.com/office/drawing/2014/main" id="{6D2ED666-6EE6-6B6D-C7EB-A9631DEB78FF}"/>
                </a:ext>
              </a:extLst>
            </p:cNvPr>
            <p:cNvSpPr/>
            <p:nvPr/>
          </p:nvSpPr>
          <p:spPr>
            <a:xfrm>
              <a:off x="3257730" y="1523550"/>
              <a:ext cx="474687" cy="650950"/>
            </a:xfrm>
            <a:custGeom>
              <a:avLst/>
              <a:gdLst/>
              <a:ahLst/>
              <a:cxnLst/>
              <a:rect l="l" t="t" r="r" b="b"/>
              <a:pathLst>
                <a:path w="3334" h="4572" extrusionOk="0">
                  <a:moveTo>
                    <a:pt x="1736" y="0"/>
                  </a:moveTo>
                  <a:cubicBezTo>
                    <a:pt x="1585" y="0"/>
                    <a:pt x="1449" y="21"/>
                    <a:pt x="1342" y="66"/>
                  </a:cubicBezTo>
                  <a:cubicBezTo>
                    <a:pt x="855" y="266"/>
                    <a:pt x="402" y="860"/>
                    <a:pt x="274" y="1296"/>
                  </a:cubicBezTo>
                  <a:cubicBezTo>
                    <a:pt x="180" y="1625"/>
                    <a:pt x="240" y="2355"/>
                    <a:pt x="201" y="2607"/>
                  </a:cubicBezTo>
                  <a:cubicBezTo>
                    <a:pt x="163" y="2859"/>
                    <a:pt x="0" y="3645"/>
                    <a:pt x="64" y="3888"/>
                  </a:cubicBezTo>
                  <a:cubicBezTo>
                    <a:pt x="133" y="4132"/>
                    <a:pt x="287" y="4439"/>
                    <a:pt x="731" y="4529"/>
                  </a:cubicBezTo>
                  <a:cubicBezTo>
                    <a:pt x="855" y="4555"/>
                    <a:pt x="957" y="4571"/>
                    <a:pt x="1043" y="4571"/>
                  </a:cubicBezTo>
                  <a:cubicBezTo>
                    <a:pt x="1260" y="4571"/>
                    <a:pt x="1375" y="4466"/>
                    <a:pt x="1504" y="4132"/>
                  </a:cubicBezTo>
                  <a:cubicBezTo>
                    <a:pt x="1679" y="3666"/>
                    <a:pt x="1662" y="3389"/>
                    <a:pt x="1568" y="3226"/>
                  </a:cubicBezTo>
                  <a:cubicBezTo>
                    <a:pt x="1465" y="3043"/>
                    <a:pt x="1418" y="2346"/>
                    <a:pt x="1525" y="2146"/>
                  </a:cubicBezTo>
                  <a:cubicBezTo>
                    <a:pt x="1632" y="1941"/>
                    <a:pt x="1965" y="1723"/>
                    <a:pt x="2341" y="1548"/>
                  </a:cubicBezTo>
                  <a:cubicBezTo>
                    <a:pt x="2717" y="1368"/>
                    <a:pt x="3093" y="1334"/>
                    <a:pt x="3225" y="817"/>
                  </a:cubicBezTo>
                  <a:cubicBezTo>
                    <a:pt x="3333" y="396"/>
                    <a:pt x="2399" y="0"/>
                    <a:pt x="173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3" name="Google Shape;2518;p44">
              <a:extLst>
                <a:ext uri="{FF2B5EF4-FFF2-40B4-BE49-F238E27FC236}">
                  <a16:creationId xmlns:a16="http://schemas.microsoft.com/office/drawing/2014/main" id="{2BE82077-9E13-8B03-468A-AB7826B3C1A8}"/>
                </a:ext>
              </a:extLst>
            </p:cNvPr>
            <p:cNvSpPr/>
            <p:nvPr/>
          </p:nvSpPr>
          <p:spPr>
            <a:xfrm>
              <a:off x="3393271" y="1816556"/>
              <a:ext cx="93827" cy="128709"/>
            </a:xfrm>
            <a:custGeom>
              <a:avLst/>
              <a:gdLst/>
              <a:ahLst/>
              <a:cxnLst/>
              <a:rect l="l" t="t" r="r" b="b"/>
              <a:pathLst>
                <a:path w="659" h="904" extrusionOk="0">
                  <a:moveTo>
                    <a:pt x="278" y="0"/>
                  </a:moveTo>
                  <a:cubicBezTo>
                    <a:pt x="95" y="0"/>
                    <a:pt x="30" y="158"/>
                    <a:pt x="22" y="254"/>
                  </a:cubicBezTo>
                  <a:cubicBezTo>
                    <a:pt x="1" y="476"/>
                    <a:pt x="189" y="788"/>
                    <a:pt x="360" y="839"/>
                  </a:cubicBezTo>
                  <a:cubicBezTo>
                    <a:pt x="531" y="886"/>
                    <a:pt x="646" y="904"/>
                    <a:pt x="646" y="904"/>
                  </a:cubicBezTo>
                  <a:lnTo>
                    <a:pt x="659" y="382"/>
                  </a:lnTo>
                  <a:cubicBezTo>
                    <a:pt x="659" y="382"/>
                    <a:pt x="518" y="24"/>
                    <a:pt x="313" y="2"/>
                  </a:cubicBezTo>
                  <a:cubicBezTo>
                    <a:pt x="301" y="1"/>
                    <a:pt x="289" y="0"/>
                    <a:pt x="278" y="0"/>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4" name="Google Shape;2519;p44">
              <a:extLst>
                <a:ext uri="{FF2B5EF4-FFF2-40B4-BE49-F238E27FC236}">
                  <a16:creationId xmlns:a16="http://schemas.microsoft.com/office/drawing/2014/main" id="{0049D6ED-64EC-D913-CDD7-1782CD9D5676}"/>
                </a:ext>
              </a:extLst>
            </p:cNvPr>
            <p:cNvSpPr/>
            <p:nvPr/>
          </p:nvSpPr>
          <p:spPr>
            <a:xfrm>
              <a:off x="3338599" y="2328249"/>
              <a:ext cx="478104" cy="351388"/>
            </a:xfrm>
            <a:custGeom>
              <a:avLst/>
              <a:gdLst/>
              <a:ahLst/>
              <a:cxnLst/>
              <a:rect l="l" t="t" r="r" b="b"/>
              <a:pathLst>
                <a:path w="3358" h="2468" extrusionOk="0">
                  <a:moveTo>
                    <a:pt x="1073" y="1"/>
                  </a:moveTo>
                  <a:cubicBezTo>
                    <a:pt x="1073" y="1"/>
                    <a:pt x="850" y="69"/>
                    <a:pt x="509" y="278"/>
                  </a:cubicBezTo>
                  <a:cubicBezTo>
                    <a:pt x="171" y="492"/>
                    <a:pt x="0" y="932"/>
                    <a:pt x="0" y="932"/>
                  </a:cubicBezTo>
                  <a:cubicBezTo>
                    <a:pt x="0" y="932"/>
                    <a:pt x="517" y="1688"/>
                    <a:pt x="752" y="1897"/>
                  </a:cubicBezTo>
                  <a:cubicBezTo>
                    <a:pt x="940" y="2071"/>
                    <a:pt x="1339" y="2467"/>
                    <a:pt x="1792" y="2467"/>
                  </a:cubicBezTo>
                  <a:cubicBezTo>
                    <a:pt x="1896" y="2467"/>
                    <a:pt x="2003" y="2446"/>
                    <a:pt x="2111" y="2397"/>
                  </a:cubicBezTo>
                  <a:cubicBezTo>
                    <a:pt x="2905" y="2029"/>
                    <a:pt x="3358" y="603"/>
                    <a:pt x="3358" y="603"/>
                  </a:cubicBezTo>
                  <a:lnTo>
                    <a:pt x="2845" y="124"/>
                  </a:lnTo>
                  <a:lnTo>
                    <a:pt x="1940" y="923"/>
                  </a:lnTo>
                  <a:lnTo>
                    <a:pt x="1073" y="1"/>
                  </a:ln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5" name="Google Shape;2520;p44">
              <a:extLst>
                <a:ext uri="{FF2B5EF4-FFF2-40B4-BE49-F238E27FC236}">
                  <a16:creationId xmlns:a16="http://schemas.microsoft.com/office/drawing/2014/main" id="{9B3368F4-7540-862D-A357-171824777EE7}"/>
                </a:ext>
              </a:extLst>
            </p:cNvPr>
            <p:cNvSpPr/>
            <p:nvPr/>
          </p:nvSpPr>
          <p:spPr>
            <a:xfrm>
              <a:off x="3716320" y="2132911"/>
              <a:ext cx="262117" cy="293298"/>
            </a:xfrm>
            <a:custGeom>
              <a:avLst/>
              <a:gdLst/>
              <a:ahLst/>
              <a:cxnLst/>
              <a:rect l="l" t="t" r="r" b="b"/>
              <a:pathLst>
                <a:path w="1841" h="2060" extrusionOk="0">
                  <a:moveTo>
                    <a:pt x="1276" y="0"/>
                  </a:moveTo>
                  <a:cubicBezTo>
                    <a:pt x="1227" y="0"/>
                    <a:pt x="1171" y="15"/>
                    <a:pt x="1111" y="53"/>
                  </a:cubicBezTo>
                  <a:cubicBezTo>
                    <a:pt x="846" y="211"/>
                    <a:pt x="598" y="497"/>
                    <a:pt x="598" y="497"/>
                  </a:cubicBezTo>
                  <a:cubicBezTo>
                    <a:pt x="598" y="497"/>
                    <a:pt x="624" y="224"/>
                    <a:pt x="517" y="108"/>
                  </a:cubicBezTo>
                  <a:cubicBezTo>
                    <a:pt x="496" y="86"/>
                    <a:pt x="467" y="75"/>
                    <a:pt x="436" y="75"/>
                  </a:cubicBezTo>
                  <a:cubicBezTo>
                    <a:pt x="370" y="75"/>
                    <a:pt x="298" y="125"/>
                    <a:pt x="295" y="224"/>
                  </a:cubicBezTo>
                  <a:cubicBezTo>
                    <a:pt x="286" y="429"/>
                    <a:pt x="226" y="531"/>
                    <a:pt x="162" y="715"/>
                  </a:cubicBezTo>
                  <a:cubicBezTo>
                    <a:pt x="94" y="920"/>
                    <a:pt x="26" y="1086"/>
                    <a:pt x="13" y="1185"/>
                  </a:cubicBezTo>
                  <a:cubicBezTo>
                    <a:pt x="0" y="1283"/>
                    <a:pt x="34" y="1770"/>
                    <a:pt x="273" y="1936"/>
                  </a:cubicBezTo>
                  <a:cubicBezTo>
                    <a:pt x="396" y="2024"/>
                    <a:pt x="532" y="2060"/>
                    <a:pt x="661" y="2060"/>
                  </a:cubicBezTo>
                  <a:cubicBezTo>
                    <a:pt x="784" y="2060"/>
                    <a:pt x="901" y="2027"/>
                    <a:pt x="995" y="1975"/>
                  </a:cubicBezTo>
                  <a:cubicBezTo>
                    <a:pt x="1068" y="1932"/>
                    <a:pt x="1111" y="1864"/>
                    <a:pt x="1234" y="1723"/>
                  </a:cubicBezTo>
                  <a:cubicBezTo>
                    <a:pt x="1452" y="1479"/>
                    <a:pt x="1824" y="1133"/>
                    <a:pt x="1824" y="1022"/>
                  </a:cubicBezTo>
                  <a:cubicBezTo>
                    <a:pt x="1828" y="918"/>
                    <a:pt x="1791" y="888"/>
                    <a:pt x="1748" y="888"/>
                  </a:cubicBezTo>
                  <a:cubicBezTo>
                    <a:pt x="1688" y="888"/>
                    <a:pt x="1615" y="945"/>
                    <a:pt x="1615" y="945"/>
                  </a:cubicBezTo>
                  <a:cubicBezTo>
                    <a:pt x="1615" y="945"/>
                    <a:pt x="1841" y="681"/>
                    <a:pt x="1785" y="574"/>
                  </a:cubicBezTo>
                  <a:cubicBezTo>
                    <a:pt x="1754" y="512"/>
                    <a:pt x="1698" y="497"/>
                    <a:pt x="1651" y="497"/>
                  </a:cubicBezTo>
                  <a:cubicBezTo>
                    <a:pt x="1608" y="497"/>
                    <a:pt x="1572" y="510"/>
                    <a:pt x="1572" y="510"/>
                  </a:cubicBezTo>
                  <a:cubicBezTo>
                    <a:pt x="1572" y="510"/>
                    <a:pt x="1726" y="347"/>
                    <a:pt x="1632" y="215"/>
                  </a:cubicBezTo>
                  <a:cubicBezTo>
                    <a:pt x="1607" y="181"/>
                    <a:pt x="1571" y="170"/>
                    <a:pt x="1536" y="170"/>
                  </a:cubicBezTo>
                  <a:cubicBezTo>
                    <a:pt x="1476" y="170"/>
                    <a:pt x="1418" y="202"/>
                    <a:pt x="1418" y="202"/>
                  </a:cubicBezTo>
                  <a:cubicBezTo>
                    <a:pt x="1486" y="151"/>
                    <a:pt x="1465" y="74"/>
                    <a:pt x="1393" y="31"/>
                  </a:cubicBezTo>
                  <a:cubicBezTo>
                    <a:pt x="1362" y="13"/>
                    <a:pt x="1322" y="0"/>
                    <a:pt x="1276" y="0"/>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6" name="Google Shape;2521;p44">
              <a:extLst>
                <a:ext uri="{FF2B5EF4-FFF2-40B4-BE49-F238E27FC236}">
                  <a16:creationId xmlns:a16="http://schemas.microsoft.com/office/drawing/2014/main" id="{EE56B712-6C7A-EB2D-B3C4-2956A7861A88}"/>
                </a:ext>
              </a:extLst>
            </p:cNvPr>
            <p:cNvSpPr/>
            <p:nvPr/>
          </p:nvSpPr>
          <p:spPr>
            <a:xfrm>
              <a:off x="3808722" y="2204241"/>
              <a:ext cx="467141" cy="549862"/>
            </a:xfrm>
            <a:custGeom>
              <a:avLst/>
              <a:gdLst/>
              <a:ahLst/>
              <a:cxnLst/>
              <a:rect l="l" t="t" r="r" b="b"/>
              <a:pathLst>
                <a:path w="3281" h="3862" extrusionOk="0">
                  <a:moveTo>
                    <a:pt x="2055" y="0"/>
                  </a:moveTo>
                  <a:cubicBezTo>
                    <a:pt x="2055" y="0"/>
                    <a:pt x="1295" y="1047"/>
                    <a:pt x="996" y="1576"/>
                  </a:cubicBezTo>
                  <a:cubicBezTo>
                    <a:pt x="697" y="2106"/>
                    <a:pt x="0" y="3862"/>
                    <a:pt x="0" y="3862"/>
                  </a:cubicBezTo>
                  <a:cubicBezTo>
                    <a:pt x="0" y="3862"/>
                    <a:pt x="393" y="3665"/>
                    <a:pt x="645" y="3580"/>
                  </a:cubicBezTo>
                  <a:cubicBezTo>
                    <a:pt x="773" y="3533"/>
                    <a:pt x="1260" y="3498"/>
                    <a:pt x="1260" y="3498"/>
                  </a:cubicBezTo>
                  <a:cubicBezTo>
                    <a:pt x="1260" y="3498"/>
                    <a:pt x="1658" y="2273"/>
                    <a:pt x="2089" y="1709"/>
                  </a:cubicBezTo>
                  <a:cubicBezTo>
                    <a:pt x="2520" y="1145"/>
                    <a:pt x="3281" y="415"/>
                    <a:pt x="3281" y="415"/>
                  </a:cubicBezTo>
                  <a:lnTo>
                    <a:pt x="2055" y="0"/>
                  </a:lnTo>
                  <a:close/>
                </a:path>
              </a:pathLst>
            </a:custGeom>
            <a:solidFill>
              <a:srgbClr val="EFE6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7" name="Google Shape;2522;p44">
              <a:extLst>
                <a:ext uri="{FF2B5EF4-FFF2-40B4-BE49-F238E27FC236}">
                  <a16:creationId xmlns:a16="http://schemas.microsoft.com/office/drawing/2014/main" id="{4246A495-FB26-47E1-FF50-B0CA9D12EDFC}"/>
                </a:ext>
              </a:extLst>
            </p:cNvPr>
            <p:cNvSpPr/>
            <p:nvPr/>
          </p:nvSpPr>
          <p:spPr>
            <a:xfrm>
              <a:off x="3949816" y="2428622"/>
              <a:ext cx="162453" cy="192922"/>
            </a:xfrm>
            <a:custGeom>
              <a:avLst/>
              <a:gdLst/>
              <a:ahLst/>
              <a:cxnLst/>
              <a:rect l="l" t="t" r="r" b="b"/>
              <a:pathLst>
                <a:path w="1141" h="1355" extrusionOk="0">
                  <a:moveTo>
                    <a:pt x="748" y="0"/>
                  </a:moveTo>
                  <a:cubicBezTo>
                    <a:pt x="607" y="9"/>
                    <a:pt x="504" y="171"/>
                    <a:pt x="526" y="299"/>
                  </a:cubicBezTo>
                  <a:cubicBezTo>
                    <a:pt x="368" y="338"/>
                    <a:pt x="269" y="551"/>
                    <a:pt x="363" y="667"/>
                  </a:cubicBezTo>
                  <a:cubicBezTo>
                    <a:pt x="299" y="692"/>
                    <a:pt x="184" y="701"/>
                    <a:pt x="154" y="833"/>
                  </a:cubicBezTo>
                  <a:cubicBezTo>
                    <a:pt x="137" y="914"/>
                    <a:pt x="205" y="1000"/>
                    <a:pt x="205" y="1000"/>
                  </a:cubicBezTo>
                  <a:cubicBezTo>
                    <a:pt x="205" y="1000"/>
                    <a:pt x="5" y="1077"/>
                    <a:pt x="5" y="1205"/>
                  </a:cubicBezTo>
                  <a:cubicBezTo>
                    <a:pt x="0" y="1329"/>
                    <a:pt x="171" y="1307"/>
                    <a:pt x="261" y="1324"/>
                  </a:cubicBezTo>
                  <a:cubicBezTo>
                    <a:pt x="355" y="1346"/>
                    <a:pt x="342" y="1354"/>
                    <a:pt x="415" y="1354"/>
                  </a:cubicBezTo>
                  <a:cubicBezTo>
                    <a:pt x="491" y="1350"/>
                    <a:pt x="568" y="1333"/>
                    <a:pt x="624" y="1265"/>
                  </a:cubicBezTo>
                  <a:cubicBezTo>
                    <a:pt x="692" y="1175"/>
                    <a:pt x="692" y="1102"/>
                    <a:pt x="662" y="1047"/>
                  </a:cubicBezTo>
                  <a:cubicBezTo>
                    <a:pt x="684" y="1038"/>
                    <a:pt x="812" y="1055"/>
                    <a:pt x="850" y="885"/>
                  </a:cubicBezTo>
                  <a:cubicBezTo>
                    <a:pt x="876" y="765"/>
                    <a:pt x="786" y="735"/>
                    <a:pt x="786" y="735"/>
                  </a:cubicBezTo>
                  <a:lnTo>
                    <a:pt x="786" y="735"/>
                  </a:lnTo>
                  <a:cubicBezTo>
                    <a:pt x="786" y="735"/>
                    <a:pt x="798" y="738"/>
                    <a:pt x="816" y="738"/>
                  </a:cubicBezTo>
                  <a:cubicBezTo>
                    <a:pt x="851" y="738"/>
                    <a:pt x="906" y="728"/>
                    <a:pt x="940" y="675"/>
                  </a:cubicBezTo>
                  <a:cubicBezTo>
                    <a:pt x="1021" y="556"/>
                    <a:pt x="966" y="423"/>
                    <a:pt x="966" y="423"/>
                  </a:cubicBezTo>
                  <a:lnTo>
                    <a:pt x="966" y="423"/>
                  </a:lnTo>
                  <a:cubicBezTo>
                    <a:pt x="966" y="423"/>
                    <a:pt x="968" y="423"/>
                    <a:pt x="971" y="423"/>
                  </a:cubicBezTo>
                  <a:cubicBezTo>
                    <a:pt x="988" y="423"/>
                    <a:pt x="1039" y="418"/>
                    <a:pt x="1085" y="351"/>
                  </a:cubicBezTo>
                  <a:cubicBezTo>
                    <a:pt x="1141" y="265"/>
                    <a:pt x="1094" y="128"/>
                    <a:pt x="1025" y="94"/>
                  </a:cubicBezTo>
                  <a:cubicBezTo>
                    <a:pt x="957" y="60"/>
                    <a:pt x="748" y="0"/>
                    <a:pt x="748" y="0"/>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8" name="Google Shape;2523;p44">
              <a:extLst>
                <a:ext uri="{FF2B5EF4-FFF2-40B4-BE49-F238E27FC236}">
                  <a16:creationId xmlns:a16="http://schemas.microsoft.com/office/drawing/2014/main" id="{BFF7AA9D-6EEF-F3DC-AE5E-5910CAFB3815}"/>
                </a:ext>
              </a:extLst>
            </p:cNvPr>
            <p:cNvSpPr/>
            <p:nvPr/>
          </p:nvSpPr>
          <p:spPr>
            <a:xfrm>
              <a:off x="4928217" y="4357650"/>
              <a:ext cx="447777" cy="248876"/>
            </a:xfrm>
            <a:custGeom>
              <a:avLst/>
              <a:gdLst/>
              <a:ahLst/>
              <a:cxnLst/>
              <a:rect l="l" t="t" r="r" b="b"/>
              <a:pathLst>
                <a:path w="3145" h="1748" extrusionOk="0">
                  <a:moveTo>
                    <a:pt x="1265" y="0"/>
                  </a:moveTo>
                  <a:cubicBezTo>
                    <a:pt x="1265" y="0"/>
                    <a:pt x="1235" y="295"/>
                    <a:pt x="996" y="504"/>
                  </a:cubicBezTo>
                  <a:cubicBezTo>
                    <a:pt x="838" y="645"/>
                    <a:pt x="693" y="573"/>
                    <a:pt x="424" y="739"/>
                  </a:cubicBezTo>
                  <a:cubicBezTo>
                    <a:pt x="1" y="1004"/>
                    <a:pt x="22" y="1747"/>
                    <a:pt x="761" y="1747"/>
                  </a:cubicBezTo>
                  <a:cubicBezTo>
                    <a:pt x="1500" y="1747"/>
                    <a:pt x="2342" y="1615"/>
                    <a:pt x="2743" y="1410"/>
                  </a:cubicBezTo>
                  <a:cubicBezTo>
                    <a:pt x="3145" y="1209"/>
                    <a:pt x="2876" y="34"/>
                    <a:pt x="2876" y="34"/>
                  </a:cubicBezTo>
                  <a:lnTo>
                    <a:pt x="126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9" name="Google Shape;2524;p44">
              <a:extLst>
                <a:ext uri="{FF2B5EF4-FFF2-40B4-BE49-F238E27FC236}">
                  <a16:creationId xmlns:a16="http://schemas.microsoft.com/office/drawing/2014/main" id="{DAFC8447-D45D-9B2C-99F7-4EBEEC00E3E2}"/>
                </a:ext>
              </a:extLst>
            </p:cNvPr>
            <p:cNvSpPr/>
            <p:nvPr/>
          </p:nvSpPr>
          <p:spPr>
            <a:xfrm>
              <a:off x="4980327" y="3463255"/>
              <a:ext cx="690673" cy="941827"/>
            </a:xfrm>
            <a:custGeom>
              <a:avLst/>
              <a:gdLst/>
              <a:ahLst/>
              <a:cxnLst/>
              <a:rect l="l" t="t" r="r" b="b"/>
              <a:pathLst>
                <a:path w="4851" h="6615" extrusionOk="0">
                  <a:moveTo>
                    <a:pt x="2009" y="0"/>
                  </a:moveTo>
                  <a:cubicBezTo>
                    <a:pt x="1540" y="0"/>
                    <a:pt x="0" y="98"/>
                    <a:pt x="36" y="1392"/>
                  </a:cubicBezTo>
                  <a:cubicBezTo>
                    <a:pt x="88" y="3181"/>
                    <a:pt x="707" y="6428"/>
                    <a:pt x="707" y="6428"/>
                  </a:cubicBezTo>
                  <a:cubicBezTo>
                    <a:pt x="707" y="6428"/>
                    <a:pt x="1245" y="6564"/>
                    <a:pt x="1694" y="6607"/>
                  </a:cubicBezTo>
                  <a:cubicBezTo>
                    <a:pt x="1746" y="6612"/>
                    <a:pt x="1798" y="6615"/>
                    <a:pt x="1849" y="6615"/>
                  </a:cubicBezTo>
                  <a:cubicBezTo>
                    <a:pt x="2240" y="6615"/>
                    <a:pt x="2591" y="6475"/>
                    <a:pt x="2591" y="6475"/>
                  </a:cubicBezTo>
                  <a:cubicBezTo>
                    <a:pt x="2591" y="6475"/>
                    <a:pt x="2702" y="2284"/>
                    <a:pt x="2834" y="1972"/>
                  </a:cubicBezTo>
                  <a:cubicBezTo>
                    <a:pt x="2971" y="1661"/>
                    <a:pt x="4850" y="631"/>
                    <a:pt x="4850" y="631"/>
                  </a:cubicBezTo>
                  <a:lnTo>
                    <a:pt x="2142" y="3"/>
                  </a:lnTo>
                  <a:cubicBezTo>
                    <a:pt x="2142" y="3"/>
                    <a:pt x="2093" y="0"/>
                    <a:pt x="2009" y="0"/>
                  </a:cubicBezTo>
                  <a:close/>
                </a:path>
              </a:pathLst>
            </a:custGeom>
            <a:solidFill>
              <a:srgbClr val="EB5A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0" name="Google Shape;2525;p44">
              <a:extLst>
                <a:ext uri="{FF2B5EF4-FFF2-40B4-BE49-F238E27FC236}">
                  <a16:creationId xmlns:a16="http://schemas.microsoft.com/office/drawing/2014/main" id="{F6AA1046-7EA8-3534-9494-9135D257A003}"/>
                </a:ext>
              </a:extLst>
            </p:cNvPr>
            <p:cNvSpPr/>
            <p:nvPr/>
          </p:nvSpPr>
          <p:spPr>
            <a:xfrm>
              <a:off x="5402042" y="4357650"/>
              <a:ext cx="447777" cy="248876"/>
            </a:xfrm>
            <a:custGeom>
              <a:avLst/>
              <a:gdLst/>
              <a:ahLst/>
              <a:cxnLst/>
              <a:rect l="l" t="t" r="r" b="b"/>
              <a:pathLst>
                <a:path w="3145" h="1748" extrusionOk="0">
                  <a:moveTo>
                    <a:pt x="1261" y="0"/>
                  </a:moveTo>
                  <a:cubicBezTo>
                    <a:pt x="1261" y="0"/>
                    <a:pt x="1231" y="295"/>
                    <a:pt x="991" y="504"/>
                  </a:cubicBezTo>
                  <a:cubicBezTo>
                    <a:pt x="833" y="645"/>
                    <a:pt x="692" y="573"/>
                    <a:pt x="423" y="739"/>
                  </a:cubicBezTo>
                  <a:cubicBezTo>
                    <a:pt x="0" y="1004"/>
                    <a:pt x="18" y="1747"/>
                    <a:pt x="756" y="1747"/>
                  </a:cubicBezTo>
                  <a:cubicBezTo>
                    <a:pt x="1495" y="1747"/>
                    <a:pt x="2337" y="1615"/>
                    <a:pt x="2738" y="1410"/>
                  </a:cubicBezTo>
                  <a:cubicBezTo>
                    <a:pt x="3144" y="1209"/>
                    <a:pt x="2875" y="34"/>
                    <a:pt x="2875" y="34"/>
                  </a:cubicBezTo>
                  <a:lnTo>
                    <a:pt x="126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1" name="Google Shape;2526;p44">
              <a:extLst>
                <a:ext uri="{FF2B5EF4-FFF2-40B4-BE49-F238E27FC236}">
                  <a16:creationId xmlns:a16="http://schemas.microsoft.com/office/drawing/2014/main" id="{6E2B4A52-AA44-376D-0590-D77570A6BD09}"/>
                </a:ext>
              </a:extLst>
            </p:cNvPr>
            <p:cNvSpPr/>
            <p:nvPr/>
          </p:nvSpPr>
          <p:spPr>
            <a:xfrm>
              <a:off x="5505406" y="3456991"/>
              <a:ext cx="452618" cy="948092"/>
            </a:xfrm>
            <a:custGeom>
              <a:avLst/>
              <a:gdLst/>
              <a:ahLst/>
              <a:cxnLst/>
              <a:rect l="l" t="t" r="r" b="b"/>
              <a:pathLst>
                <a:path w="3179" h="6659" extrusionOk="0">
                  <a:moveTo>
                    <a:pt x="1090" y="0"/>
                  </a:moveTo>
                  <a:cubicBezTo>
                    <a:pt x="1090" y="0"/>
                    <a:pt x="1" y="808"/>
                    <a:pt x="1" y="1974"/>
                  </a:cubicBezTo>
                  <a:cubicBezTo>
                    <a:pt x="1" y="3136"/>
                    <a:pt x="385" y="6472"/>
                    <a:pt x="385" y="6472"/>
                  </a:cubicBezTo>
                  <a:cubicBezTo>
                    <a:pt x="385" y="6472"/>
                    <a:pt x="927" y="6608"/>
                    <a:pt x="1385" y="6651"/>
                  </a:cubicBezTo>
                  <a:cubicBezTo>
                    <a:pt x="1437" y="6656"/>
                    <a:pt x="1489" y="6659"/>
                    <a:pt x="1541" y="6659"/>
                  </a:cubicBezTo>
                  <a:cubicBezTo>
                    <a:pt x="1936" y="6659"/>
                    <a:pt x="2290" y="6519"/>
                    <a:pt x="2290" y="6519"/>
                  </a:cubicBezTo>
                  <a:cubicBezTo>
                    <a:pt x="2290" y="6519"/>
                    <a:pt x="2405" y="2328"/>
                    <a:pt x="2542" y="2016"/>
                  </a:cubicBezTo>
                  <a:cubicBezTo>
                    <a:pt x="2679" y="1705"/>
                    <a:pt x="3179" y="316"/>
                    <a:pt x="3179" y="316"/>
                  </a:cubicBezTo>
                  <a:lnTo>
                    <a:pt x="1090" y="0"/>
                  </a:lnTo>
                  <a:close/>
                </a:path>
              </a:pathLst>
            </a:custGeom>
            <a:solidFill>
              <a:srgbClr val="EB5A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2" name="Google Shape;2527;p44">
              <a:extLst>
                <a:ext uri="{FF2B5EF4-FFF2-40B4-BE49-F238E27FC236}">
                  <a16:creationId xmlns:a16="http://schemas.microsoft.com/office/drawing/2014/main" id="{EC8C2273-132E-EF71-A426-DD53EB7BAF0C}"/>
                </a:ext>
              </a:extLst>
            </p:cNvPr>
            <p:cNvSpPr/>
            <p:nvPr/>
          </p:nvSpPr>
          <p:spPr>
            <a:xfrm>
              <a:off x="5629415" y="2267455"/>
              <a:ext cx="239194" cy="240333"/>
            </a:xfrm>
            <a:custGeom>
              <a:avLst/>
              <a:gdLst/>
              <a:ahLst/>
              <a:cxnLst/>
              <a:rect l="l" t="t" r="r" b="b"/>
              <a:pathLst>
                <a:path w="1680" h="1688" extrusionOk="0">
                  <a:moveTo>
                    <a:pt x="1603" y="0"/>
                  </a:moveTo>
                  <a:lnTo>
                    <a:pt x="197" y="193"/>
                  </a:lnTo>
                  <a:lnTo>
                    <a:pt x="1" y="1448"/>
                  </a:lnTo>
                  <a:cubicBezTo>
                    <a:pt x="1" y="1448"/>
                    <a:pt x="270" y="1688"/>
                    <a:pt x="763" y="1688"/>
                  </a:cubicBezTo>
                  <a:cubicBezTo>
                    <a:pt x="801" y="1688"/>
                    <a:pt x="840" y="1686"/>
                    <a:pt x="881" y="1683"/>
                  </a:cubicBezTo>
                  <a:cubicBezTo>
                    <a:pt x="1445" y="1641"/>
                    <a:pt x="1680" y="1448"/>
                    <a:pt x="1680" y="1448"/>
                  </a:cubicBezTo>
                  <a:lnTo>
                    <a:pt x="1603" y="0"/>
                  </a:ln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3" name="Google Shape;2528;p44">
              <a:extLst>
                <a:ext uri="{FF2B5EF4-FFF2-40B4-BE49-F238E27FC236}">
                  <a16:creationId xmlns:a16="http://schemas.microsoft.com/office/drawing/2014/main" id="{D485F9D6-5183-59F6-D596-86D0530208DF}"/>
                </a:ext>
              </a:extLst>
            </p:cNvPr>
            <p:cNvSpPr/>
            <p:nvPr/>
          </p:nvSpPr>
          <p:spPr>
            <a:xfrm>
              <a:off x="5530891" y="1910523"/>
              <a:ext cx="519535" cy="468280"/>
            </a:xfrm>
            <a:custGeom>
              <a:avLst/>
              <a:gdLst/>
              <a:ahLst/>
              <a:cxnLst/>
              <a:rect l="l" t="t" r="r" b="b"/>
              <a:pathLst>
                <a:path w="3649" h="3289" extrusionOk="0">
                  <a:moveTo>
                    <a:pt x="1929" y="0"/>
                  </a:moveTo>
                  <a:cubicBezTo>
                    <a:pt x="1482" y="0"/>
                    <a:pt x="1035" y="198"/>
                    <a:pt x="757" y="722"/>
                  </a:cubicBezTo>
                  <a:cubicBezTo>
                    <a:pt x="672" y="880"/>
                    <a:pt x="514" y="1333"/>
                    <a:pt x="428" y="1440"/>
                  </a:cubicBezTo>
                  <a:cubicBezTo>
                    <a:pt x="338" y="1546"/>
                    <a:pt x="223" y="1640"/>
                    <a:pt x="65" y="1786"/>
                  </a:cubicBezTo>
                  <a:cubicBezTo>
                    <a:pt x="1" y="1914"/>
                    <a:pt x="133" y="2059"/>
                    <a:pt x="193" y="2161"/>
                  </a:cubicBezTo>
                  <a:cubicBezTo>
                    <a:pt x="219" y="2208"/>
                    <a:pt x="44" y="2900"/>
                    <a:pt x="291" y="3041"/>
                  </a:cubicBezTo>
                  <a:cubicBezTo>
                    <a:pt x="640" y="3237"/>
                    <a:pt x="964" y="3288"/>
                    <a:pt x="1242" y="3288"/>
                  </a:cubicBezTo>
                  <a:cubicBezTo>
                    <a:pt x="1346" y="3288"/>
                    <a:pt x="1444" y="3281"/>
                    <a:pt x="1534" y="3272"/>
                  </a:cubicBezTo>
                  <a:cubicBezTo>
                    <a:pt x="1872" y="3242"/>
                    <a:pt x="2607" y="3063"/>
                    <a:pt x="2991" y="2708"/>
                  </a:cubicBezTo>
                  <a:cubicBezTo>
                    <a:pt x="3375" y="2349"/>
                    <a:pt x="3649" y="944"/>
                    <a:pt x="3076" y="436"/>
                  </a:cubicBezTo>
                  <a:cubicBezTo>
                    <a:pt x="2793" y="184"/>
                    <a:pt x="2361" y="0"/>
                    <a:pt x="1929" y="0"/>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4" name="Google Shape;2529;p44">
              <a:extLst>
                <a:ext uri="{FF2B5EF4-FFF2-40B4-BE49-F238E27FC236}">
                  <a16:creationId xmlns:a16="http://schemas.microsoft.com/office/drawing/2014/main" id="{BC773AAC-6C83-1C6F-F455-C2F9006ED8C8}"/>
                </a:ext>
              </a:extLst>
            </p:cNvPr>
            <p:cNvSpPr/>
            <p:nvPr/>
          </p:nvSpPr>
          <p:spPr>
            <a:xfrm>
              <a:off x="5597238" y="1873790"/>
              <a:ext cx="470842" cy="486646"/>
            </a:xfrm>
            <a:custGeom>
              <a:avLst/>
              <a:gdLst/>
              <a:ahLst/>
              <a:cxnLst/>
              <a:rect l="l" t="t" r="r" b="b"/>
              <a:pathLst>
                <a:path w="3307" h="3418" extrusionOk="0">
                  <a:moveTo>
                    <a:pt x="834" y="0"/>
                  </a:moveTo>
                  <a:cubicBezTo>
                    <a:pt x="716" y="0"/>
                    <a:pt x="458" y="318"/>
                    <a:pt x="458" y="318"/>
                  </a:cubicBezTo>
                  <a:cubicBezTo>
                    <a:pt x="458" y="318"/>
                    <a:pt x="394" y="213"/>
                    <a:pt x="301" y="213"/>
                  </a:cubicBezTo>
                  <a:cubicBezTo>
                    <a:pt x="259" y="213"/>
                    <a:pt x="213" y="233"/>
                    <a:pt x="163" y="292"/>
                  </a:cubicBezTo>
                  <a:cubicBezTo>
                    <a:pt x="1" y="489"/>
                    <a:pt x="282" y="873"/>
                    <a:pt x="376" y="963"/>
                  </a:cubicBezTo>
                  <a:cubicBezTo>
                    <a:pt x="475" y="1053"/>
                    <a:pt x="607" y="1087"/>
                    <a:pt x="675" y="1095"/>
                  </a:cubicBezTo>
                  <a:cubicBezTo>
                    <a:pt x="808" y="1112"/>
                    <a:pt x="868" y="1411"/>
                    <a:pt x="868" y="1411"/>
                  </a:cubicBezTo>
                  <a:cubicBezTo>
                    <a:pt x="868" y="1411"/>
                    <a:pt x="919" y="1625"/>
                    <a:pt x="898" y="1851"/>
                  </a:cubicBezTo>
                  <a:cubicBezTo>
                    <a:pt x="889" y="1945"/>
                    <a:pt x="791" y="2133"/>
                    <a:pt x="795" y="2210"/>
                  </a:cubicBezTo>
                  <a:cubicBezTo>
                    <a:pt x="799" y="2321"/>
                    <a:pt x="919" y="2274"/>
                    <a:pt x="1056" y="2377"/>
                  </a:cubicBezTo>
                  <a:cubicBezTo>
                    <a:pt x="1192" y="2475"/>
                    <a:pt x="1192" y="2458"/>
                    <a:pt x="1278" y="2612"/>
                  </a:cubicBezTo>
                  <a:cubicBezTo>
                    <a:pt x="1359" y="2757"/>
                    <a:pt x="1265" y="3077"/>
                    <a:pt x="1350" y="3150"/>
                  </a:cubicBezTo>
                  <a:cubicBezTo>
                    <a:pt x="1380" y="3174"/>
                    <a:pt x="1426" y="3182"/>
                    <a:pt x="1473" y="3182"/>
                  </a:cubicBezTo>
                  <a:cubicBezTo>
                    <a:pt x="1568" y="3182"/>
                    <a:pt x="1671" y="3150"/>
                    <a:pt x="1671" y="3150"/>
                  </a:cubicBezTo>
                  <a:lnTo>
                    <a:pt x="1671" y="3150"/>
                  </a:lnTo>
                  <a:cubicBezTo>
                    <a:pt x="1671" y="3150"/>
                    <a:pt x="1666" y="3385"/>
                    <a:pt x="1760" y="3415"/>
                  </a:cubicBezTo>
                  <a:cubicBezTo>
                    <a:pt x="1768" y="3417"/>
                    <a:pt x="1777" y="3418"/>
                    <a:pt x="1786" y="3418"/>
                  </a:cubicBezTo>
                  <a:cubicBezTo>
                    <a:pt x="1894" y="3418"/>
                    <a:pt x="2100" y="3286"/>
                    <a:pt x="2222" y="3184"/>
                  </a:cubicBezTo>
                  <a:cubicBezTo>
                    <a:pt x="2350" y="3077"/>
                    <a:pt x="2670" y="2885"/>
                    <a:pt x="2811" y="2748"/>
                  </a:cubicBezTo>
                  <a:cubicBezTo>
                    <a:pt x="2952" y="2612"/>
                    <a:pt x="3149" y="2274"/>
                    <a:pt x="3225" y="1920"/>
                  </a:cubicBezTo>
                  <a:cubicBezTo>
                    <a:pt x="3307" y="1561"/>
                    <a:pt x="3050" y="1211"/>
                    <a:pt x="3050" y="1211"/>
                  </a:cubicBezTo>
                  <a:cubicBezTo>
                    <a:pt x="3050" y="1211"/>
                    <a:pt x="3153" y="933"/>
                    <a:pt x="2845" y="587"/>
                  </a:cubicBezTo>
                  <a:cubicBezTo>
                    <a:pt x="2551" y="250"/>
                    <a:pt x="2341" y="177"/>
                    <a:pt x="1846" y="134"/>
                  </a:cubicBezTo>
                  <a:cubicBezTo>
                    <a:pt x="1829" y="133"/>
                    <a:pt x="1810" y="132"/>
                    <a:pt x="1792" y="132"/>
                  </a:cubicBezTo>
                  <a:cubicBezTo>
                    <a:pt x="1580" y="132"/>
                    <a:pt x="1268" y="221"/>
                    <a:pt x="1097" y="221"/>
                  </a:cubicBezTo>
                  <a:cubicBezTo>
                    <a:pt x="1073" y="221"/>
                    <a:pt x="1052" y="219"/>
                    <a:pt x="1034" y="215"/>
                  </a:cubicBezTo>
                  <a:cubicBezTo>
                    <a:pt x="880" y="177"/>
                    <a:pt x="1068" y="57"/>
                    <a:pt x="846" y="2"/>
                  </a:cubicBezTo>
                  <a:cubicBezTo>
                    <a:pt x="842" y="1"/>
                    <a:pt x="838" y="0"/>
                    <a:pt x="834" y="0"/>
                  </a:cubicBezTo>
                  <a:close/>
                </a:path>
              </a:pathLst>
            </a:custGeom>
            <a:solidFill>
              <a:srgbClr val="5017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5" name="Google Shape;2530;p44">
              <a:extLst>
                <a:ext uri="{FF2B5EF4-FFF2-40B4-BE49-F238E27FC236}">
                  <a16:creationId xmlns:a16="http://schemas.microsoft.com/office/drawing/2014/main" id="{05A2E00A-2E40-D1DD-246D-C19EE0270ADB}"/>
                </a:ext>
              </a:extLst>
            </p:cNvPr>
            <p:cNvSpPr/>
            <p:nvPr/>
          </p:nvSpPr>
          <p:spPr>
            <a:xfrm>
              <a:off x="5695762" y="2154267"/>
              <a:ext cx="133550" cy="109915"/>
            </a:xfrm>
            <a:custGeom>
              <a:avLst/>
              <a:gdLst/>
              <a:ahLst/>
              <a:cxnLst/>
              <a:rect l="l" t="t" r="r" b="b"/>
              <a:pathLst>
                <a:path w="938" h="772" extrusionOk="0">
                  <a:moveTo>
                    <a:pt x="660" y="0"/>
                  </a:moveTo>
                  <a:cubicBezTo>
                    <a:pt x="511" y="0"/>
                    <a:pt x="331" y="140"/>
                    <a:pt x="270" y="236"/>
                  </a:cubicBezTo>
                  <a:cubicBezTo>
                    <a:pt x="171" y="385"/>
                    <a:pt x="1" y="654"/>
                    <a:pt x="278" y="753"/>
                  </a:cubicBezTo>
                  <a:cubicBezTo>
                    <a:pt x="315" y="766"/>
                    <a:pt x="354" y="772"/>
                    <a:pt x="393" y="772"/>
                  </a:cubicBezTo>
                  <a:cubicBezTo>
                    <a:pt x="651" y="772"/>
                    <a:pt x="937" y="509"/>
                    <a:pt x="863" y="197"/>
                  </a:cubicBezTo>
                  <a:cubicBezTo>
                    <a:pt x="829" y="52"/>
                    <a:pt x="750" y="0"/>
                    <a:pt x="660" y="0"/>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6" name="Google Shape;2531;p44">
              <a:extLst>
                <a:ext uri="{FF2B5EF4-FFF2-40B4-BE49-F238E27FC236}">
                  <a16:creationId xmlns:a16="http://schemas.microsoft.com/office/drawing/2014/main" id="{925BE54B-6BB7-5BD0-EB42-B5C719EBBD35}"/>
                </a:ext>
              </a:extLst>
            </p:cNvPr>
            <p:cNvSpPr/>
            <p:nvPr/>
          </p:nvSpPr>
          <p:spPr>
            <a:xfrm>
              <a:off x="5218947" y="2448840"/>
              <a:ext cx="914206" cy="1189137"/>
            </a:xfrm>
            <a:custGeom>
              <a:avLst/>
              <a:gdLst/>
              <a:ahLst/>
              <a:cxnLst/>
              <a:rect l="l" t="t" r="r" b="b"/>
              <a:pathLst>
                <a:path w="6421" h="8352" extrusionOk="0">
                  <a:moveTo>
                    <a:pt x="4738" y="1"/>
                  </a:moveTo>
                  <a:cubicBezTo>
                    <a:pt x="4579" y="1"/>
                    <a:pt x="4436" y="74"/>
                    <a:pt x="4034" y="74"/>
                  </a:cubicBezTo>
                  <a:cubicBezTo>
                    <a:pt x="3969" y="74"/>
                    <a:pt x="3898" y="72"/>
                    <a:pt x="3819" y="68"/>
                  </a:cubicBezTo>
                  <a:cubicBezTo>
                    <a:pt x="3485" y="48"/>
                    <a:pt x="3175" y="29"/>
                    <a:pt x="2916" y="29"/>
                  </a:cubicBezTo>
                  <a:cubicBezTo>
                    <a:pt x="2771" y="29"/>
                    <a:pt x="2642" y="35"/>
                    <a:pt x="2534" y="51"/>
                  </a:cubicBezTo>
                  <a:cubicBezTo>
                    <a:pt x="2128" y="110"/>
                    <a:pt x="1714" y="221"/>
                    <a:pt x="1338" y="576"/>
                  </a:cubicBezTo>
                  <a:cubicBezTo>
                    <a:pt x="958" y="930"/>
                    <a:pt x="1056" y="1631"/>
                    <a:pt x="1022" y="2404"/>
                  </a:cubicBezTo>
                  <a:cubicBezTo>
                    <a:pt x="983" y="3173"/>
                    <a:pt x="582" y="4399"/>
                    <a:pt x="509" y="5168"/>
                  </a:cubicBezTo>
                  <a:cubicBezTo>
                    <a:pt x="441" y="5937"/>
                    <a:pt x="1" y="7359"/>
                    <a:pt x="184" y="7594"/>
                  </a:cubicBezTo>
                  <a:cubicBezTo>
                    <a:pt x="366" y="7821"/>
                    <a:pt x="2325" y="8352"/>
                    <a:pt x="3714" y="8352"/>
                  </a:cubicBezTo>
                  <a:cubicBezTo>
                    <a:pt x="3761" y="8352"/>
                    <a:pt x="3808" y="8351"/>
                    <a:pt x="3854" y="8350"/>
                  </a:cubicBezTo>
                  <a:cubicBezTo>
                    <a:pt x="5242" y="8307"/>
                    <a:pt x="5618" y="8192"/>
                    <a:pt x="5746" y="7880"/>
                  </a:cubicBezTo>
                  <a:cubicBezTo>
                    <a:pt x="5878" y="7568"/>
                    <a:pt x="5789" y="5561"/>
                    <a:pt x="5912" y="4920"/>
                  </a:cubicBezTo>
                  <a:cubicBezTo>
                    <a:pt x="6036" y="4275"/>
                    <a:pt x="6199" y="2639"/>
                    <a:pt x="6284" y="1789"/>
                  </a:cubicBezTo>
                  <a:cubicBezTo>
                    <a:pt x="6421" y="478"/>
                    <a:pt x="5173" y="38"/>
                    <a:pt x="4789" y="4"/>
                  </a:cubicBezTo>
                  <a:cubicBezTo>
                    <a:pt x="4772" y="2"/>
                    <a:pt x="4755" y="1"/>
                    <a:pt x="4738" y="1"/>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7" name="Google Shape;2532;p44">
              <a:extLst>
                <a:ext uri="{FF2B5EF4-FFF2-40B4-BE49-F238E27FC236}">
                  <a16:creationId xmlns:a16="http://schemas.microsoft.com/office/drawing/2014/main" id="{EDFD907A-C43C-4B50-D2BF-7DBB8FF7AA98}"/>
                </a:ext>
              </a:extLst>
            </p:cNvPr>
            <p:cNvSpPr/>
            <p:nvPr/>
          </p:nvSpPr>
          <p:spPr>
            <a:xfrm>
              <a:off x="5122275" y="2466921"/>
              <a:ext cx="523807" cy="785070"/>
            </a:xfrm>
            <a:custGeom>
              <a:avLst/>
              <a:gdLst/>
              <a:ahLst/>
              <a:cxnLst/>
              <a:rect l="l" t="t" r="r" b="b"/>
              <a:pathLst>
                <a:path w="3679" h="5514" extrusionOk="0">
                  <a:moveTo>
                    <a:pt x="3055" y="1"/>
                  </a:moveTo>
                  <a:cubicBezTo>
                    <a:pt x="2605" y="1"/>
                    <a:pt x="1960" y="239"/>
                    <a:pt x="1726" y="778"/>
                  </a:cubicBezTo>
                  <a:cubicBezTo>
                    <a:pt x="1449" y="1427"/>
                    <a:pt x="1124" y="2469"/>
                    <a:pt x="996" y="2811"/>
                  </a:cubicBezTo>
                  <a:cubicBezTo>
                    <a:pt x="868" y="3153"/>
                    <a:pt x="257" y="3721"/>
                    <a:pt x="133" y="4387"/>
                  </a:cubicBezTo>
                  <a:cubicBezTo>
                    <a:pt x="60" y="4772"/>
                    <a:pt x="1" y="5118"/>
                    <a:pt x="492" y="5421"/>
                  </a:cubicBezTo>
                  <a:cubicBezTo>
                    <a:pt x="601" y="5488"/>
                    <a:pt x="736" y="5514"/>
                    <a:pt x="901" y="5514"/>
                  </a:cubicBezTo>
                  <a:cubicBezTo>
                    <a:pt x="1041" y="5514"/>
                    <a:pt x="1203" y="5495"/>
                    <a:pt x="1389" y="5468"/>
                  </a:cubicBezTo>
                  <a:cubicBezTo>
                    <a:pt x="1953" y="5391"/>
                    <a:pt x="2939" y="3674"/>
                    <a:pt x="2939" y="3674"/>
                  </a:cubicBezTo>
                  <a:cubicBezTo>
                    <a:pt x="2939" y="3674"/>
                    <a:pt x="3375" y="2709"/>
                    <a:pt x="3529" y="1829"/>
                  </a:cubicBezTo>
                  <a:cubicBezTo>
                    <a:pt x="3678" y="944"/>
                    <a:pt x="3648" y="129"/>
                    <a:pt x="3302" y="30"/>
                  </a:cubicBezTo>
                  <a:cubicBezTo>
                    <a:pt x="3232" y="11"/>
                    <a:pt x="3147" y="1"/>
                    <a:pt x="3055" y="1"/>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8" name="Google Shape;2533;p44">
              <a:extLst>
                <a:ext uri="{FF2B5EF4-FFF2-40B4-BE49-F238E27FC236}">
                  <a16:creationId xmlns:a16="http://schemas.microsoft.com/office/drawing/2014/main" id="{14897FEF-E68D-4B1B-4CED-F11E0EB15065}"/>
                </a:ext>
              </a:extLst>
            </p:cNvPr>
            <p:cNvSpPr/>
            <p:nvPr/>
          </p:nvSpPr>
          <p:spPr>
            <a:xfrm>
              <a:off x="5308359" y="2811182"/>
              <a:ext cx="308532" cy="442794"/>
            </a:xfrm>
            <a:custGeom>
              <a:avLst/>
              <a:gdLst/>
              <a:ahLst/>
              <a:cxnLst/>
              <a:rect l="l" t="t" r="r" b="b"/>
              <a:pathLst>
                <a:path w="2167" h="3110" extrusionOk="0">
                  <a:moveTo>
                    <a:pt x="2098" y="0"/>
                  </a:moveTo>
                  <a:cubicBezTo>
                    <a:pt x="2094" y="17"/>
                    <a:pt x="1521" y="1534"/>
                    <a:pt x="1107" y="2093"/>
                  </a:cubicBezTo>
                  <a:cubicBezTo>
                    <a:pt x="603" y="2772"/>
                    <a:pt x="5" y="3041"/>
                    <a:pt x="1" y="3046"/>
                  </a:cubicBezTo>
                  <a:lnTo>
                    <a:pt x="31" y="3110"/>
                  </a:lnTo>
                  <a:cubicBezTo>
                    <a:pt x="35" y="3105"/>
                    <a:pt x="650" y="2832"/>
                    <a:pt x="1162" y="2136"/>
                  </a:cubicBezTo>
                  <a:cubicBezTo>
                    <a:pt x="1585" y="1568"/>
                    <a:pt x="2141" y="90"/>
                    <a:pt x="2166" y="26"/>
                  </a:cubicBezTo>
                  <a:lnTo>
                    <a:pt x="2098" y="0"/>
                  </a:lnTo>
                  <a:close/>
                </a:path>
              </a:pathLst>
            </a:custGeom>
            <a:solidFill>
              <a:srgbClr val="38476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9" name="Google Shape;2534;p44">
              <a:extLst>
                <a:ext uri="{FF2B5EF4-FFF2-40B4-BE49-F238E27FC236}">
                  <a16:creationId xmlns:a16="http://schemas.microsoft.com/office/drawing/2014/main" id="{6F514D21-49CE-9DAD-07ED-991F10D1860E}"/>
                </a:ext>
              </a:extLst>
            </p:cNvPr>
            <p:cNvSpPr/>
            <p:nvPr/>
          </p:nvSpPr>
          <p:spPr>
            <a:xfrm>
              <a:off x="5757125" y="3763522"/>
              <a:ext cx="165016" cy="858109"/>
            </a:xfrm>
            <a:custGeom>
              <a:avLst/>
              <a:gdLst/>
              <a:ahLst/>
              <a:cxnLst/>
              <a:rect l="l" t="t" r="r" b="b"/>
              <a:pathLst>
                <a:path w="1159" h="6027" extrusionOk="0">
                  <a:moveTo>
                    <a:pt x="1" y="0"/>
                  </a:moveTo>
                  <a:cubicBezTo>
                    <a:pt x="1" y="551"/>
                    <a:pt x="1" y="2747"/>
                    <a:pt x="18" y="4105"/>
                  </a:cubicBezTo>
                  <a:cubicBezTo>
                    <a:pt x="48" y="5801"/>
                    <a:pt x="539" y="5976"/>
                    <a:pt x="761" y="6019"/>
                  </a:cubicBezTo>
                  <a:cubicBezTo>
                    <a:pt x="788" y="6024"/>
                    <a:pt x="814" y="6026"/>
                    <a:pt x="839" y="6026"/>
                  </a:cubicBezTo>
                  <a:cubicBezTo>
                    <a:pt x="1024" y="6026"/>
                    <a:pt x="1158" y="5887"/>
                    <a:pt x="1094" y="5583"/>
                  </a:cubicBezTo>
                  <a:cubicBezTo>
                    <a:pt x="1018" y="5237"/>
                    <a:pt x="872" y="4062"/>
                    <a:pt x="872" y="3276"/>
                  </a:cubicBezTo>
                  <a:lnTo>
                    <a:pt x="872" y="0"/>
                  </a:lnTo>
                  <a:close/>
                </a:path>
              </a:pathLst>
            </a:custGeom>
            <a:solidFill>
              <a:srgbClr val="8151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0" name="Google Shape;2535;p44">
              <a:extLst>
                <a:ext uri="{FF2B5EF4-FFF2-40B4-BE49-F238E27FC236}">
                  <a16:creationId xmlns:a16="http://schemas.microsoft.com/office/drawing/2014/main" id="{A9A08135-F519-6EE6-5F8A-235765EC13A3}"/>
                </a:ext>
              </a:extLst>
            </p:cNvPr>
            <p:cNvSpPr/>
            <p:nvPr/>
          </p:nvSpPr>
          <p:spPr>
            <a:xfrm>
              <a:off x="5060342" y="3763522"/>
              <a:ext cx="164873" cy="858109"/>
            </a:xfrm>
            <a:custGeom>
              <a:avLst/>
              <a:gdLst/>
              <a:ahLst/>
              <a:cxnLst/>
              <a:rect l="l" t="t" r="r" b="b"/>
              <a:pathLst>
                <a:path w="1158" h="6027" extrusionOk="0">
                  <a:moveTo>
                    <a:pt x="286" y="0"/>
                  </a:moveTo>
                  <a:lnTo>
                    <a:pt x="286" y="3276"/>
                  </a:lnTo>
                  <a:cubicBezTo>
                    <a:pt x="286" y="4062"/>
                    <a:pt x="141" y="5237"/>
                    <a:pt x="64" y="5583"/>
                  </a:cubicBezTo>
                  <a:cubicBezTo>
                    <a:pt x="0" y="5887"/>
                    <a:pt x="135" y="6026"/>
                    <a:pt x="319" y="6026"/>
                  </a:cubicBezTo>
                  <a:cubicBezTo>
                    <a:pt x="344" y="6026"/>
                    <a:pt x="370" y="6024"/>
                    <a:pt x="397" y="6019"/>
                  </a:cubicBezTo>
                  <a:cubicBezTo>
                    <a:pt x="619" y="5976"/>
                    <a:pt x="1110" y="5801"/>
                    <a:pt x="1136" y="4105"/>
                  </a:cubicBezTo>
                  <a:cubicBezTo>
                    <a:pt x="1157" y="2747"/>
                    <a:pt x="1157" y="551"/>
                    <a:pt x="1157" y="0"/>
                  </a:cubicBezTo>
                  <a:close/>
                </a:path>
              </a:pathLst>
            </a:custGeom>
            <a:solidFill>
              <a:srgbClr val="8151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1" name="Google Shape;2536;p44">
              <a:extLst>
                <a:ext uri="{FF2B5EF4-FFF2-40B4-BE49-F238E27FC236}">
                  <a16:creationId xmlns:a16="http://schemas.microsoft.com/office/drawing/2014/main" id="{B3D6180A-1264-9840-02A8-6DEB5C0D7C36}"/>
                </a:ext>
              </a:extLst>
            </p:cNvPr>
            <p:cNvSpPr/>
            <p:nvPr/>
          </p:nvSpPr>
          <p:spPr>
            <a:xfrm>
              <a:off x="5971827" y="3801109"/>
              <a:ext cx="170426" cy="929298"/>
            </a:xfrm>
            <a:custGeom>
              <a:avLst/>
              <a:gdLst/>
              <a:ahLst/>
              <a:cxnLst/>
              <a:rect l="l" t="t" r="r" b="b"/>
              <a:pathLst>
                <a:path w="1197" h="6527" extrusionOk="0">
                  <a:moveTo>
                    <a:pt x="902" y="1"/>
                  </a:moveTo>
                  <a:lnTo>
                    <a:pt x="9" y="180"/>
                  </a:lnTo>
                  <a:cubicBezTo>
                    <a:pt x="9" y="180"/>
                    <a:pt x="1" y="2931"/>
                    <a:pt x="26" y="4550"/>
                  </a:cubicBezTo>
                  <a:cubicBezTo>
                    <a:pt x="52" y="6293"/>
                    <a:pt x="560" y="6472"/>
                    <a:pt x="787" y="6519"/>
                  </a:cubicBezTo>
                  <a:cubicBezTo>
                    <a:pt x="814" y="6524"/>
                    <a:pt x="841" y="6527"/>
                    <a:pt x="867" y="6527"/>
                  </a:cubicBezTo>
                  <a:cubicBezTo>
                    <a:pt x="1059" y="6527"/>
                    <a:pt x="1196" y="6386"/>
                    <a:pt x="1128" y="6071"/>
                  </a:cubicBezTo>
                  <a:cubicBezTo>
                    <a:pt x="1052" y="5712"/>
                    <a:pt x="902" y="4503"/>
                    <a:pt x="902" y="3696"/>
                  </a:cubicBezTo>
                  <a:lnTo>
                    <a:pt x="902" y="1"/>
                  </a:lnTo>
                  <a:close/>
                </a:path>
              </a:pathLst>
            </a:custGeom>
            <a:solidFill>
              <a:srgbClr val="B1702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2" name="Google Shape;2537;p44">
              <a:extLst>
                <a:ext uri="{FF2B5EF4-FFF2-40B4-BE49-F238E27FC236}">
                  <a16:creationId xmlns:a16="http://schemas.microsoft.com/office/drawing/2014/main" id="{88BBD286-1E92-96A8-A0D8-47183F5DCA88}"/>
                </a:ext>
              </a:extLst>
            </p:cNvPr>
            <p:cNvSpPr/>
            <p:nvPr/>
          </p:nvSpPr>
          <p:spPr>
            <a:xfrm>
              <a:off x="5283586" y="3801109"/>
              <a:ext cx="170283" cy="929298"/>
            </a:xfrm>
            <a:custGeom>
              <a:avLst/>
              <a:gdLst/>
              <a:ahLst/>
              <a:cxnLst/>
              <a:rect l="l" t="t" r="r" b="b"/>
              <a:pathLst>
                <a:path w="1196" h="6527" extrusionOk="0">
                  <a:moveTo>
                    <a:pt x="294" y="1"/>
                  </a:moveTo>
                  <a:lnTo>
                    <a:pt x="294" y="3696"/>
                  </a:lnTo>
                  <a:cubicBezTo>
                    <a:pt x="294" y="4503"/>
                    <a:pt x="140" y="5712"/>
                    <a:pt x="68" y="6071"/>
                  </a:cubicBezTo>
                  <a:cubicBezTo>
                    <a:pt x="0" y="6386"/>
                    <a:pt x="138" y="6527"/>
                    <a:pt x="329" y="6527"/>
                  </a:cubicBezTo>
                  <a:cubicBezTo>
                    <a:pt x="355" y="6527"/>
                    <a:pt x="382" y="6524"/>
                    <a:pt x="410" y="6519"/>
                  </a:cubicBezTo>
                  <a:cubicBezTo>
                    <a:pt x="636" y="6472"/>
                    <a:pt x="1144" y="6293"/>
                    <a:pt x="1170" y="4550"/>
                  </a:cubicBezTo>
                  <a:cubicBezTo>
                    <a:pt x="1196" y="2931"/>
                    <a:pt x="1187" y="180"/>
                    <a:pt x="1187" y="180"/>
                  </a:cubicBezTo>
                  <a:lnTo>
                    <a:pt x="294" y="1"/>
                  </a:lnTo>
                  <a:close/>
                </a:path>
              </a:pathLst>
            </a:custGeom>
            <a:solidFill>
              <a:srgbClr val="B1702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3" name="Google Shape;2538;p44">
              <a:extLst>
                <a:ext uri="{FF2B5EF4-FFF2-40B4-BE49-F238E27FC236}">
                  <a16:creationId xmlns:a16="http://schemas.microsoft.com/office/drawing/2014/main" id="{6F897DD2-ECA8-810E-6149-D78FEB2BB135}"/>
                </a:ext>
              </a:extLst>
            </p:cNvPr>
            <p:cNvSpPr/>
            <p:nvPr/>
          </p:nvSpPr>
          <p:spPr>
            <a:xfrm>
              <a:off x="5062050" y="3708708"/>
              <a:ext cx="488497" cy="159463"/>
            </a:xfrm>
            <a:custGeom>
              <a:avLst/>
              <a:gdLst/>
              <a:ahLst/>
              <a:cxnLst/>
              <a:rect l="l" t="t" r="r" b="b"/>
              <a:pathLst>
                <a:path w="3431" h="1120" extrusionOk="0">
                  <a:moveTo>
                    <a:pt x="334" y="1"/>
                  </a:moveTo>
                  <a:cubicBezTo>
                    <a:pt x="150" y="1"/>
                    <a:pt x="1" y="150"/>
                    <a:pt x="1" y="334"/>
                  </a:cubicBezTo>
                  <a:lnTo>
                    <a:pt x="1" y="787"/>
                  </a:lnTo>
                  <a:cubicBezTo>
                    <a:pt x="1" y="970"/>
                    <a:pt x="150" y="1120"/>
                    <a:pt x="334" y="1120"/>
                  </a:cubicBezTo>
                  <a:lnTo>
                    <a:pt x="3097" y="1120"/>
                  </a:lnTo>
                  <a:cubicBezTo>
                    <a:pt x="3281" y="1120"/>
                    <a:pt x="3431" y="970"/>
                    <a:pt x="3431" y="787"/>
                  </a:cubicBezTo>
                  <a:lnTo>
                    <a:pt x="3431" y="334"/>
                  </a:lnTo>
                  <a:cubicBezTo>
                    <a:pt x="3431" y="150"/>
                    <a:pt x="3281" y="1"/>
                    <a:pt x="3097" y="1"/>
                  </a:cubicBezTo>
                  <a:close/>
                </a:path>
              </a:pathLst>
            </a:custGeom>
            <a:solidFill>
              <a:srgbClr val="E0D2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4" name="Google Shape;2539;p44">
              <a:extLst>
                <a:ext uri="{FF2B5EF4-FFF2-40B4-BE49-F238E27FC236}">
                  <a16:creationId xmlns:a16="http://schemas.microsoft.com/office/drawing/2014/main" id="{267DBE0C-29B4-DBFD-C7EB-14D27C804303}"/>
                </a:ext>
              </a:extLst>
            </p:cNvPr>
            <p:cNvSpPr/>
            <p:nvPr/>
          </p:nvSpPr>
          <p:spPr>
            <a:xfrm>
              <a:off x="5308359" y="2653004"/>
              <a:ext cx="935563" cy="1215334"/>
            </a:xfrm>
            <a:custGeom>
              <a:avLst/>
              <a:gdLst/>
              <a:ahLst/>
              <a:cxnLst/>
              <a:rect l="l" t="t" r="r" b="b"/>
              <a:pathLst>
                <a:path w="6571" h="8536" extrusionOk="0">
                  <a:moveTo>
                    <a:pt x="1385" y="0"/>
                  </a:moveTo>
                  <a:cubicBezTo>
                    <a:pt x="1385" y="0"/>
                    <a:pt x="509" y="43"/>
                    <a:pt x="492" y="547"/>
                  </a:cubicBezTo>
                  <a:cubicBezTo>
                    <a:pt x="470" y="1056"/>
                    <a:pt x="509" y="3281"/>
                    <a:pt x="436" y="4101"/>
                  </a:cubicBezTo>
                  <a:cubicBezTo>
                    <a:pt x="364" y="4921"/>
                    <a:pt x="1" y="7928"/>
                    <a:pt x="445" y="8202"/>
                  </a:cubicBezTo>
                  <a:cubicBezTo>
                    <a:pt x="893" y="8475"/>
                    <a:pt x="1598" y="8475"/>
                    <a:pt x="1846" y="8513"/>
                  </a:cubicBezTo>
                  <a:cubicBezTo>
                    <a:pt x="1942" y="8528"/>
                    <a:pt x="2577" y="8536"/>
                    <a:pt x="3213" y="8536"/>
                  </a:cubicBezTo>
                  <a:cubicBezTo>
                    <a:pt x="3848" y="8536"/>
                    <a:pt x="4483" y="8528"/>
                    <a:pt x="4580" y="8513"/>
                  </a:cubicBezTo>
                  <a:cubicBezTo>
                    <a:pt x="4832" y="8475"/>
                    <a:pt x="5536" y="8475"/>
                    <a:pt x="6006" y="8202"/>
                  </a:cubicBezTo>
                  <a:cubicBezTo>
                    <a:pt x="6472" y="7928"/>
                    <a:pt x="6339" y="4921"/>
                    <a:pt x="6331" y="4101"/>
                  </a:cubicBezTo>
                  <a:cubicBezTo>
                    <a:pt x="6322" y="3281"/>
                    <a:pt x="6532" y="1056"/>
                    <a:pt x="6549" y="547"/>
                  </a:cubicBezTo>
                  <a:cubicBezTo>
                    <a:pt x="6570" y="43"/>
                    <a:pt x="5699" y="0"/>
                    <a:pt x="5699" y="0"/>
                  </a:cubicBezTo>
                  <a:close/>
                </a:path>
              </a:pathLst>
            </a:custGeom>
            <a:solidFill>
              <a:srgbClr val="C8BD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5" name="Google Shape;2540;p44">
              <a:extLst>
                <a:ext uri="{FF2B5EF4-FFF2-40B4-BE49-F238E27FC236}">
                  <a16:creationId xmlns:a16="http://schemas.microsoft.com/office/drawing/2014/main" id="{137BB62A-35FF-8BED-E3DD-C4C55CD58165}"/>
                </a:ext>
              </a:extLst>
            </p:cNvPr>
            <p:cNvSpPr/>
            <p:nvPr/>
          </p:nvSpPr>
          <p:spPr>
            <a:xfrm>
              <a:off x="5221368" y="2653004"/>
              <a:ext cx="520105" cy="1215334"/>
            </a:xfrm>
            <a:custGeom>
              <a:avLst/>
              <a:gdLst/>
              <a:ahLst/>
              <a:cxnLst/>
              <a:rect l="l" t="t" r="r" b="b"/>
              <a:pathLst>
                <a:path w="3653" h="8536" extrusionOk="0">
                  <a:moveTo>
                    <a:pt x="1389" y="0"/>
                  </a:moveTo>
                  <a:cubicBezTo>
                    <a:pt x="1389" y="0"/>
                    <a:pt x="513" y="43"/>
                    <a:pt x="496" y="547"/>
                  </a:cubicBezTo>
                  <a:cubicBezTo>
                    <a:pt x="475" y="1056"/>
                    <a:pt x="513" y="3281"/>
                    <a:pt x="441" y="4101"/>
                  </a:cubicBezTo>
                  <a:cubicBezTo>
                    <a:pt x="368" y="4921"/>
                    <a:pt x="1" y="7928"/>
                    <a:pt x="449" y="8202"/>
                  </a:cubicBezTo>
                  <a:cubicBezTo>
                    <a:pt x="898" y="8475"/>
                    <a:pt x="1603" y="8475"/>
                    <a:pt x="1850" y="8513"/>
                  </a:cubicBezTo>
                  <a:cubicBezTo>
                    <a:pt x="1939" y="8528"/>
                    <a:pt x="2575" y="8536"/>
                    <a:pt x="3241" y="8536"/>
                  </a:cubicBezTo>
                  <a:cubicBezTo>
                    <a:pt x="3378" y="8536"/>
                    <a:pt x="3517" y="8536"/>
                    <a:pt x="3653" y="8535"/>
                  </a:cubicBezTo>
                  <a:cubicBezTo>
                    <a:pt x="3063" y="8535"/>
                    <a:pt x="2538" y="8526"/>
                    <a:pt x="2457" y="8513"/>
                  </a:cubicBezTo>
                  <a:cubicBezTo>
                    <a:pt x="2209" y="8475"/>
                    <a:pt x="1504" y="8475"/>
                    <a:pt x="1056" y="8202"/>
                  </a:cubicBezTo>
                  <a:cubicBezTo>
                    <a:pt x="612" y="7928"/>
                    <a:pt x="975" y="4921"/>
                    <a:pt x="1047" y="4101"/>
                  </a:cubicBezTo>
                  <a:cubicBezTo>
                    <a:pt x="1120" y="3281"/>
                    <a:pt x="1081" y="1056"/>
                    <a:pt x="1103" y="547"/>
                  </a:cubicBezTo>
                  <a:cubicBezTo>
                    <a:pt x="1120" y="43"/>
                    <a:pt x="1996" y="0"/>
                    <a:pt x="1996" y="0"/>
                  </a:cubicBezTo>
                  <a:close/>
                </a:path>
              </a:pathLst>
            </a:custGeom>
            <a:solidFill>
              <a:srgbClr val="E0D2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aphicFrame>
        <p:nvGraphicFramePr>
          <p:cNvPr id="196" name="Diagram 195">
            <a:extLst>
              <a:ext uri="{FF2B5EF4-FFF2-40B4-BE49-F238E27FC236}">
                <a16:creationId xmlns:a16="http://schemas.microsoft.com/office/drawing/2014/main" id="{764D208F-00FE-BD67-02E7-FE2F441D9411}"/>
              </a:ext>
            </a:extLst>
          </p:cNvPr>
          <p:cNvGraphicFramePr/>
          <p:nvPr>
            <p:extLst>
              <p:ext uri="{D42A27DB-BD31-4B8C-83A1-F6EECF244321}">
                <p14:modId xmlns:p14="http://schemas.microsoft.com/office/powerpoint/2010/main" val="2709075001"/>
              </p:ext>
            </p:extLst>
          </p:nvPr>
        </p:nvGraphicFramePr>
        <p:xfrm>
          <a:off x="300545" y="1689924"/>
          <a:ext cx="8780659" cy="4964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812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96">
                                            <p:graphicEl>
                                              <a:dgm id="{9A2B532C-81D2-438F-8600-DB27CDA35BD5}"/>
                                            </p:graphicEl>
                                          </p:spTgt>
                                        </p:tgtEl>
                                        <p:attrNameLst>
                                          <p:attrName>style.visibility</p:attrName>
                                        </p:attrNameLst>
                                      </p:cBhvr>
                                      <p:to>
                                        <p:strVal val="visible"/>
                                      </p:to>
                                    </p:set>
                                    <p:animEffect transition="in" filter="randombar(vertical)">
                                      <p:cBhvr>
                                        <p:cTn id="7" dur="500"/>
                                        <p:tgtEl>
                                          <p:spTgt spid="196">
                                            <p:graphicEl>
                                              <a:dgm id="{9A2B532C-81D2-438F-8600-DB27CDA35BD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96">
                                            <p:graphicEl>
                                              <a:dgm id="{90B597FB-D845-4538-A134-734EC4A6807A}"/>
                                            </p:graphicEl>
                                          </p:spTgt>
                                        </p:tgtEl>
                                        <p:attrNameLst>
                                          <p:attrName>style.visibility</p:attrName>
                                        </p:attrNameLst>
                                      </p:cBhvr>
                                      <p:to>
                                        <p:strVal val="visible"/>
                                      </p:to>
                                    </p:set>
                                    <p:animEffect transition="in" filter="randombar(vertical)">
                                      <p:cBhvr>
                                        <p:cTn id="12" dur="500"/>
                                        <p:tgtEl>
                                          <p:spTgt spid="196">
                                            <p:graphicEl>
                                              <a:dgm id="{90B597FB-D845-4538-A134-734EC4A6807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96">
                                            <p:graphicEl>
                                              <a:dgm id="{29655EAD-BFBC-46BB-BCEA-DA9ECA72E137}"/>
                                            </p:graphicEl>
                                          </p:spTgt>
                                        </p:tgtEl>
                                        <p:attrNameLst>
                                          <p:attrName>style.visibility</p:attrName>
                                        </p:attrNameLst>
                                      </p:cBhvr>
                                      <p:to>
                                        <p:strVal val="visible"/>
                                      </p:to>
                                    </p:set>
                                    <p:animEffect transition="in" filter="randombar(vertical)">
                                      <p:cBhvr>
                                        <p:cTn id="17" dur="500"/>
                                        <p:tgtEl>
                                          <p:spTgt spid="196">
                                            <p:graphicEl>
                                              <a:dgm id="{29655EAD-BFBC-46BB-BCEA-DA9ECA72E13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196">
                                            <p:graphicEl>
                                              <a:dgm id="{70D5451D-A56B-4F7F-877E-BFAD1DF91543}"/>
                                            </p:graphicEl>
                                          </p:spTgt>
                                        </p:tgtEl>
                                        <p:attrNameLst>
                                          <p:attrName>style.visibility</p:attrName>
                                        </p:attrNameLst>
                                      </p:cBhvr>
                                      <p:to>
                                        <p:strVal val="visible"/>
                                      </p:to>
                                    </p:set>
                                    <p:animEffect transition="in" filter="randombar(vertical)">
                                      <p:cBhvr>
                                        <p:cTn id="22" dur="500"/>
                                        <p:tgtEl>
                                          <p:spTgt spid="196">
                                            <p:graphicEl>
                                              <a:dgm id="{70D5451D-A56B-4F7F-877E-BFAD1DF91543}"/>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5" fill="hold" grpId="0" nodeType="clickEffect">
                                  <p:stCondLst>
                                    <p:cond delay="0"/>
                                  </p:stCondLst>
                                  <p:childTnLst>
                                    <p:set>
                                      <p:cBhvr>
                                        <p:cTn id="26" dur="1" fill="hold">
                                          <p:stCondLst>
                                            <p:cond delay="0"/>
                                          </p:stCondLst>
                                        </p:cTn>
                                        <p:tgtEl>
                                          <p:spTgt spid="196">
                                            <p:graphicEl>
                                              <a:dgm id="{32545E7E-C3D5-4707-BF43-FDF7B60A0F8E}"/>
                                            </p:graphicEl>
                                          </p:spTgt>
                                        </p:tgtEl>
                                        <p:attrNameLst>
                                          <p:attrName>style.visibility</p:attrName>
                                        </p:attrNameLst>
                                      </p:cBhvr>
                                      <p:to>
                                        <p:strVal val="visible"/>
                                      </p:to>
                                    </p:set>
                                    <p:animEffect transition="in" filter="randombar(vertical)">
                                      <p:cBhvr>
                                        <p:cTn id="27" dur="500"/>
                                        <p:tgtEl>
                                          <p:spTgt spid="196">
                                            <p:graphicEl>
                                              <a:dgm id="{32545E7E-C3D5-4707-BF43-FDF7B60A0F8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196">
                                            <p:graphicEl>
                                              <a:dgm id="{C83CB107-AB7D-4447-8C50-735C2D912178}"/>
                                            </p:graphicEl>
                                          </p:spTgt>
                                        </p:tgtEl>
                                        <p:attrNameLst>
                                          <p:attrName>style.visibility</p:attrName>
                                        </p:attrNameLst>
                                      </p:cBhvr>
                                      <p:to>
                                        <p:strVal val="visible"/>
                                      </p:to>
                                    </p:set>
                                    <p:animEffect transition="in" filter="randombar(vertical)">
                                      <p:cBhvr>
                                        <p:cTn id="32" dur="500"/>
                                        <p:tgtEl>
                                          <p:spTgt spid="196">
                                            <p:graphicEl>
                                              <a:dgm id="{C83CB107-AB7D-4447-8C50-735C2D91217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5" fill="hold" grpId="0" nodeType="clickEffect">
                                  <p:stCondLst>
                                    <p:cond delay="0"/>
                                  </p:stCondLst>
                                  <p:childTnLst>
                                    <p:set>
                                      <p:cBhvr>
                                        <p:cTn id="36" dur="1" fill="hold">
                                          <p:stCondLst>
                                            <p:cond delay="0"/>
                                          </p:stCondLst>
                                        </p:cTn>
                                        <p:tgtEl>
                                          <p:spTgt spid="196">
                                            <p:graphicEl>
                                              <a:dgm id="{A7DDFB64-D103-4D84-BDEE-F26BDFF5517D}"/>
                                            </p:graphicEl>
                                          </p:spTgt>
                                        </p:tgtEl>
                                        <p:attrNameLst>
                                          <p:attrName>style.visibility</p:attrName>
                                        </p:attrNameLst>
                                      </p:cBhvr>
                                      <p:to>
                                        <p:strVal val="visible"/>
                                      </p:to>
                                    </p:set>
                                    <p:animEffect transition="in" filter="randombar(vertical)">
                                      <p:cBhvr>
                                        <p:cTn id="37" dur="500"/>
                                        <p:tgtEl>
                                          <p:spTgt spid="196">
                                            <p:graphicEl>
                                              <a:dgm id="{A7DDFB64-D103-4D84-BDEE-F26BDFF5517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5" fill="hold" grpId="0" nodeType="clickEffect">
                                  <p:stCondLst>
                                    <p:cond delay="0"/>
                                  </p:stCondLst>
                                  <p:childTnLst>
                                    <p:set>
                                      <p:cBhvr>
                                        <p:cTn id="41" dur="1" fill="hold">
                                          <p:stCondLst>
                                            <p:cond delay="0"/>
                                          </p:stCondLst>
                                        </p:cTn>
                                        <p:tgtEl>
                                          <p:spTgt spid="196">
                                            <p:graphicEl>
                                              <a:dgm id="{635D3F60-1794-4103-9249-600073A391BE}"/>
                                            </p:graphicEl>
                                          </p:spTgt>
                                        </p:tgtEl>
                                        <p:attrNameLst>
                                          <p:attrName>style.visibility</p:attrName>
                                        </p:attrNameLst>
                                      </p:cBhvr>
                                      <p:to>
                                        <p:strVal val="visible"/>
                                      </p:to>
                                    </p:set>
                                    <p:animEffect transition="in" filter="randombar(vertical)">
                                      <p:cBhvr>
                                        <p:cTn id="42" dur="500"/>
                                        <p:tgtEl>
                                          <p:spTgt spid="196">
                                            <p:graphicEl>
                                              <a:dgm id="{635D3F60-1794-4103-9249-600073A391B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6" grpId="0">
        <p:bldSub>
          <a:bldDgm bld="one"/>
        </p:bldSub>
      </p:bldGraphic>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C14-A3E3-512C-34D4-0AAB1BBC02F5}"/>
              </a:ext>
            </a:extLst>
          </p:cNvPr>
          <p:cNvSpPr>
            <a:spLocks noGrp="1"/>
          </p:cNvSpPr>
          <p:nvPr>
            <p:ph type="title"/>
          </p:nvPr>
        </p:nvSpPr>
        <p:spPr>
          <a:xfrm>
            <a:off x="1315770" y="314744"/>
            <a:ext cx="9128220" cy="637715"/>
          </a:xfrm>
        </p:spPr>
        <p:txBody>
          <a:bodyPr/>
          <a:lstStyle/>
          <a:p>
            <a:r>
              <a:rPr lang="en-US" dirty="0"/>
              <a:t>Exercise – Answer in a word</a:t>
            </a:r>
          </a:p>
        </p:txBody>
      </p:sp>
      <p:grpSp>
        <p:nvGrpSpPr>
          <p:cNvPr id="132" name="Google Shape;2477;p44">
            <a:extLst>
              <a:ext uri="{FF2B5EF4-FFF2-40B4-BE49-F238E27FC236}">
                <a16:creationId xmlns:a16="http://schemas.microsoft.com/office/drawing/2014/main" id="{C70FEF02-CD5B-E7A1-9CC5-6FF2E32D66E3}"/>
              </a:ext>
            </a:extLst>
          </p:cNvPr>
          <p:cNvGrpSpPr/>
          <p:nvPr/>
        </p:nvGrpSpPr>
        <p:grpSpPr>
          <a:xfrm>
            <a:off x="9132983" y="314744"/>
            <a:ext cx="2456761" cy="2379644"/>
            <a:chOff x="2900084" y="1151526"/>
            <a:chExt cx="3343838" cy="3578881"/>
          </a:xfrm>
        </p:grpSpPr>
        <p:sp>
          <p:nvSpPr>
            <p:cNvPr id="133" name="Google Shape;2478;p44">
              <a:extLst>
                <a:ext uri="{FF2B5EF4-FFF2-40B4-BE49-F238E27FC236}">
                  <a16:creationId xmlns:a16="http://schemas.microsoft.com/office/drawing/2014/main" id="{D801C47D-AF8A-44E5-834F-B0B32E8B8C23}"/>
                </a:ext>
              </a:extLst>
            </p:cNvPr>
            <p:cNvSpPr/>
            <p:nvPr/>
          </p:nvSpPr>
          <p:spPr>
            <a:xfrm>
              <a:off x="5502559" y="2898742"/>
              <a:ext cx="229797" cy="961333"/>
            </a:xfrm>
            <a:custGeom>
              <a:avLst/>
              <a:gdLst/>
              <a:ahLst/>
              <a:cxnLst/>
              <a:rect l="l" t="t" r="r" b="b"/>
              <a:pathLst>
                <a:path w="1614" h="6752" extrusionOk="0">
                  <a:moveTo>
                    <a:pt x="734" y="0"/>
                  </a:moveTo>
                  <a:cubicBezTo>
                    <a:pt x="713" y="679"/>
                    <a:pt x="661" y="2841"/>
                    <a:pt x="610" y="3409"/>
                  </a:cubicBezTo>
                  <a:cubicBezTo>
                    <a:pt x="542" y="4131"/>
                    <a:pt x="251" y="5899"/>
                    <a:pt x="153" y="6258"/>
                  </a:cubicBezTo>
                  <a:cubicBezTo>
                    <a:pt x="73" y="6553"/>
                    <a:pt x="1" y="6752"/>
                    <a:pt x="257" y="6752"/>
                  </a:cubicBezTo>
                  <a:cubicBezTo>
                    <a:pt x="275" y="6752"/>
                    <a:pt x="294" y="6751"/>
                    <a:pt x="315" y="6749"/>
                  </a:cubicBezTo>
                  <a:cubicBezTo>
                    <a:pt x="644" y="6715"/>
                    <a:pt x="708" y="6651"/>
                    <a:pt x="905" y="6095"/>
                  </a:cubicBezTo>
                  <a:cubicBezTo>
                    <a:pt x="1101" y="5536"/>
                    <a:pt x="1311" y="4096"/>
                    <a:pt x="1426" y="3345"/>
                  </a:cubicBezTo>
                  <a:cubicBezTo>
                    <a:pt x="1528" y="2683"/>
                    <a:pt x="1592" y="645"/>
                    <a:pt x="1614" y="0"/>
                  </a:cubicBezTo>
                  <a:close/>
                </a:path>
              </a:pathLst>
            </a:custGeom>
            <a:solidFill>
              <a:srgbClr val="8151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4" name="Google Shape;2479;p44">
              <a:extLst>
                <a:ext uri="{FF2B5EF4-FFF2-40B4-BE49-F238E27FC236}">
                  <a16:creationId xmlns:a16="http://schemas.microsoft.com/office/drawing/2014/main" id="{94A8DB83-2AAE-E3B1-1C34-6A11B55A17D9}"/>
                </a:ext>
              </a:extLst>
            </p:cNvPr>
            <p:cNvSpPr/>
            <p:nvPr/>
          </p:nvSpPr>
          <p:spPr>
            <a:xfrm>
              <a:off x="5259667" y="3310346"/>
              <a:ext cx="236204" cy="337719"/>
            </a:xfrm>
            <a:custGeom>
              <a:avLst/>
              <a:gdLst/>
              <a:ahLst/>
              <a:cxnLst/>
              <a:rect l="l" t="t" r="r" b="b"/>
              <a:pathLst>
                <a:path w="1659" h="2372" extrusionOk="0">
                  <a:moveTo>
                    <a:pt x="351" y="1"/>
                  </a:moveTo>
                  <a:lnTo>
                    <a:pt x="1" y="2184"/>
                  </a:lnTo>
                  <a:lnTo>
                    <a:pt x="1176" y="2372"/>
                  </a:lnTo>
                  <a:lnTo>
                    <a:pt x="1658" y="240"/>
                  </a:lnTo>
                  <a:lnTo>
                    <a:pt x="351" y="1"/>
                  </a:ln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5" name="Google Shape;2480;p44">
              <a:extLst>
                <a:ext uri="{FF2B5EF4-FFF2-40B4-BE49-F238E27FC236}">
                  <a16:creationId xmlns:a16="http://schemas.microsoft.com/office/drawing/2014/main" id="{15C0CEB1-CEFC-8C20-7BB3-730F38D03E7C}"/>
                </a:ext>
              </a:extLst>
            </p:cNvPr>
            <p:cNvSpPr/>
            <p:nvPr/>
          </p:nvSpPr>
          <p:spPr>
            <a:xfrm>
              <a:off x="4990862" y="3576300"/>
              <a:ext cx="485507" cy="282762"/>
            </a:xfrm>
            <a:custGeom>
              <a:avLst/>
              <a:gdLst/>
              <a:ahLst/>
              <a:cxnLst/>
              <a:rect l="l" t="t" r="r" b="b"/>
              <a:pathLst>
                <a:path w="3410" h="1986" extrusionOk="0">
                  <a:moveTo>
                    <a:pt x="2105" y="0"/>
                  </a:moveTo>
                  <a:cubicBezTo>
                    <a:pt x="1937" y="0"/>
                    <a:pt x="1807" y="45"/>
                    <a:pt x="1748" y="140"/>
                  </a:cubicBezTo>
                  <a:cubicBezTo>
                    <a:pt x="1611" y="354"/>
                    <a:pt x="1590" y="328"/>
                    <a:pt x="1146" y="662"/>
                  </a:cubicBezTo>
                  <a:cubicBezTo>
                    <a:pt x="928" y="824"/>
                    <a:pt x="787" y="854"/>
                    <a:pt x="539" y="1029"/>
                  </a:cubicBezTo>
                  <a:cubicBezTo>
                    <a:pt x="253" y="1234"/>
                    <a:pt x="1" y="1588"/>
                    <a:pt x="351" y="1823"/>
                  </a:cubicBezTo>
                  <a:cubicBezTo>
                    <a:pt x="454" y="1893"/>
                    <a:pt x="739" y="1985"/>
                    <a:pt x="1074" y="1985"/>
                  </a:cubicBezTo>
                  <a:cubicBezTo>
                    <a:pt x="1311" y="1985"/>
                    <a:pt x="1573" y="1939"/>
                    <a:pt x="1812" y="1806"/>
                  </a:cubicBezTo>
                  <a:cubicBezTo>
                    <a:pt x="2466" y="1448"/>
                    <a:pt x="3055" y="1426"/>
                    <a:pt x="3230" y="1178"/>
                  </a:cubicBezTo>
                  <a:cubicBezTo>
                    <a:pt x="3410" y="931"/>
                    <a:pt x="3119" y="209"/>
                    <a:pt x="3119" y="209"/>
                  </a:cubicBezTo>
                  <a:cubicBezTo>
                    <a:pt x="3119" y="209"/>
                    <a:pt x="2952" y="388"/>
                    <a:pt x="2794" y="388"/>
                  </a:cubicBezTo>
                  <a:cubicBezTo>
                    <a:pt x="2636" y="388"/>
                    <a:pt x="2513" y="299"/>
                    <a:pt x="2513" y="299"/>
                  </a:cubicBezTo>
                  <a:cubicBezTo>
                    <a:pt x="2513" y="299"/>
                    <a:pt x="2508" y="51"/>
                    <a:pt x="2265" y="12"/>
                  </a:cubicBezTo>
                  <a:cubicBezTo>
                    <a:pt x="2209" y="4"/>
                    <a:pt x="2155" y="0"/>
                    <a:pt x="2105" y="0"/>
                  </a:cubicBezTo>
                  <a:close/>
                </a:path>
              </a:pathLst>
            </a:custGeom>
            <a:solidFill>
              <a:srgbClr val="204B6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6" name="Google Shape;2481;p44">
              <a:extLst>
                <a:ext uri="{FF2B5EF4-FFF2-40B4-BE49-F238E27FC236}">
                  <a16:creationId xmlns:a16="http://schemas.microsoft.com/office/drawing/2014/main" id="{88230CFB-4A84-4AAD-9570-22C3F546A2DA}"/>
                </a:ext>
              </a:extLst>
            </p:cNvPr>
            <p:cNvSpPr/>
            <p:nvPr/>
          </p:nvSpPr>
          <p:spPr>
            <a:xfrm>
              <a:off x="5234751" y="3621718"/>
              <a:ext cx="111482" cy="71331"/>
            </a:xfrm>
            <a:custGeom>
              <a:avLst/>
              <a:gdLst/>
              <a:ahLst/>
              <a:cxnLst/>
              <a:rect l="l" t="t" r="r" b="b"/>
              <a:pathLst>
                <a:path w="783" h="501" extrusionOk="0">
                  <a:moveTo>
                    <a:pt x="718" y="1"/>
                  </a:moveTo>
                  <a:cubicBezTo>
                    <a:pt x="543" y="287"/>
                    <a:pt x="5" y="432"/>
                    <a:pt x="1" y="432"/>
                  </a:cubicBezTo>
                  <a:lnTo>
                    <a:pt x="18" y="501"/>
                  </a:lnTo>
                  <a:cubicBezTo>
                    <a:pt x="39" y="496"/>
                    <a:pt x="590" y="351"/>
                    <a:pt x="782" y="35"/>
                  </a:cubicBezTo>
                  <a:lnTo>
                    <a:pt x="718" y="1"/>
                  </a:lnTo>
                  <a:close/>
                </a:path>
              </a:pathLst>
            </a:custGeom>
            <a:solidFill>
              <a:srgbClr val="2866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7" name="Google Shape;2482;p44">
              <a:extLst>
                <a:ext uri="{FF2B5EF4-FFF2-40B4-BE49-F238E27FC236}">
                  <a16:creationId xmlns:a16="http://schemas.microsoft.com/office/drawing/2014/main" id="{819AAE1A-4B69-80A8-722C-16F0DD99D368}"/>
                </a:ext>
              </a:extLst>
            </p:cNvPr>
            <p:cNvSpPr/>
            <p:nvPr/>
          </p:nvSpPr>
          <p:spPr>
            <a:xfrm>
              <a:off x="5029873" y="3708139"/>
              <a:ext cx="422719" cy="115611"/>
            </a:xfrm>
            <a:custGeom>
              <a:avLst/>
              <a:gdLst/>
              <a:ahLst/>
              <a:cxnLst/>
              <a:rect l="l" t="t" r="r" b="b"/>
              <a:pathLst>
                <a:path w="2969" h="812" extrusionOk="0">
                  <a:moveTo>
                    <a:pt x="2918" y="0"/>
                  </a:moveTo>
                  <a:cubicBezTo>
                    <a:pt x="2837" y="86"/>
                    <a:pt x="2696" y="120"/>
                    <a:pt x="2516" y="167"/>
                  </a:cubicBezTo>
                  <a:cubicBezTo>
                    <a:pt x="2439" y="184"/>
                    <a:pt x="2354" y="205"/>
                    <a:pt x="2264" y="235"/>
                  </a:cubicBezTo>
                  <a:cubicBezTo>
                    <a:pt x="2106" y="287"/>
                    <a:pt x="1978" y="359"/>
                    <a:pt x="1841" y="436"/>
                  </a:cubicBezTo>
                  <a:cubicBezTo>
                    <a:pt x="1717" y="509"/>
                    <a:pt x="1594" y="581"/>
                    <a:pt x="1427" y="645"/>
                  </a:cubicBezTo>
                  <a:cubicBezTo>
                    <a:pt x="1240" y="719"/>
                    <a:pt x="1138" y="740"/>
                    <a:pt x="1019" y="740"/>
                  </a:cubicBezTo>
                  <a:cubicBezTo>
                    <a:pt x="966" y="740"/>
                    <a:pt x="910" y="736"/>
                    <a:pt x="842" y="731"/>
                  </a:cubicBezTo>
                  <a:cubicBezTo>
                    <a:pt x="778" y="731"/>
                    <a:pt x="705" y="722"/>
                    <a:pt x="615" y="722"/>
                  </a:cubicBezTo>
                  <a:cubicBezTo>
                    <a:pt x="222" y="709"/>
                    <a:pt x="52" y="534"/>
                    <a:pt x="52" y="534"/>
                  </a:cubicBezTo>
                  <a:lnTo>
                    <a:pt x="0" y="581"/>
                  </a:lnTo>
                  <a:cubicBezTo>
                    <a:pt x="9" y="590"/>
                    <a:pt x="188" y="778"/>
                    <a:pt x="615" y="791"/>
                  </a:cubicBezTo>
                  <a:cubicBezTo>
                    <a:pt x="701" y="795"/>
                    <a:pt x="773" y="799"/>
                    <a:pt x="838" y="803"/>
                  </a:cubicBezTo>
                  <a:cubicBezTo>
                    <a:pt x="906" y="808"/>
                    <a:pt x="961" y="812"/>
                    <a:pt x="1013" y="812"/>
                  </a:cubicBezTo>
                  <a:cubicBezTo>
                    <a:pt x="1141" y="812"/>
                    <a:pt x="1252" y="791"/>
                    <a:pt x="1453" y="709"/>
                  </a:cubicBezTo>
                  <a:cubicBezTo>
                    <a:pt x="1623" y="645"/>
                    <a:pt x="1752" y="569"/>
                    <a:pt x="1875" y="500"/>
                  </a:cubicBezTo>
                  <a:cubicBezTo>
                    <a:pt x="2008" y="423"/>
                    <a:pt x="2132" y="351"/>
                    <a:pt x="2286" y="304"/>
                  </a:cubicBezTo>
                  <a:cubicBezTo>
                    <a:pt x="2371" y="274"/>
                    <a:pt x="2456" y="257"/>
                    <a:pt x="2533" y="235"/>
                  </a:cubicBezTo>
                  <a:cubicBezTo>
                    <a:pt x="2721" y="188"/>
                    <a:pt x="2871" y="150"/>
                    <a:pt x="2969" y="52"/>
                  </a:cubicBezTo>
                  <a:lnTo>
                    <a:pt x="2918" y="0"/>
                  </a:lnTo>
                  <a:close/>
                </a:path>
              </a:pathLst>
            </a:custGeom>
            <a:solidFill>
              <a:srgbClr val="2866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8" name="Google Shape;2483;p44">
              <a:extLst>
                <a:ext uri="{FF2B5EF4-FFF2-40B4-BE49-F238E27FC236}">
                  <a16:creationId xmlns:a16="http://schemas.microsoft.com/office/drawing/2014/main" id="{F80A2C17-EDD8-F2E6-6D0C-6458FE3DCA89}"/>
                </a:ext>
              </a:extLst>
            </p:cNvPr>
            <p:cNvSpPr/>
            <p:nvPr/>
          </p:nvSpPr>
          <p:spPr>
            <a:xfrm>
              <a:off x="5429378" y="3391926"/>
              <a:ext cx="13526" cy="17797"/>
            </a:xfrm>
            <a:custGeom>
              <a:avLst/>
              <a:gdLst/>
              <a:ahLst/>
              <a:cxnLst/>
              <a:rect l="l" t="t" r="r" b="b"/>
              <a:pathLst>
                <a:path w="95" h="125" extrusionOk="0">
                  <a:moveTo>
                    <a:pt x="26" y="0"/>
                  </a:moveTo>
                  <a:lnTo>
                    <a:pt x="1" y="107"/>
                  </a:lnTo>
                  <a:lnTo>
                    <a:pt x="69" y="124"/>
                  </a:lnTo>
                  <a:lnTo>
                    <a:pt x="95" y="22"/>
                  </a:lnTo>
                  <a:lnTo>
                    <a:pt x="26" y="0"/>
                  </a:lnTo>
                  <a:close/>
                </a:path>
              </a:pathLst>
            </a:custGeom>
            <a:solidFill>
              <a:srgbClr val="309D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9" name="Google Shape;2484;p44">
              <a:extLst>
                <a:ext uri="{FF2B5EF4-FFF2-40B4-BE49-F238E27FC236}">
                  <a16:creationId xmlns:a16="http://schemas.microsoft.com/office/drawing/2014/main" id="{5BABBAEC-5D4D-C555-D1BA-D6F65D5BCEBB}"/>
                </a:ext>
              </a:extLst>
            </p:cNvPr>
            <p:cNvSpPr/>
            <p:nvPr/>
          </p:nvSpPr>
          <p:spPr>
            <a:xfrm>
              <a:off x="5241443" y="3380963"/>
              <a:ext cx="264680" cy="118031"/>
            </a:xfrm>
            <a:custGeom>
              <a:avLst/>
              <a:gdLst/>
              <a:ahLst/>
              <a:cxnLst/>
              <a:rect l="l" t="t" r="r" b="b"/>
              <a:pathLst>
                <a:path w="1859" h="829" extrusionOk="0">
                  <a:moveTo>
                    <a:pt x="142" y="0"/>
                  </a:moveTo>
                  <a:cubicBezTo>
                    <a:pt x="142" y="0"/>
                    <a:pt x="1" y="193"/>
                    <a:pt x="35" y="381"/>
                  </a:cubicBezTo>
                  <a:cubicBezTo>
                    <a:pt x="73" y="564"/>
                    <a:pt x="278" y="761"/>
                    <a:pt x="735" y="808"/>
                  </a:cubicBezTo>
                  <a:cubicBezTo>
                    <a:pt x="868" y="821"/>
                    <a:pt x="992" y="828"/>
                    <a:pt x="1105" y="828"/>
                  </a:cubicBezTo>
                  <a:cubicBezTo>
                    <a:pt x="1386" y="828"/>
                    <a:pt x="1600" y="784"/>
                    <a:pt x="1709" y="684"/>
                  </a:cubicBezTo>
                  <a:cubicBezTo>
                    <a:pt x="1859" y="543"/>
                    <a:pt x="1837" y="223"/>
                    <a:pt x="1837" y="223"/>
                  </a:cubicBezTo>
                  <a:lnTo>
                    <a:pt x="1837" y="223"/>
                  </a:lnTo>
                  <a:cubicBezTo>
                    <a:pt x="1837" y="223"/>
                    <a:pt x="1529" y="298"/>
                    <a:pt x="1177" y="298"/>
                  </a:cubicBezTo>
                  <a:cubicBezTo>
                    <a:pt x="1071" y="298"/>
                    <a:pt x="962" y="292"/>
                    <a:pt x="855" y="274"/>
                  </a:cubicBezTo>
                  <a:cubicBezTo>
                    <a:pt x="389" y="197"/>
                    <a:pt x="142" y="0"/>
                    <a:pt x="142" y="0"/>
                  </a:cubicBezTo>
                  <a:close/>
                </a:path>
              </a:pathLst>
            </a:custGeom>
            <a:solidFill>
              <a:srgbClr val="85A0B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0" name="Google Shape;2485;p44">
              <a:extLst>
                <a:ext uri="{FF2B5EF4-FFF2-40B4-BE49-F238E27FC236}">
                  <a16:creationId xmlns:a16="http://schemas.microsoft.com/office/drawing/2014/main" id="{25D186D8-AE81-541E-9D62-253D70DD680A}"/>
                </a:ext>
              </a:extLst>
            </p:cNvPr>
            <p:cNvSpPr/>
            <p:nvPr/>
          </p:nvSpPr>
          <p:spPr>
            <a:xfrm>
              <a:off x="5471948" y="2461368"/>
              <a:ext cx="337008" cy="184379"/>
            </a:xfrm>
            <a:custGeom>
              <a:avLst/>
              <a:gdLst/>
              <a:ahLst/>
              <a:cxnLst/>
              <a:rect l="l" t="t" r="r" b="b"/>
              <a:pathLst>
                <a:path w="2367" h="1295" extrusionOk="0">
                  <a:moveTo>
                    <a:pt x="1314" y="0"/>
                  </a:moveTo>
                  <a:cubicBezTo>
                    <a:pt x="1063" y="0"/>
                    <a:pt x="752" y="103"/>
                    <a:pt x="547" y="172"/>
                  </a:cubicBezTo>
                  <a:cubicBezTo>
                    <a:pt x="351" y="236"/>
                    <a:pt x="112" y="548"/>
                    <a:pt x="56" y="808"/>
                  </a:cubicBezTo>
                  <a:cubicBezTo>
                    <a:pt x="1" y="1069"/>
                    <a:pt x="116" y="1107"/>
                    <a:pt x="116" y="1107"/>
                  </a:cubicBezTo>
                  <a:cubicBezTo>
                    <a:pt x="116" y="1107"/>
                    <a:pt x="173" y="1295"/>
                    <a:pt x="276" y="1295"/>
                  </a:cubicBezTo>
                  <a:cubicBezTo>
                    <a:pt x="303" y="1295"/>
                    <a:pt x="332" y="1283"/>
                    <a:pt x="364" y="1253"/>
                  </a:cubicBezTo>
                  <a:cubicBezTo>
                    <a:pt x="424" y="1188"/>
                    <a:pt x="513" y="1073"/>
                    <a:pt x="611" y="954"/>
                  </a:cubicBezTo>
                  <a:cubicBezTo>
                    <a:pt x="692" y="849"/>
                    <a:pt x="780" y="827"/>
                    <a:pt x="840" y="827"/>
                  </a:cubicBezTo>
                  <a:cubicBezTo>
                    <a:pt x="854" y="827"/>
                    <a:pt x="866" y="828"/>
                    <a:pt x="876" y="830"/>
                  </a:cubicBezTo>
                  <a:cubicBezTo>
                    <a:pt x="983" y="847"/>
                    <a:pt x="671" y="966"/>
                    <a:pt x="757" y="1159"/>
                  </a:cubicBezTo>
                  <a:cubicBezTo>
                    <a:pt x="786" y="1222"/>
                    <a:pt x="826" y="1244"/>
                    <a:pt x="873" y="1244"/>
                  </a:cubicBezTo>
                  <a:cubicBezTo>
                    <a:pt x="965" y="1244"/>
                    <a:pt x="1084" y="1161"/>
                    <a:pt x="1197" y="1150"/>
                  </a:cubicBezTo>
                  <a:cubicBezTo>
                    <a:pt x="1284" y="1142"/>
                    <a:pt x="1532" y="1128"/>
                    <a:pt x="1742" y="1128"/>
                  </a:cubicBezTo>
                  <a:cubicBezTo>
                    <a:pt x="1767" y="1128"/>
                    <a:pt x="1792" y="1128"/>
                    <a:pt x="1816" y="1129"/>
                  </a:cubicBezTo>
                  <a:cubicBezTo>
                    <a:pt x="1872" y="1129"/>
                    <a:pt x="2051" y="1094"/>
                    <a:pt x="2209" y="1018"/>
                  </a:cubicBezTo>
                  <a:cubicBezTo>
                    <a:pt x="2367" y="936"/>
                    <a:pt x="2358" y="377"/>
                    <a:pt x="2200" y="257"/>
                  </a:cubicBezTo>
                  <a:cubicBezTo>
                    <a:pt x="2047" y="138"/>
                    <a:pt x="1607" y="61"/>
                    <a:pt x="1517" y="31"/>
                  </a:cubicBezTo>
                  <a:cubicBezTo>
                    <a:pt x="1457" y="9"/>
                    <a:pt x="1388" y="0"/>
                    <a:pt x="1314" y="0"/>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1" name="Google Shape;2486;p44">
              <a:extLst>
                <a:ext uri="{FF2B5EF4-FFF2-40B4-BE49-F238E27FC236}">
                  <a16:creationId xmlns:a16="http://schemas.microsoft.com/office/drawing/2014/main" id="{F03DA911-31D0-D1F9-E846-B151B8E79D12}"/>
                </a:ext>
              </a:extLst>
            </p:cNvPr>
            <p:cNvSpPr/>
            <p:nvPr/>
          </p:nvSpPr>
          <p:spPr>
            <a:xfrm>
              <a:off x="5489603" y="2515613"/>
              <a:ext cx="122445" cy="94396"/>
            </a:xfrm>
            <a:custGeom>
              <a:avLst/>
              <a:gdLst/>
              <a:ahLst/>
              <a:cxnLst/>
              <a:rect l="l" t="t" r="r" b="b"/>
              <a:pathLst>
                <a:path w="860" h="663" extrusionOk="0">
                  <a:moveTo>
                    <a:pt x="848" y="0"/>
                  </a:moveTo>
                  <a:cubicBezTo>
                    <a:pt x="786" y="0"/>
                    <a:pt x="504" y="7"/>
                    <a:pt x="325" y="167"/>
                  </a:cubicBezTo>
                  <a:cubicBezTo>
                    <a:pt x="137" y="333"/>
                    <a:pt x="5" y="624"/>
                    <a:pt x="1" y="637"/>
                  </a:cubicBezTo>
                  <a:lnTo>
                    <a:pt x="60" y="662"/>
                  </a:lnTo>
                  <a:cubicBezTo>
                    <a:pt x="60" y="658"/>
                    <a:pt x="193" y="372"/>
                    <a:pt x="372" y="214"/>
                  </a:cubicBezTo>
                  <a:cubicBezTo>
                    <a:pt x="538" y="68"/>
                    <a:pt x="823" y="64"/>
                    <a:pt x="852" y="64"/>
                  </a:cubicBezTo>
                  <a:cubicBezTo>
                    <a:pt x="854" y="64"/>
                    <a:pt x="855" y="64"/>
                    <a:pt x="855" y="64"/>
                  </a:cubicBezTo>
                  <a:lnTo>
                    <a:pt x="859" y="0"/>
                  </a:lnTo>
                  <a:cubicBezTo>
                    <a:pt x="858" y="0"/>
                    <a:pt x="854" y="0"/>
                    <a:pt x="848" y="0"/>
                  </a:cubicBezTo>
                  <a:close/>
                </a:path>
              </a:pathLst>
            </a:custGeom>
            <a:solidFill>
              <a:srgbClr val="DA8A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2" name="Google Shape;2487;p44">
              <a:extLst>
                <a:ext uri="{FF2B5EF4-FFF2-40B4-BE49-F238E27FC236}">
                  <a16:creationId xmlns:a16="http://schemas.microsoft.com/office/drawing/2014/main" id="{BF356512-3EAD-B4A4-DFB7-394A97D3D091}"/>
                </a:ext>
              </a:extLst>
            </p:cNvPr>
            <p:cNvSpPr/>
            <p:nvPr/>
          </p:nvSpPr>
          <p:spPr>
            <a:xfrm>
              <a:off x="5596099" y="2554054"/>
              <a:ext cx="71901" cy="31038"/>
            </a:xfrm>
            <a:custGeom>
              <a:avLst/>
              <a:gdLst/>
              <a:ahLst/>
              <a:cxnLst/>
              <a:rect l="l" t="t" r="r" b="b"/>
              <a:pathLst>
                <a:path w="505" h="218" extrusionOk="0">
                  <a:moveTo>
                    <a:pt x="464" y="0"/>
                  </a:moveTo>
                  <a:cubicBezTo>
                    <a:pt x="334" y="0"/>
                    <a:pt x="65" y="76"/>
                    <a:pt x="0" y="183"/>
                  </a:cubicBezTo>
                  <a:lnTo>
                    <a:pt x="56" y="217"/>
                  </a:lnTo>
                  <a:cubicBezTo>
                    <a:pt x="106" y="139"/>
                    <a:pt x="351" y="65"/>
                    <a:pt x="462" y="65"/>
                  </a:cubicBezTo>
                  <a:cubicBezTo>
                    <a:pt x="473" y="65"/>
                    <a:pt x="483" y="66"/>
                    <a:pt x="491" y="68"/>
                  </a:cubicBezTo>
                  <a:lnTo>
                    <a:pt x="504" y="4"/>
                  </a:lnTo>
                  <a:cubicBezTo>
                    <a:pt x="493" y="1"/>
                    <a:pt x="479" y="0"/>
                    <a:pt x="464" y="0"/>
                  </a:cubicBezTo>
                  <a:close/>
                </a:path>
              </a:pathLst>
            </a:custGeom>
            <a:solidFill>
              <a:srgbClr val="DA8A7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3" name="Google Shape;2488;p44">
              <a:extLst>
                <a:ext uri="{FF2B5EF4-FFF2-40B4-BE49-F238E27FC236}">
                  <a16:creationId xmlns:a16="http://schemas.microsoft.com/office/drawing/2014/main" id="{09B2C261-CF30-745E-1C1F-E8F75237793C}"/>
                </a:ext>
              </a:extLst>
            </p:cNvPr>
            <p:cNvSpPr/>
            <p:nvPr/>
          </p:nvSpPr>
          <p:spPr>
            <a:xfrm>
              <a:off x="5613042" y="3445459"/>
              <a:ext cx="206875" cy="324194"/>
            </a:xfrm>
            <a:custGeom>
              <a:avLst/>
              <a:gdLst/>
              <a:ahLst/>
              <a:cxnLst/>
              <a:rect l="l" t="t" r="r" b="b"/>
              <a:pathLst>
                <a:path w="1453" h="2277" extrusionOk="0">
                  <a:moveTo>
                    <a:pt x="129" y="0"/>
                  </a:moveTo>
                  <a:lnTo>
                    <a:pt x="1" y="2208"/>
                  </a:lnTo>
                  <a:lnTo>
                    <a:pt x="1188" y="2277"/>
                  </a:lnTo>
                  <a:lnTo>
                    <a:pt x="1453" y="115"/>
                  </a:lnTo>
                  <a:lnTo>
                    <a:pt x="129" y="0"/>
                  </a:ln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4" name="Google Shape;2489;p44">
              <a:extLst>
                <a:ext uri="{FF2B5EF4-FFF2-40B4-BE49-F238E27FC236}">
                  <a16:creationId xmlns:a16="http://schemas.microsoft.com/office/drawing/2014/main" id="{6D382E66-4ABE-2F7B-9A9E-1A1DC6E6D9BA}"/>
                </a:ext>
              </a:extLst>
            </p:cNvPr>
            <p:cNvSpPr/>
            <p:nvPr/>
          </p:nvSpPr>
          <p:spPr>
            <a:xfrm>
              <a:off x="5594248" y="3752560"/>
              <a:ext cx="105359" cy="81013"/>
            </a:xfrm>
            <a:custGeom>
              <a:avLst/>
              <a:gdLst/>
              <a:ahLst/>
              <a:cxnLst/>
              <a:rect l="l" t="t" r="r" b="b"/>
              <a:pathLst>
                <a:path w="740" h="569" extrusionOk="0">
                  <a:moveTo>
                    <a:pt x="675" y="0"/>
                  </a:moveTo>
                  <a:cubicBezTo>
                    <a:pt x="530" y="304"/>
                    <a:pt x="4" y="500"/>
                    <a:pt x="0" y="500"/>
                  </a:cubicBezTo>
                  <a:lnTo>
                    <a:pt x="26" y="568"/>
                  </a:lnTo>
                  <a:cubicBezTo>
                    <a:pt x="47" y="560"/>
                    <a:pt x="581" y="359"/>
                    <a:pt x="739" y="30"/>
                  </a:cubicBezTo>
                  <a:lnTo>
                    <a:pt x="675" y="0"/>
                  </a:lnTo>
                  <a:close/>
                </a:path>
              </a:pathLst>
            </a:custGeom>
            <a:solidFill>
              <a:srgbClr val="28668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5" name="Google Shape;2490;p44">
              <a:extLst>
                <a:ext uri="{FF2B5EF4-FFF2-40B4-BE49-F238E27FC236}">
                  <a16:creationId xmlns:a16="http://schemas.microsoft.com/office/drawing/2014/main" id="{B4DA9E71-1A39-E730-F11F-EE5BDCF98540}"/>
                </a:ext>
              </a:extLst>
            </p:cNvPr>
            <p:cNvSpPr/>
            <p:nvPr/>
          </p:nvSpPr>
          <p:spPr>
            <a:xfrm>
              <a:off x="5788163" y="3501412"/>
              <a:ext cx="11675" cy="16516"/>
            </a:xfrm>
            <a:custGeom>
              <a:avLst/>
              <a:gdLst/>
              <a:ahLst/>
              <a:cxnLst/>
              <a:rect l="l" t="t" r="r" b="b"/>
              <a:pathLst>
                <a:path w="82" h="116" extrusionOk="0">
                  <a:moveTo>
                    <a:pt x="9" y="0"/>
                  </a:moveTo>
                  <a:lnTo>
                    <a:pt x="1" y="107"/>
                  </a:lnTo>
                  <a:lnTo>
                    <a:pt x="73" y="115"/>
                  </a:lnTo>
                  <a:lnTo>
                    <a:pt x="82" y="9"/>
                  </a:lnTo>
                  <a:lnTo>
                    <a:pt x="9" y="0"/>
                  </a:lnTo>
                  <a:close/>
                </a:path>
              </a:pathLst>
            </a:custGeom>
            <a:solidFill>
              <a:srgbClr val="68B6C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6" name="Google Shape;2491;p44">
              <a:extLst>
                <a:ext uri="{FF2B5EF4-FFF2-40B4-BE49-F238E27FC236}">
                  <a16:creationId xmlns:a16="http://schemas.microsoft.com/office/drawing/2014/main" id="{29F86424-5110-4C0F-773B-5D543D35EF30}"/>
                </a:ext>
              </a:extLst>
            </p:cNvPr>
            <p:cNvSpPr/>
            <p:nvPr/>
          </p:nvSpPr>
          <p:spPr>
            <a:xfrm>
              <a:off x="5579014" y="3504401"/>
              <a:ext cx="279914" cy="106356"/>
            </a:xfrm>
            <a:custGeom>
              <a:avLst/>
              <a:gdLst/>
              <a:ahLst/>
              <a:cxnLst/>
              <a:rect l="l" t="t" r="r" b="b"/>
              <a:pathLst>
                <a:path w="1966" h="747" extrusionOk="0">
                  <a:moveTo>
                    <a:pt x="1837" y="0"/>
                  </a:moveTo>
                  <a:cubicBezTo>
                    <a:pt x="1837" y="0"/>
                    <a:pt x="1393" y="167"/>
                    <a:pt x="923" y="188"/>
                  </a:cubicBezTo>
                  <a:cubicBezTo>
                    <a:pt x="889" y="190"/>
                    <a:pt x="857" y="191"/>
                    <a:pt x="825" y="191"/>
                  </a:cubicBezTo>
                  <a:cubicBezTo>
                    <a:pt x="417" y="191"/>
                    <a:pt x="171" y="73"/>
                    <a:pt x="171" y="73"/>
                  </a:cubicBezTo>
                  <a:cubicBezTo>
                    <a:pt x="171" y="73"/>
                    <a:pt x="0" y="308"/>
                    <a:pt x="77" y="483"/>
                  </a:cubicBezTo>
                  <a:cubicBezTo>
                    <a:pt x="139" y="632"/>
                    <a:pt x="376" y="747"/>
                    <a:pt x="726" y="747"/>
                  </a:cubicBezTo>
                  <a:cubicBezTo>
                    <a:pt x="788" y="747"/>
                    <a:pt x="854" y="743"/>
                    <a:pt x="923" y="735"/>
                  </a:cubicBezTo>
                  <a:cubicBezTo>
                    <a:pt x="1380" y="688"/>
                    <a:pt x="1730" y="594"/>
                    <a:pt x="1846" y="423"/>
                  </a:cubicBezTo>
                  <a:cubicBezTo>
                    <a:pt x="1965" y="253"/>
                    <a:pt x="1837" y="0"/>
                    <a:pt x="1837" y="0"/>
                  </a:cubicBezTo>
                  <a:close/>
                </a:path>
              </a:pathLst>
            </a:custGeom>
            <a:solidFill>
              <a:srgbClr val="89ADC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7" name="Google Shape;2492;p44">
              <a:extLst>
                <a:ext uri="{FF2B5EF4-FFF2-40B4-BE49-F238E27FC236}">
                  <a16:creationId xmlns:a16="http://schemas.microsoft.com/office/drawing/2014/main" id="{7CBAD194-4B62-CBC2-1518-272751B06930}"/>
                </a:ext>
              </a:extLst>
            </p:cNvPr>
            <p:cNvSpPr/>
            <p:nvPr/>
          </p:nvSpPr>
          <p:spPr>
            <a:xfrm>
              <a:off x="3887740" y="1151526"/>
              <a:ext cx="922179" cy="697080"/>
            </a:xfrm>
            <a:custGeom>
              <a:avLst/>
              <a:gdLst/>
              <a:ahLst/>
              <a:cxnLst/>
              <a:rect l="l" t="t" r="r" b="b"/>
              <a:pathLst>
                <a:path w="6477" h="4896" extrusionOk="0">
                  <a:moveTo>
                    <a:pt x="1013" y="0"/>
                  </a:moveTo>
                  <a:cubicBezTo>
                    <a:pt x="453" y="0"/>
                    <a:pt x="1" y="457"/>
                    <a:pt x="1" y="1017"/>
                  </a:cubicBezTo>
                  <a:lnTo>
                    <a:pt x="1" y="2990"/>
                  </a:lnTo>
                  <a:cubicBezTo>
                    <a:pt x="1" y="3554"/>
                    <a:pt x="453" y="4007"/>
                    <a:pt x="1013" y="4007"/>
                  </a:cubicBezTo>
                  <a:lnTo>
                    <a:pt x="1842" y="4007"/>
                  </a:lnTo>
                  <a:cubicBezTo>
                    <a:pt x="1807" y="4135"/>
                    <a:pt x="1748" y="4272"/>
                    <a:pt x="1645" y="4383"/>
                  </a:cubicBezTo>
                  <a:cubicBezTo>
                    <a:pt x="1338" y="4720"/>
                    <a:pt x="1004" y="4887"/>
                    <a:pt x="1004" y="4887"/>
                  </a:cubicBezTo>
                  <a:cubicBezTo>
                    <a:pt x="1004" y="4887"/>
                    <a:pt x="1099" y="4895"/>
                    <a:pt x="1245" y="4895"/>
                  </a:cubicBezTo>
                  <a:cubicBezTo>
                    <a:pt x="1630" y="4895"/>
                    <a:pt x="2367" y="4837"/>
                    <a:pt x="2649" y="4413"/>
                  </a:cubicBezTo>
                  <a:cubicBezTo>
                    <a:pt x="2756" y="4259"/>
                    <a:pt x="2815" y="4122"/>
                    <a:pt x="2850" y="4007"/>
                  </a:cubicBezTo>
                  <a:lnTo>
                    <a:pt x="5459" y="4007"/>
                  </a:lnTo>
                  <a:cubicBezTo>
                    <a:pt x="6019" y="4007"/>
                    <a:pt x="6476" y="3554"/>
                    <a:pt x="6476" y="2990"/>
                  </a:cubicBezTo>
                  <a:lnTo>
                    <a:pt x="6476" y="1017"/>
                  </a:lnTo>
                  <a:cubicBezTo>
                    <a:pt x="6476" y="457"/>
                    <a:pt x="6019" y="0"/>
                    <a:pt x="5459" y="0"/>
                  </a:cubicBezTo>
                  <a:close/>
                </a:path>
              </a:pathLst>
            </a:custGeom>
            <a:solidFill>
              <a:srgbClr val="F7BF4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8" name="Google Shape;2493;p44">
              <a:extLst>
                <a:ext uri="{FF2B5EF4-FFF2-40B4-BE49-F238E27FC236}">
                  <a16:creationId xmlns:a16="http://schemas.microsoft.com/office/drawing/2014/main" id="{37BCE0B2-2FFC-8961-757C-01F30F920611}"/>
                </a:ext>
              </a:extLst>
            </p:cNvPr>
            <p:cNvSpPr/>
            <p:nvPr/>
          </p:nvSpPr>
          <p:spPr>
            <a:xfrm>
              <a:off x="4033675" y="1268843"/>
              <a:ext cx="630163" cy="23919"/>
            </a:xfrm>
            <a:custGeom>
              <a:avLst/>
              <a:gdLst/>
              <a:ahLst/>
              <a:cxnLst/>
              <a:rect l="l" t="t" r="r" b="b"/>
              <a:pathLst>
                <a:path w="4426" h="168" extrusionOk="0">
                  <a:moveTo>
                    <a:pt x="1" y="1"/>
                  </a:moveTo>
                  <a:lnTo>
                    <a:pt x="1" y="167"/>
                  </a:lnTo>
                  <a:lnTo>
                    <a:pt x="4426" y="167"/>
                  </a:lnTo>
                  <a:lnTo>
                    <a:pt x="442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9" name="Google Shape;2494;p44">
              <a:extLst>
                <a:ext uri="{FF2B5EF4-FFF2-40B4-BE49-F238E27FC236}">
                  <a16:creationId xmlns:a16="http://schemas.microsoft.com/office/drawing/2014/main" id="{E3A65ED0-2146-DB3E-C856-615E8C66B56F}"/>
                </a:ext>
              </a:extLst>
            </p:cNvPr>
            <p:cNvSpPr/>
            <p:nvPr/>
          </p:nvSpPr>
          <p:spPr>
            <a:xfrm>
              <a:off x="4033675" y="1476851"/>
              <a:ext cx="630163" cy="23919"/>
            </a:xfrm>
            <a:custGeom>
              <a:avLst/>
              <a:gdLst/>
              <a:ahLst/>
              <a:cxnLst/>
              <a:rect l="l" t="t" r="r" b="b"/>
              <a:pathLst>
                <a:path w="4426" h="168" extrusionOk="0">
                  <a:moveTo>
                    <a:pt x="1" y="1"/>
                  </a:moveTo>
                  <a:lnTo>
                    <a:pt x="1" y="167"/>
                  </a:lnTo>
                  <a:lnTo>
                    <a:pt x="4426" y="167"/>
                  </a:lnTo>
                  <a:lnTo>
                    <a:pt x="442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0" name="Google Shape;2495;p44">
              <a:extLst>
                <a:ext uri="{FF2B5EF4-FFF2-40B4-BE49-F238E27FC236}">
                  <a16:creationId xmlns:a16="http://schemas.microsoft.com/office/drawing/2014/main" id="{BAC5ACBC-3009-92DA-6744-97D9E6282FB0}"/>
                </a:ext>
              </a:extLst>
            </p:cNvPr>
            <p:cNvSpPr/>
            <p:nvPr/>
          </p:nvSpPr>
          <p:spPr>
            <a:xfrm>
              <a:off x="4033675" y="1580784"/>
              <a:ext cx="630163" cy="23919"/>
            </a:xfrm>
            <a:custGeom>
              <a:avLst/>
              <a:gdLst/>
              <a:ahLst/>
              <a:cxnLst/>
              <a:rect l="l" t="t" r="r" b="b"/>
              <a:pathLst>
                <a:path w="4426" h="168" extrusionOk="0">
                  <a:moveTo>
                    <a:pt x="1" y="1"/>
                  </a:moveTo>
                  <a:lnTo>
                    <a:pt x="1" y="168"/>
                  </a:lnTo>
                  <a:lnTo>
                    <a:pt x="4426" y="168"/>
                  </a:lnTo>
                  <a:lnTo>
                    <a:pt x="4426"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1" name="Google Shape;2496;p44">
              <a:extLst>
                <a:ext uri="{FF2B5EF4-FFF2-40B4-BE49-F238E27FC236}">
                  <a16:creationId xmlns:a16="http://schemas.microsoft.com/office/drawing/2014/main" id="{81E4043D-23AD-4426-E5AE-68896BC05384}"/>
                </a:ext>
              </a:extLst>
            </p:cNvPr>
            <p:cNvSpPr/>
            <p:nvPr/>
          </p:nvSpPr>
          <p:spPr>
            <a:xfrm>
              <a:off x="4033675" y="1372918"/>
              <a:ext cx="630163" cy="23777"/>
            </a:xfrm>
            <a:custGeom>
              <a:avLst/>
              <a:gdLst/>
              <a:ahLst/>
              <a:cxnLst/>
              <a:rect l="l" t="t" r="r" b="b"/>
              <a:pathLst>
                <a:path w="4426" h="167" extrusionOk="0">
                  <a:moveTo>
                    <a:pt x="1" y="0"/>
                  </a:moveTo>
                  <a:lnTo>
                    <a:pt x="1" y="167"/>
                  </a:lnTo>
                  <a:lnTo>
                    <a:pt x="4426" y="167"/>
                  </a:lnTo>
                  <a:lnTo>
                    <a:pt x="4426"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2" name="Google Shape;2497;p44">
              <a:extLst>
                <a:ext uri="{FF2B5EF4-FFF2-40B4-BE49-F238E27FC236}">
                  <a16:creationId xmlns:a16="http://schemas.microsoft.com/office/drawing/2014/main" id="{B005DB4B-2E1E-2FD1-6BE8-7347A8FFB4D3}"/>
                </a:ext>
              </a:extLst>
            </p:cNvPr>
            <p:cNvSpPr/>
            <p:nvPr/>
          </p:nvSpPr>
          <p:spPr>
            <a:xfrm>
              <a:off x="3367786" y="1542201"/>
              <a:ext cx="424570" cy="627173"/>
            </a:xfrm>
            <a:custGeom>
              <a:avLst/>
              <a:gdLst/>
              <a:ahLst/>
              <a:cxnLst/>
              <a:rect l="l" t="t" r="r" b="b"/>
              <a:pathLst>
                <a:path w="2982" h="4405" extrusionOk="0">
                  <a:moveTo>
                    <a:pt x="934" y="1"/>
                  </a:moveTo>
                  <a:cubicBezTo>
                    <a:pt x="860" y="1"/>
                    <a:pt x="816" y="3"/>
                    <a:pt x="816" y="3"/>
                  </a:cubicBezTo>
                  <a:cubicBezTo>
                    <a:pt x="816" y="3"/>
                    <a:pt x="0" y="3450"/>
                    <a:pt x="308" y="3937"/>
                  </a:cubicBezTo>
                  <a:cubicBezTo>
                    <a:pt x="490" y="4219"/>
                    <a:pt x="1208" y="4405"/>
                    <a:pt x="1821" y="4405"/>
                  </a:cubicBezTo>
                  <a:cubicBezTo>
                    <a:pt x="2256" y="4405"/>
                    <a:pt x="2639" y="4311"/>
                    <a:pt x="2738" y="4091"/>
                  </a:cubicBezTo>
                  <a:cubicBezTo>
                    <a:pt x="2982" y="3561"/>
                    <a:pt x="2563" y="3138"/>
                    <a:pt x="2696" y="2720"/>
                  </a:cubicBezTo>
                  <a:cubicBezTo>
                    <a:pt x="2828" y="2301"/>
                    <a:pt x="2824" y="1976"/>
                    <a:pt x="2879" y="1823"/>
                  </a:cubicBezTo>
                  <a:cubicBezTo>
                    <a:pt x="2939" y="1669"/>
                    <a:pt x="2956" y="1361"/>
                    <a:pt x="2914" y="1062"/>
                  </a:cubicBezTo>
                  <a:cubicBezTo>
                    <a:pt x="2776" y="75"/>
                    <a:pt x="1357" y="1"/>
                    <a:pt x="934"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3" name="Google Shape;2498;p44">
              <a:extLst>
                <a:ext uri="{FF2B5EF4-FFF2-40B4-BE49-F238E27FC236}">
                  <a16:creationId xmlns:a16="http://schemas.microsoft.com/office/drawing/2014/main" id="{8E47DF2A-E3A3-F3DE-6DBD-8FD8B7B98692}"/>
                </a:ext>
              </a:extLst>
            </p:cNvPr>
            <p:cNvSpPr/>
            <p:nvPr/>
          </p:nvSpPr>
          <p:spPr>
            <a:xfrm>
              <a:off x="2989353" y="3317037"/>
              <a:ext cx="228374" cy="920186"/>
            </a:xfrm>
            <a:custGeom>
              <a:avLst/>
              <a:gdLst/>
              <a:ahLst/>
              <a:cxnLst/>
              <a:rect l="l" t="t" r="r" b="b"/>
              <a:pathLst>
                <a:path w="1604" h="6463" extrusionOk="0">
                  <a:moveTo>
                    <a:pt x="732" y="1"/>
                  </a:moveTo>
                  <a:cubicBezTo>
                    <a:pt x="732" y="1"/>
                    <a:pt x="668" y="2457"/>
                    <a:pt x="604" y="3166"/>
                  </a:cubicBezTo>
                  <a:cubicBezTo>
                    <a:pt x="536" y="3875"/>
                    <a:pt x="249" y="5622"/>
                    <a:pt x="151" y="5977"/>
                  </a:cubicBezTo>
                  <a:cubicBezTo>
                    <a:pt x="72" y="6266"/>
                    <a:pt x="0" y="6463"/>
                    <a:pt x="249" y="6463"/>
                  </a:cubicBezTo>
                  <a:cubicBezTo>
                    <a:pt x="268" y="6463"/>
                    <a:pt x="290" y="6462"/>
                    <a:pt x="313" y="6459"/>
                  </a:cubicBezTo>
                  <a:cubicBezTo>
                    <a:pt x="638" y="6429"/>
                    <a:pt x="702" y="6365"/>
                    <a:pt x="894" y="5814"/>
                  </a:cubicBezTo>
                  <a:cubicBezTo>
                    <a:pt x="1087" y="5268"/>
                    <a:pt x="1296" y="3841"/>
                    <a:pt x="1411" y="3102"/>
                  </a:cubicBezTo>
                  <a:cubicBezTo>
                    <a:pt x="1539" y="2260"/>
                    <a:pt x="1603" y="1"/>
                    <a:pt x="1603" y="1"/>
                  </a:cubicBezTo>
                  <a:close/>
                </a:path>
              </a:pathLst>
            </a:custGeom>
            <a:solidFill>
              <a:srgbClr val="B1702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4" name="Google Shape;2499;p44">
              <a:extLst>
                <a:ext uri="{FF2B5EF4-FFF2-40B4-BE49-F238E27FC236}">
                  <a16:creationId xmlns:a16="http://schemas.microsoft.com/office/drawing/2014/main" id="{3EBA11E4-C988-C624-0C8C-93A7C248E343}"/>
                </a:ext>
              </a:extLst>
            </p:cNvPr>
            <p:cNvSpPr/>
            <p:nvPr/>
          </p:nvSpPr>
          <p:spPr>
            <a:xfrm>
              <a:off x="3439828" y="3188189"/>
              <a:ext cx="227377" cy="879323"/>
            </a:xfrm>
            <a:custGeom>
              <a:avLst/>
              <a:gdLst/>
              <a:ahLst/>
              <a:cxnLst/>
              <a:rect l="l" t="t" r="r" b="b"/>
              <a:pathLst>
                <a:path w="1597" h="6176" extrusionOk="0">
                  <a:moveTo>
                    <a:pt x="725" y="0"/>
                  </a:moveTo>
                  <a:cubicBezTo>
                    <a:pt x="703" y="671"/>
                    <a:pt x="656" y="2315"/>
                    <a:pt x="605" y="2875"/>
                  </a:cubicBezTo>
                  <a:cubicBezTo>
                    <a:pt x="537" y="3588"/>
                    <a:pt x="251" y="5331"/>
                    <a:pt x="152" y="5686"/>
                  </a:cubicBezTo>
                  <a:cubicBezTo>
                    <a:pt x="72" y="5981"/>
                    <a:pt x="0" y="6176"/>
                    <a:pt x="256" y="6176"/>
                  </a:cubicBezTo>
                  <a:cubicBezTo>
                    <a:pt x="274" y="6176"/>
                    <a:pt x="293" y="6175"/>
                    <a:pt x="315" y="6173"/>
                  </a:cubicBezTo>
                  <a:cubicBezTo>
                    <a:pt x="639" y="6138"/>
                    <a:pt x="703" y="6074"/>
                    <a:pt x="896" y="5523"/>
                  </a:cubicBezTo>
                  <a:cubicBezTo>
                    <a:pt x="1088" y="4977"/>
                    <a:pt x="1297" y="3554"/>
                    <a:pt x="1412" y="2811"/>
                  </a:cubicBezTo>
                  <a:cubicBezTo>
                    <a:pt x="1511" y="2157"/>
                    <a:pt x="1575" y="641"/>
                    <a:pt x="1596" y="0"/>
                  </a:cubicBezTo>
                  <a:close/>
                </a:path>
              </a:pathLst>
            </a:custGeom>
            <a:solidFill>
              <a:srgbClr val="8151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5" name="Google Shape;2500;p44">
              <a:extLst>
                <a:ext uri="{FF2B5EF4-FFF2-40B4-BE49-F238E27FC236}">
                  <a16:creationId xmlns:a16="http://schemas.microsoft.com/office/drawing/2014/main" id="{A60666C5-C6ED-C1FF-D899-127DAE3440DB}"/>
                </a:ext>
              </a:extLst>
            </p:cNvPr>
            <p:cNvSpPr/>
            <p:nvPr/>
          </p:nvSpPr>
          <p:spPr>
            <a:xfrm>
              <a:off x="3768003" y="3341383"/>
              <a:ext cx="228516" cy="990663"/>
            </a:xfrm>
            <a:custGeom>
              <a:avLst/>
              <a:gdLst/>
              <a:ahLst/>
              <a:cxnLst/>
              <a:rect l="l" t="t" r="r" b="b"/>
              <a:pathLst>
                <a:path w="1605" h="6958" extrusionOk="0">
                  <a:moveTo>
                    <a:pt x="0" y="1"/>
                  </a:moveTo>
                  <a:cubicBezTo>
                    <a:pt x="0" y="1"/>
                    <a:pt x="64" y="2756"/>
                    <a:pt x="192" y="3593"/>
                  </a:cubicBezTo>
                  <a:cubicBezTo>
                    <a:pt x="308" y="4336"/>
                    <a:pt x="517" y="5759"/>
                    <a:pt x="709" y="6305"/>
                  </a:cubicBezTo>
                  <a:cubicBezTo>
                    <a:pt x="901" y="6856"/>
                    <a:pt x="970" y="6920"/>
                    <a:pt x="1290" y="6955"/>
                  </a:cubicBezTo>
                  <a:cubicBezTo>
                    <a:pt x="1311" y="6957"/>
                    <a:pt x="1331" y="6958"/>
                    <a:pt x="1349" y="6958"/>
                  </a:cubicBezTo>
                  <a:cubicBezTo>
                    <a:pt x="1605" y="6958"/>
                    <a:pt x="1532" y="6763"/>
                    <a:pt x="1452" y="6468"/>
                  </a:cubicBezTo>
                  <a:cubicBezTo>
                    <a:pt x="1354" y="6113"/>
                    <a:pt x="1068" y="4370"/>
                    <a:pt x="1004" y="3657"/>
                  </a:cubicBezTo>
                  <a:cubicBezTo>
                    <a:pt x="936" y="2948"/>
                    <a:pt x="871" y="1"/>
                    <a:pt x="871" y="1"/>
                  </a:cubicBezTo>
                  <a:close/>
                </a:path>
              </a:pathLst>
            </a:custGeom>
            <a:solidFill>
              <a:srgbClr val="B1702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6" name="Google Shape;2501;p44">
              <a:extLst>
                <a:ext uri="{FF2B5EF4-FFF2-40B4-BE49-F238E27FC236}">
                  <a16:creationId xmlns:a16="http://schemas.microsoft.com/office/drawing/2014/main" id="{C8037FFA-575A-6609-8C6D-08ACB90569EA}"/>
                </a:ext>
              </a:extLst>
            </p:cNvPr>
            <p:cNvSpPr/>
            <p:nvPr/>
          </p:nvSpPr>
          <p:spPr>
            <a:xfrm>
              <a:off x="4104862" y="3213104"/>
              <a:ext cx="227377" cy="948661"/>
            </a:xfrm>
            <a:custGeom>
              <a:avLst/>
              <a:gdLst/>
              <a:ahLst/>
              <a:cxnLst/>
              <a:rect l="l" t="t" r="r" b="b"/>
              <a:pathLst>
                <a:path w="1597" h="6663" extrusionOk="0">
                  <a:moveTo>
                    <a:pt x="0" y="0"/>
                  </a:moveTo>
                  <a:cubicBezTo>
                    <a:pt x="26" y="637"/>
                    <a:pt x="86" y="2644"/>
                    <a:pt x="184" y="3298"/>
                  </a:cubicBezTo>
                  <a:cubicBezTo>
                    <a:pt x="299" y="4041"/>
                    <a:pt x="509" y="5464"/>
                    <a:pt x="701" y="6015"/>
                  </a:cubicBezTo>
                  <a:cubicBezTo>
                    <a:pt x="893" y="6561"/>
                    <a:pt x="962" y="6625"/>
                    <a:pt x="1282" y="6660"/>
                  </a:cubicBezTo>
                  <a:cubicBezTo>
                    <a:pt x="1303" y="6662"/>
                    <a:pt x="1323" y="6663"/>
                    <a:pt x="1341" y="6663"/>
                  </a:cubicBezTo>
                  <a:cubicBezTo>
                    <a:pt x="1596" y="6663"/>
                    <a:pt x="1524" y="6468"/>
                    <a:pt x="1444" y="6173"/>
                  </a:cubicBezTo>
                  <a:cubicBezTo>
                    <a:pt x="1346" y="5818"/>
                    <a:pt x="1060" y="4075"/>
                    <a:pt x="996" y="3366"/>
                  </a:cubicBezTo>
                  <a:cubicBezTo>
                    <a:pt x="944" y="2803"/>
                    <a:pt x="893" y="671"/>
                    <a:pt x="872" y="0"/>
                  </a:cubicBezTo>
                  <a:close/>
                </a:path>
              </a:pathLst>
            </a:custGeom>
            <a:solidFill>
              <a:srgbClr val="8151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7" name="Google Shape;2502;p44">
              <a:extLst>
                <a:ext uri="{FF2B5EF4-FFF2-40B4-BE49-F238E27FC236}">
                  <a16:creationId xmlns:a16="http://schemas.microsoft.com/office/drawing/2014/main" id="{A5122A7E-46C8-14F8-E0E9-17C9EB9722C6}"/>
                </a:ext>
              </a:extLst>
            </p:cNvPr>
            <p:cNvSpPr/>
            <p:nvPr/>
          </p:nvSpPr>
          <p:spPr>
            <a:xfrm>
              <a:off x="2900084" y="2231292"/>
              <a:ext cx="1416514" cy="1161516"/>
            </a:xfrm>
            <a:custGeom>
              <a:avLst/>
              <a:gdLst/>
              <a:ahLst/>
              <a:cxnLst/>
              <a:rect l="l" t="t" r="r" b="b"/>
              <a:pathLst>
                <a:path w="9949" h="8158" extrusionOk="0">
                  <a:moveTo>
                    <a:pt x="1758" y="0"/>
                  </a:moveTo>
                  <a:cubicBezTo>
                    <a:pt x="1394" y="0"/>
                    <a:pt x="1067" y="12"/>
                    <a:pt x="906" y="49"/>
                  </a:cubicBezTo>
                  <a:cubicBezTo>
                    <a:pt x="556" y="126"/>
                    <a:pt x="1" y="263"/>
                    <a:pt x="219" y="1083"/>
                  </a:cubicBezTo>
                  <a:cubicBezTo>
                    <a:pt x="432" y="1899"/>
                    <a:pt x="821" y="4701"/>
                    <a:pt x="864" y="5863"/>
                  </a:cubicBezTo>
                  <a:cubicBezTo>
                    <a:pt x="906" y="7025"/>
                    <a:pt x="906" y="7973"/>
                    <a:pt x="1466" y="8101"/>
                  </a:cubicBezTo>
                  <a:cubicBezTo>
                    <a:pt x="1652" y="8144"/>
                    <a:pt x="2250" y="8158"/>
                    <a:pt x="2965" y="8158"/>
                  </a:cubicBezTo>
                  <a:cubicBezTo>
                    <a:pt x="4394" y="8158"/>
                    <a:pt x="6288" y="8101"/>
                    <a:pt x="6288" y="8101"/>
                  </a:cubicBezTo>
                  <a:cubicBezTo>
                    <a:pt x="6288" y="8101"/>
                    <a:pt x="7023" y="8101"/>
                    <a:pt x="7924" y="7755"/>
                  </a:cubicBezTo>
                  <a:cubicBezTo>
                    <a:pt x="8830" y="7413"/>
                    <a:pt x="9389" y="7195"/>
                    <a:pt x="9389" y="7195"/>
                  </a:cubicBezTo>
                  <a:cubicBezTo>
                    <a:pt x="9389" y="7195"/>
                    <a:pt x="9949" y="6854"/>
                    <a:pt x="8830" y="6721"/>
                  </a:cubicBezTo>
                  <a:cubicBezTo>
                    <a:pt x="8525" y="6686"/>
                    <a:pt x="8021" y="6674"/>
                    <a:pt x="7449" y="6674"/>
                  </a:cubicBezTo>
                  <a:cubicBezTo>
                    <a:pt x="5926" y="6674"/>
                    <a:pt x="3922" y="6764"/>
                    <a:pt x="3922" y="6764"/>
                  </a:cubicBezTo>
                  <a:lnTo>
                    <a:pt x="3362" y="49"/>
                  </a:lnTo>
                  <a:cubicBezTo>
                    <a:pt x="3362" y="49"/>
                    <a:pt x="2485" y="0"/>
                    <a:pt x="1758" y="0"/>
                  </a:cubicBezTo>
                  <a:close/>
                </a:path>
              </a:pathLst>
            </a:custGeom>
            <a:solidFill>
              <a:srgbClr val="E0D2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8" name="Google Shape;2503;p44">
              <a:extLst>
                <a:ext uri="{FF2B5EF4-FFF2-40B4-BE49-F238E27FC236}">
                  <a16:creationId xmlns:a16="http://schemas.microsoft.com/office/drawing/2014/main" id="{28583F91-9704-DAE9-88A4-B668F419306C}"/>
                </a:ext>
              </a:extLst>
            </p:cNvPr>
            <p:cNvSpPr/>
            <p:nvPr/>
          </p:nvSpPr>
          <p:spPr>
            <a:xfrm>
              <a:off x="2999889" y="2231292"/>
              <a:ext cx="1254061" cy="1083066"/>
            </a:xfrm>
            <a:custGeom>
              <a:avLst/>
              <a:gdLst/>
              <a:ahLst/>
              <a:cxnLst/>
              <a:rect l="l" t="t" r="r" b="b"/>
              <a:pathLst>
                <a:path w="8808" h="7607" extrusionOk="0">
                  <a:moveTo>
                    <a:pt x="1057" y="0"/>
                  </a:moveTo>
                  <a:cubicBezTo>
                    <a:pt x="693" y="0"/>
                    <a:pt x="366" y="12"/>
                    <a:pt x="205" y="49"/>
                  </a:cubicBezTo>
                  <a:cubicBezTo>
                    <a:pt x="158" y="58"/>
                    <a:pt x="107" y="71"/>
                    <a:pt x="56" y="84"/>
                  </a:cubicBezTo>
                  <a:cubicBezTo>
                    <a:pt x="5" y="225"/>
                    <a:pt x="0" y="412"/>
                    <a:pt x="64" y="660"/>
                  </a:cubicBezTo>
                  <a:cubicBezTo>
                    <a:pt x="282" y="1480"/>
                    <a:pt x="667" y="4278"/>
                    <a:pt x="709" y="5440"/>
                  </a:cubicBezTo>
                  <a:cubicBezTo>
                    <a:pt x="726" y="5863"/>
                    <a:pt x="812" y="7063"/>
                    <a:pt x="1218" y="7392"/>
                  </a:cubicBezTo>
                  <a:cubicBezTo>
                    <a:pt x="1422" y="7558"/>
                    <a:pt x="1761" y="7598"/>
                    <a:pt x="2085" y="7598"/>
                  </a:cubicBezTo>
                  <a:cubicBezTo>
                    <a:pt x="2388" y="7598"/>
                    <a:pt x="2678" y="7563"/>
                    <a:pt x="2830" y="7563"/>
                  </a:cubicBezTo>
                  <a:cubicBezTo>
                    <a:pt x="2838" y="7563"/>
                    <a:pt x="2846" y="7563"/>
                    <a:pt x="2854" y="7563"/>
                  </a:cubicBezTo>
                  <a:cubicBezTo>
                    <a:pt x="3809" y="7593"/>
                    <a:pt x="5097" y="7598"/>
                    <a:pt x="5755" y="7598"/>
                  </a:cubicBezTo>
                  <a:cubicBezTo>
                    <a:pt x="6019" y="7598"/>
                    <a:pt x="6181" y="7597"/>
                    <a:pt x="6181" y="7597"/>
                  </a:cubicBezTo>
                  <a:cubicBezTo>
                    <a:pt x="6181" y="7597"/>
                    <a:pt x="6256" y="7606"/>
                    <a:pt x="6390" y="7606"/>
                  </a:cubicBezTo>
                  <a:cubicBezTo>
                    <a:pt x="6660" y="7606"/>
                    <a:pt x="7168" y="7568"/>
                    <a:pt x="7774" y="7336"/>
                  </a:cubicBezTo>
                  <a:cubicBezTo>
                    <a:pt x="8206" y="7174"/>
                    <a:pt x="8556" y="7037"/>
                    <a:pt x="8808" y="6943"/>
                  </a:cubicBezTo>
                  <a:cubicBezTo>
                    <a:pt x="8752" y="6858"/>
                    <a:pt x="8569" y="6773"/>
                    <a:pt x="8129" y="6721"/>
                  </a:cubicBezTo>
                  <a:cubicBezTo>
                    <a:pt x="7824" y="6686"/>
                    <a:pt x="7320" y="6674"/>
                    <a:pt x="6748" y="6674"/>
                  </a:cubicBezTo>
                  <a:cubicBezTo>
                    <a:pt x="5225" y="6674"/>
                    <a:pt x="3221" y="6764"/>
                    <a:pt x="3221" y="6764"/>
                  </a:cubicBezTo>
                  <a:lnTo>
                    <a:pt x="2661" y="49"/>
                  </a:lnTo>
                  <a:cubicBezTo>
                    <a:pt x="2661" y="49"/>
                    <a:pt x="1784" y="0"/>
                    <a:pt x="1057" y="0"/>
                  </a:cubicBezTo>
                  <a:close/>
                </a:path>
              </a:pathLst>
            </a:custGeom>
            <a:solidFill>
              <a:srgbClr val="C8BD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9" name="Google Shape;2504;p44">
              <a:extLst>
                <a:ext uri="{FF2B5EF4-FFF2-40B4-BE49-F238E27FC236}">
                  <a16:creationId xmlns:a16="http://schemas.microsoft.com/office/drawing/2014/main" id="{18DCE58C-0D61-E914-B6AE-87DA38FA869E}"/>
                </a:ext>
              </a:extLst>
            </p:cNvPr>
            <p:cNvSpPr/>
            <p:nvPr/>
          </p:nvSpPr>
          <p:spPr>
            <a:xfrm>
              <a:off x="4284255" y="3640084"/>
              <a:ext cx="314512" cy="472551"/>
            </a:xfrm>
            <a:custGeom>
              <a:avLst/>
              <a:gdLst/>
              <a:ahLst/>
              <a:cxnLst/>
              <a:rect l="l" t="t" r="r" b="b"/>
              <a:pathLst>
                <a:path w="2209" h="3319" extrusionOk="0">
                  <a:moveTo>
                    <a:pt x="1487" y="0"/>
                  </a:moveTo>
                  <a:cubicBezTo>
                    <a:pt x="1444" y="4"/>
                    <a:pt x="1402" y="13"/>
                    <a:pt x="1359" y="13"/>
                  </a:cubicBezTo>
                  <a:cubicBezTo>
                    <a:pt x="906" y="51"/>
                    <a:pt x="1" y="85"/>
                    <a:pt x="1" y="85"/>
                  </a:cubicBezTo>
                  <a:cubicBezTo>
                    <a:pt x="1" y="85"/>
                    <a:pt x="218" y="1491"/>
                    <a:pt x="244" y="1790"/>
                  </a:cubicBezTo>
                  <a:cubicBezTo>
                    <a:pt x="270" y="2084"/>
                    <a:pt x="278" y="2606"/>
                    <a:pt x="304" y="2708"/>
                  </a:cubicBezTo>
                  <a:cubicBezTo>
                    <a:pt x="364" y="2930"/>
                    <a:pt x="389" y="3131"/>
                    <a:pt x="851" y="3259"/>
                  </a:cubicBezTo>
                  <a:cubicBezTo>
                    <a:pt x="1003" y="3300"/>
                    <a:pt x="1159" y="3318"/>
                    <a:pt x="1307" y="3318"/>
                  </a:cubicBezTo>
                  <a:cubicBezTo>
                    <a:pt x="1607" y="3318"/>
                    <a:pt x="1874" y="3244"/>
                    <a:pt x="2008" y="3135"/>
                  </a:cubicBezTo>
                  <a:cubicBezTo>
                    <a:pt x="2209" y="2977"/>
                    <a:pt x="1414" y="2255"/>
                    <a:pt x="1414" y="2255"/>
                  </a:cubicBezTo>
                  <a:cubicBezTo>
                    <a:pt x="1414" y="2255"/>
                    <a:pt x="1367" y="1260"/>
                    <a:pt x="1487" y="26"/>
                  </a:cubicBezTo>
                  <a:cubicBezTo>
                    <a:pt x="1487" y="17"/>
                    <a:pt x="1487" y="9"/>
                    <a:pt x="1487" y="0"/>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0" name="Google Shape;2505;p44">
              <a:extLst>
                <a:ext uri="{FF2B5EF4-FFF2-40B4-BE49-F238E27FC236}">
                  <a16:creationId xmlns:a16="http://schemas.microsoft.com/office/drawing/2014/main" id="{911C7A58-4BAF-C022-5EC2-23401290D68E}"/>
                </a:ext>
              </a:extLst>
            </p:cNvPr>
            <p:cNvSpPr/>
            <p:nvPr/>
          </p:nvSpPr>
          <p:spPr>
            <a:xfrm>
              <a:off x="4271441" y="3965124"/>
              <a:ext cx="467283" cy="255710"/>
            </a:xfrm>
            <a:custGeom>
              <a:avLst/>
              <a:gdLst/>
              <a:ahLst/>
              <a:cxnLst/>
              <a:rect l="l" t="t" r="r" b="b"/>
              <a:pathLst>
                <a:path w="3282" h="1796" extrusionOk="0">
                  <a:moveTo>
                    <a:pt x="1577" y="1"/>
                  </a:moveTo>
                  <a:cubicBezTo>
                    <a:pt x="1562" y="1"/>
                    <a:pt x="1549" y="7"/>
                    <a:pt x="1539" y="19"/>
                  </a:cubicBezTo>
                  <a:cubicBezTo>
                    <a:pt x="1445" y="130"/>
                    <a:pt x="1128" y="280"/>
                    <a:pt x="919" y="297"/>
                  </a:cubicBezTo>
                  <a:cubicBezTo>
                    <a:pt x="891" y="300"/>
                    <a:pt x="863" y="301"/>
                    <a:pt x="836" y="301"/>
                  </a:cubicBezTo>
                  <a:cubicBezTo>
                    <a:pt x="573" y="301"/>
                    <a:pt x="375" y="188"/>
                    <a:pt x="298" y="188"/>
                  </a:cubicBezTo>
                  <a:cubicBezTo>
                    <a:pt x="292" y="188"/>
                    <a:pt x="287" y="189"/>
                    <a:pt x="283" y="190"/>
                  </a:cubicBezTo>
                  <a:cubicBezTo>
                    <a:pt x="210" y="207"/>
                    <a:pt x="193" y="639"/>
                    <a:pt x="185" y="792"/>
                  </a:cubicBezTo>
                  <a:cubicBezTo>
                    <a:pt x="172" y="946"/>
                    <a:pt x="1" y="1352"/>
                    <a:pt x="231" y="1480"/>
                  </a:cubicBezTo>
                  <a:cubicBezTo>
                    <a:pt x="323" y="1532"/>
                    <a:pt x="491" y="1541"/>
                    <a:pt x="640" y="1541"/>
                  </a:cubicBezTo>
                  <a:cubicBezTo>
                    <a:pt x="719" y="1541"/>
                    <a:pt x="793" y="1539"/>
                    <a:pt x="848" y="1539"/>
                  </a:cubicBezTo>
                  <a:cubicBezTo>
                    <a:pt x="869" y="1539"/>
                    <a:pt x="887" y="1539"/>
                    <a:pt x="902" y="1540"/>
                  </a:cubicBezTo>
                  <a:cubicBezTo>
                    <a:pt x="909" y="1540"/>
                    <a:pt x="917" y="1541"/>
                    <a:pt x="924" y="1541"/>
                  </a:cubicBezTo>
                  <a:cubicBezTo>
                    <a:pt x="1046" y="1541"/>
                    <a:pt x="1141" y="1475"/>
                    <a:pt x="1282" y="1467"/>
                  </a:cubicBezTo>
                  <a:cubicBezTo>
                    <a:pt x="1294" y="1466"/>
                    <a:pt x="1307" y="1466"/>
                    <a:pt x="1320" y="1466"/>
                  </a:cubicBezTo>
                  <a:cubicBezTo>
                    <a:pt x="1469" y="1466"/>
                    <a:pt x="1675" y="1529"/>
                    <a:pt x="1726" y="1553"/>
                  </a:cubicBezTo>
                  <a:cubicBezTo>
                    <a:pt x="1778" y="1573"/>
                    <a:pt x="1933" y="1796"/>
                    <a:pt x="2471" y="1796"/>
                  </a:cubicBezTo>
                  <a:cubicBezTo>
                    <a:pt x="2511" y="1796"/>
                    <a:pt x="2553" y="1795"/>
                    <a:pt x="2598" y="1792"/>
                  </a:cubicBezTo>
                  <a:cubicBezTo>
                    <a:pt x="3239" y="1754"/>
                    <a:pt x="3281" y="1275"/>
                    <a:pt x="3187" y="1070"/>
                  </a:cubicBezTo>
                  <a:cubicBezTo>
                    <a:pt x="3089" y="865"/>
                    <a:pt x="2935" y="899"/>
                    <a:pt x="2636" y="784"/>
                  </a:cubicBezTo>
                  <a:cubicBezTo>
                    <a:pt x="2410" y="698"/>
                    <a:pt x="2111" y="540"/>
                    <a:pt x="2004" y="438"/>
                  </a:cubicBezTo>
                  <a:cubicBezTo>
                    <a:pt x="1913" y="343"/>
                    <a:pt x="1692" y="1"/>
                    <a:pt x="157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1" name="Google Shape;2506;p44">
              <a:extLst>
                <a:ext uri="{FF2B5EF4-FFF2-40B4-BE49-F238E27FC236}">
                  <a16:creationId xmlns:a16="http://schemas.microsoft.com/office/drawing/2014/main" id="{83FA334D-50CA-FF3C-4690-1CBDD069FCA9}"/>
                </a:ext>
              </a:extLst>
            </p:cNvPr>
            <p:cNvSpPr/>
            <p:nvPr/>
          </p:nvSpPr>
          <p:spPr>
            <a:xfrm>
              <a:off x="3423739" y="2890199"/>
              <a:ext cx="1089330" cy="1019992"/>
            </a:xfrm>
            <a:custGeom>
              <a:avLst/>
              <a:gdLst/>
              <a:ahLst/>
              <a:cxnLst/>
              <a:rect l="l" t="t" r="r" b="b"/>
              <a:pathLst>
                <a:path w="7651" h="7164" extrusionOk="0">
                  <a:moveTo>
                    <a:pt x="2307" y="0"/>
                  </a:moveTo>
                  <a:lnTo>
                    <a:pt x="116" y="257"/>
                  </a:lnTo>
                  <a:cubicBezTo>
                    <a:pt x="116" y="257"/>
                    <a:pt x="0" y="1615"/>
                    <a:pt x="257" y="2102"/>
                  </a:cubicBezTo>
                  <a:cubicBezTo>
                    <a:pt x="534" y="2619"/>
                    <a:pt x="1440" y="2922"/>
                    <a:pt x="2311" y="2948"/>
                  </a:cubicBezTo>
                  <a:cubicBezTo>
                    <a:pt x="2348" y="2949"/>
                    <a:pt x="2387" y="2950"/>
                    <a:pt x="2428" y="2950"/>
                  </a:cubicBezTo>
                  <a:cubicBezTo>
                    <a:pt x="3035" y="2950"/>
                    <a:pt x="4084" y="2817"/>
                    <a:pt x="4760" y="2817"/>
                  </a:cubicBezTo>
                  <a:cubicBezTo>
                    <a:pt x="5086" y="2817"/>
                    <a:pt x="5326" y="2847"/>
                    <a:pt x="5387" y="2939"/>
                  </a:cubicBezTo>
                  <a:cubicBezTo>
                    <a:pt x="5583" y="3238"/>
                    <a:pt x="6019" y="6732"/>
                    <a:pt x="6083" y="7018"/>
                  </a:cubicBezTo>
                  <a:cubicBezTo>
                    <a:pt x="6102" y="7103"/>
                    <a:pt x="6479" y="7164"/>
                    <a:pt x="6848" y="7164"/>
                  </a:cubicBezTo>
                  <a:cubicBezTo>
                    <a:pt x="7152" y="7164"/>
                    <a:pt x="7451" y="7122"/>
                    <a:pt x="7540" y="7018"/>
                  </a:cubicBezTo>
                  <a:cubicBezTo>
                    <a:pt x="7651" y="6886"/>
                    <a:pt x="7527" y="2239"/>
                    <a:pt x="7074" y="1218"/>
                  </a:cubicBezTo>
                  <a:cubicBezTo>
                    <a:pt x="6625" y="197"/>
                    <a:pt x="2307" y="0"/>
                    <a:pt x="2307" y="0"/>
                  </a:cubicBezTo>
                  <a:close/>
                </a:path>
              </a:pathLst>
            </a:custGeom>
            <a:solidFill>
              <a:srgbClr val="14497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2" name="Google Shape;2507;p44">
              <a:extLst>
                <a:ext uri="{FF2B5EF4-FFF2-40B4-BE49-F238E27FC236}">
                  <a16:creationId xmlns:a16="http://schemas.microsoft.com/office/drawing/2014/main" id="{2123009F-168D-0DC8-9540-D95999C6A0AA}"/>
                </a:ext>
              </a:extLst>
            </p:cNvPr>
            <p:cNvSpPr/>
            <p:nvPr/>
          </p:nvSpPr>
          <p:spPr>
            <a:xfrm>
              <a:off x="3921768" y="3667989"/>
              <a:ext cx="283616" cy="512986"/>
            </a:xfrm>
            <a:custGeom>
              <a:avLst/>
              <a:gdLst/>
              <a:ahLst/>
              <a:cxnLst/>
              <a:rect l="l" t="t" r="r" b="b"/>
              <a:pathLst>
                <a:path w="1992" h="3603" extrusionOk="0">
                  <a:moveTo>
                    <a:pt x="791" y="1"/>
                  </a:moveTo>
                  <a:cubicBezTo>
                    <a:pt x="791" y="1"/>
                    <a:pt x="462" y="1384"/>
                    <a:pt x="372" y="1666"/>
                  </a:cubicBezTo>
                  <a:cubicBezTo>
                    <a:pt x="283" y="1953"/>
                    <a:pt x="95" y="2439"/>
                    <a:pt x="82" y="2542"/>
                  </a:cubicBezTo>
                  <a:cubicBezTo>
                    <a:pt x="52" y="2773"/>
                    <a:pt x="1" y="2965"/>
                    <a:pt x="381" y="3260"/>
                  </a:cubicBezTo>
                  <a:cubicBezTo>
                    <a:pt x="683" y="3490"/>
                    <a:pt x="1052" y="3602"/>
                    <a:pt x="1315" y="3602"/>
                  </a:cubicBezTo>
                  <a:cubicBezTo>
                    <a:pt x="1384" y="3602"/>
                    <a:pt x="1445" y="3595"/>
                    <a:pt x="1496" y="3580"/>
                  </a:cubicBezTo>
                  <a:cubicBezTo>
                    <a:pt x="1744" y="3507"/>
                    <a:pt x="1278" y="2542"/>
                    <a:pt x="1278" y="2542"/>
                  </a:cubicBezTo>
                  <a:cubicBezTo>
                    <a:pt x="1278" y="2542"/>
                    <a:pt x="1991" y="325"/>
                    <a:pt x="1987" y="317"/>
                  </a:cubicBezTo>
                  <a:cubicBezTo>
                    <a:pt x="1970" y="278"/>
                    <a:pt x="791" y="1"/>
                    <a:pt x="791" y="1"/>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3" name="Google Shape;2508;p44">
              <a:extLst>
                <a:ext uri="{FF2B5EF4-FFF2-40B4-BE49-F238E27FC236}">
                  <a16:creationId xmlns:a16="http://schemas.microsoft.com/office/drawing/2014/main" id="{2E8E097F-8FD6-61D8-9375-9BE4A64E4D62}"/>
                </a:ext>
              </a:extLst>
            </p:cNvPr>
            <p:cNvSpPr/>
            <p:nvPr/>
          </p:nvSpPr>
          <p:spPr>
            <a:xfrm>
              <a:off x="3831217" y="3992745"/>
              <a:ext cx="437099" cy="343557"/>
            </a:xfrm>
            <a:custGeom>
              <a:avLst/>
              <a:gdLst/>
              <a:ahLst/>
              <a:cxnLst/>
              <a:rect l="l" t="t" r="r" b="b"/>
              <a:pathLst>
                <a:path w="3070" h="2413" extrusionOk="0">
                  <a:moveTo>
                    <a:pt x="698" y="0"/>
                  </a:moveTo>
                  <a:cubicBezTo>
                    <a:pt x="624" y="0"/>
                    <a:pt x="452" y="386"/>
                    <a:pt x="385" y="522"/>
                  </a:cubicBezTo>
                  <a:cubicBezTo>
                    <a:pt x="312" y="663"/>
                    <a:pt x="0" y="970"/>
                    <a:pt x="167" y="1179"/>
                  </a:cubicBezTo>
                  <a:cubicBezTo>
                    <a:pt x="282" y="1320"/>
                    <a:pt x="650" y="1431"/>
                    <a:pt x="769" y="1487"/>
                  </a:cubicBezTo>
                  <a:cubicBezTo>
                    <a:pt x="885" y="1542"/>
                    <a:pt x="1004" y="1517"/>
                    <a:pt x="1145" y="1564"/>
                  </a:cubicBezTo>
                  <a:cubicBezTo>
                    <a:pt x="1290" y="1611"/>
                    <a:pt x="1483" y="1765"/>
                    <a:pt x="1525" y="1807"/>
                  </a:cubicBezTo>
                  <a:cubicBezTo>
                    <a:pt x="1568" y="1850"/>
                    <a:pt x="1636" y="2153"/>
                    <a:pt x="2243" y="2358"/>
                  </a:cubicBezTo>
                  <a:cubicBezTo>
                    <a:pt x="2356" y="2396"/>
                    <a:pt x="2455" y="2413"/>
                    <a:pt x="2542" y="2413"/>
                  </a:cubicBezTo>
                  <a:cubicBezTo>
                    <a:pt x="2924" y="2413"/>
                    <a:pt x="3069" y="2098"/>
                    <a:pt x="3059" y="1914"/>
                  </a:cubicBezTo>
                  <a:cubicBezTo>
                    <a:pt x="3046" y="1688"/>
                    <a:pt x="2888" y="1658"/>
                    <a:pt x="2657" y="1440"/>
                  </a:cubicBezTo>
                  <a:cubicBezTo>
                    <a:pt x="2482" y="1278"/>
                    <a:pt x="2264" y="1017"/>
                    <a:pt x="2204" y="880"/>
                  </a:cubicBezTo>
                  <a:cubicBezTo>
                    <a:pt x="2152" y="752"/>
                    <a:pt x="2071" y="314"/>
                    <a:pt x="1955" y="314"/>
                  </a:cubicBezTo>
                  <a:cubicBezTo>
                    <a:pt x="1947" y="314"/>
                    <a:pt x="1939" y="316"/>
                    <a:pt x="1931" y="321"/>
                  </a:cubicBezTo>
                  <a:cubicBezTo>
                    <a:pt x="1857" y="358"/>
                    <a:pt x="1707" y="381"/>
                    <a:pt x="1556" y="381"/>
                  </a:cubicBezTo>
                  <a:cubicBezTo>
                    <a:pt x="1446" y="381"/>
                    <a:pt x="1336" y="369"/>
                    <a:pt x="1252" y="342"/>
                  </a:cubicBezTo>
                  <a:cubicBezTo>
                    <a:pt x="940" y="248"/>
                    <a:pt x="773" y="9"/>
                    <a:pt x="701" y="0"/>
                  </a:cubicBezTo>
                  <a:cubicBezTo>
                    <a:pt x="700" y="0"/>
                    <a:pt x="699" y="0"/>
                    <a:pt x="69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4" name="Google Shape;2509;p44">
              <a:extLst>
                <a:ext uri="{FF2B5EF4-FFF2-40B4-BE49-F238E27FC236}">
                  <a16:creationId xmlns:a16="http://schemas.microsoft.com/office/drawing/2014/main" id="{FCAA73C2-D3D0-EF89-A497-30DCBBFE64C5}"/>
                </a:ext>
              </a:extLst>
            </p:cNvPr>
            <p:cNvSpPr/>
            <p:nvPr/>
          </p:nvSpPr>
          <p:spPr>
            <a:xfrm>
              <a:off x="3240645" y="2913264"/>
              <a:ext cx="1093032" cy="1058007"/>
            </a:xfrm>
            <a:custGeom>
              <a:avLst/>
              <a:gdLst/>
              <a:ahLst/>
              <a:cxnLst/>
              <a:rect l="l" t="t" r="r" b="b"/>
              <a:pathLst>
                <a:path w="7677" h="7431" extrusionOk="0">
                  <a:moveTo>
                    <a:pt x="334" y="1"/>
                  </a:moveTo>
                  <a:cubicBezTo>
                    <a:pt x="334" y="1"/>
                    <a:pt x="1" y="1325"/>
                    <a:pt x="180" y="1846"/>
                  </a:cubicBezTo>
                  <a:cubicBezTo>
                    <a:pt x="368" y="2401"/>
                    <a:pt x="1201" y="2781"/>
                    <a:pt x="2072" y="2833"/>
                  </a:cubicBezTo>
                  <a:cubicBezTo>
                    <a:pt x="2854" y="2875"/>
                    <a:pt x="4678" y="2999"/>
                    <a:pt x="5336" y="3166"/>
                  </a:cubicBezTo>
                  <a:cubicBezTo>
                    <a:pt x="5195" y="3913"/>
                    <a:pt x="5020" y="6613"/>
                    <a:pt x="4981" y="6856"/>
                  </a:cubicBezTo>
                  <a:cubicBezTo>
                    <a:pt x="4955" y="6996"/>
                    <a:pt x="5819" y="7431"/>
                    <a:pt x="6207" y="7431"/>
                  </a:cubicBezTo>
                  <a:cubicBezTo>
                    <a:pt x="6257" y="7431"/>
                    <a:pt x="6300" y="7423"/>
                    <a:pt x="6331" y="7407"/>
                  </a:cubicBezTo>
                  <a:cubicBezTo>
                    <a:pt x="6434" y="7352"/>
                    <a:pt x="7296" y="4234"/>
                    <a:pt x="7454" y="3717"/>
                  </a:cubicBezTo>
                  <a:cubicBezTo>
                    <a:pt x="7634" y="3144"/>
                    <a:pt x="7677" y="2393"/>
                    <a:pt x="7523" y="1995"/>
                  </a:cubicBezTo>
                  <a:cubicBezTo>
                    <a:pt x="7369" y="1598"/>
                    <a:pt x="6728" y="1175"/>
                    <a:pt x="6019" y="910"/>
                  </a:cubicBezTo>
                  <a:cubicBezTo>
                    <a:pt x="4558" y="368"/>
                    <a:pt x="2542" y="99"/>
                    <a:pt x="2542" y="99"/>
                  </a:cubicBezTo>
                  <a:lnTo>
                    <a:pt x="334" y="1"/>
                  </a:lnTo>
                  <a:close/>
                </a:path>
              </a:pathLst>
            </a:custGeom>
            <a:solidFill>
              <a:srgbClr val="14497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5" name="Google Shape;2510;p44">
              <a:extLst>
                <a:ext uri="{FF2B5EF4-FFF2-40B4-BE49-F238E27FC236}">
                  <a16:creationId xmlns:a16="http://schemas.microsoft.com/office/drawing/2014/main" id="{CA7A9CF6-3E2E-0974-1E66-CF16FE8F0B06}"/>
                </a:ext>
              </a:extLst>
            </p:cNvPr>
            <p:cNvSpPr/>
            <p:nvPr/>
          </p:nvSpPr>
          <p:spPr>
            <a:xfrm>
              <a:off x="3680442" y="2140884"/>
              <a:ext cx="176975" cy="296430"/>
            </a:xfrm>
            <a:custGeom>
              <a:avLst/>
              <a:gdLst/>
              <a:ahLst/>
              <a:cxnLst/>
              <a:rect l="l" t="t" r="r" b="b"/>
              <a:pathLst>
                <a:path w="1243" h="2082" extrusionOk="0">
                  <a:moveTo>
                    <a:pt x="514" y="1"/>
                  </a:moveTo>
                  <a:cubicBezTo>
                    <a:pt x="242" y="1"/>
                    <a:pt x="28" y="631"/>
                    <a:pt x="9" y="1188"/>
                  </a:cubicBezTo>
                  <a:cubicBezTo>
                    <a:pt x="0" y="1376"/>
                    <a:pt x="4" y="1701"/>
                    <a:pt x="26" y="2081"/>
                  </a:cubicBezTo>
                  <a:cubicBezTo>
                    <a:pt x="397" y="2073"/>
                    <a:pt x="748" y="2017"/>
                    <a:pt x="1123" y="1876"/>
                  </a:cubicBezTo>
                  <a:cubicBezTo>
                    <a:pt x="1162" y="1863"/>
                    <a:pt x="1200" y="1846"/>
                    <a:pt x="1243" y="1829"/>
                  </a:cubicBezTo>
                  <a:cubicBezTo>
                    <a:pt x="1239" y="1816"/>
                    <a:pt x="1239" y="1803"/>
                    <a:pt x="1239" y="1791"/>
                  </a:cubicBezTo>
                  <a:cubicBezTo>
                    <a:pt x="1213" y="1338"/>
                    <a:pt x="867" y="125"/>
                    <a:pt x="581" y="14"/>
                  </a:cubicBezTo>
                  <a:cubicBezTo>
                    <a:pt x="558" y="5"/>
                    <a:pt x="536" y="1"/>
                    <a:pt x="514" y="1"/>
                  </a:cubicBezTo>
                  <a:close/>
                </a:path>
              </a:pathLst>
            </a:custGeom>
            <a:solidFill>
              <a:srgbClr val="BA575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6" name="Google Shape;2511;p44">
              <a:extLst>
                <a:ext uri="{FF2B5EF4-FFF2-40B4-BE49-F238E27FC236}">
                  <a16:creationId xmlns:a16="http://schemas.microsoft.com/office/drawing/2014/main" id="{124C4967-A1DB-75F5-E536-83C02BB06BCF}"/>
                </a:ext>
              </a:extLst>
            </p:cNvPr>
            <p:cNvSpPr/>
            <p:nvPr/>
          </p:nvSpPr>
          <p:spPr>
            <a:xfrm>
              <a:off x="3701086" y="2372669"/>
              <a:ext cx="319353" cy="323339"/>
            </a:xfrm>
            <a:custGeom>
              <a:avLst/>
              <a:gdLst/>
              <a:ahLst/>
              <a:cxnLst/>
              <a:rect l="l" t="t" r="r" b="b"/>
              <a:pathLst>
                <a:path w="2243" h="2271" extrusionOk="0">
                  <a:moveTo>
                    <a:pt x="974" y="0"/>
                  </a:moveTo>
                  <a:cubicBezTo>
                    <a:pt x="974" y="0"/>
                    <a:pt x="0" y="312"/>
                    <a:pt x="0" y="334"/>
                  </a:cubicBezTo>
                  <a:cubicBezTo>
                    <a:pt x="0" y="355"/>
                    <a:pt x="201" y="1427"/>
                    <a:pt x="257" y="1636"/>
                  </a:cubicBezTo>
                  <a:cubicBezTo>
                    <a:pt x="312" y="1846"/>
                    <a:pt x="389" y="2192"/>
                    <a:pt x="718" y="2256"/>
                  </a:cubicBezTo>
                  <a:cubicBezTo>
                    <a:pt x="769" y="2266"/>
                    <a:pt x="824" y="2271"/>
                    <a:pt x="879" y="2271"/>
                  </a:cubicBezTo>
                  <a:cubicBezTo>
                    <a:pt x="1182" y="2271"/>
                    <a:pt x="1524" y="2130"/>
                    <a:pt x="1679" y="2025"/>
                  </a:cubicBezTo>
                  <a:cubicBezTo>
                    <a:pt x="1892" y="1880"/>
                    <a:pt x="2243" y="1700"/>
                    <a:pt x="2243" y="1700"/>
                  </a:cubicBezTo>
                  <a:lnTo>
                    <a:pt x="1884" y="1222"/>
                  </a:lnTo>
                  <a:lnTo>
                    <a:pt x="1183" y="1184"/>
                  </a:lnTo>
                  <a:lnTo>
                    <a:pt x="974" y="0"/>
                  </a:ln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7" name="Google Shape;2512;p44">
              <a:extLst>
                <a:ext uri="{FF2B5EF4-FFF2-40B4-BE49-F238E27FC236}">
                  <a16:creationId xmlns:a16="http://schemas.microsoft.com/office/drawing/2014/main" id="{C31DA1AF-798F-A2FC-8396-D7ED807CA5A1}"/>
                </a:ext>
              </a:extLst>
            </p:cNvPr>
            <p:cNvSpPr/>
            <p:nvPr/>
          </p:nvSpPr>
          <p:spPr>
            <a:xfrm>
              <a:off x="3904825" y="2396446"/>
              <a:ext cx="147930" cy="239479"/>
            </a:xfrm>
            <a:custGeom>
              <a:avLst/>
              <a:gdLst/>
              <a:ahLst/>
              <a:cxnLst/>
              <a:rect l="l" t="t" r="r" b="b"/>
              <a:pathLst>
                <a:path w="1039" h="1682" extrusionOk="0">
                  <a:moveTo>
                    <a:pt x="857" y="1"/>
                  </a:moveTo>
                  <a:cubicBezTo>
                    <a:pt x="831" y="1"/>
                    <a:pt x="802" y="8"/>
                    <a:pt x="769" y="26"/>
                  </a:cubicBezTo>
                  <a:cubicBezTo>
                    <a:pt x="551" y="137"/>
                    <a:pt x="530" y="491"/>
                    <a:pt x="530" y="491"/>
                  </a:cubicBezTo>
                  <a:cubicBezTo>
                    <a:pt x="530" y="491"/>
                    <a:pt x="338" y="641"/>
                    <a:pt x="295" y="722"/>
                  </a:cubicBezTo>
                  <a:cubicBezTo>
                    <a:pt x="171" y="961"/>
                    <a:pt x="0" y="1380"/>
                    <a:pt x="141" y="1597"/>
                  </a:cubicBezTo>
                  <a:cubicBezTo>
                    <a:pt x="179" y="1657"/>
                    <a:pt x="233" y="1682"/>
                    <a:pt x="292" y="1682"/>
                  </a:cubicBezTo>
                  <a:cubicBezTo>
                    <a:pt x="450" y="1682"/>
                    <a:pt x="650" y="1513"/>
                    <a:pt x="709" y="1380"/>
                  </a:cubicBezTo>
                  <a:cubicBezTo>
                    <a:pt x="790" y="1196"/>
                    <a:pt x="936" y="542"/>
                    <a:pt x="991" y="384"/>
                  </a:cubicBezTo>
                  <a:cubicBezTo>
                    <a:pt x="1038" y="246"/>
                    <a:pt x="1002" y="1"/>
                    <a:pt x="857" y="1"/>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8" name="Google Shape;2513;p44">
              <a:extLst>
                <a:ext uri="{FF2B5EF4-FFF2-40B4-BE49-F238E27FC236}">
                  <a16:creationId xmlns:a16="http://schemas.microsoft.com/office/drawing/2014/main" id="{FF57EA65-AF20-3243-3FF8-AB66D4287218}"/>
                </a:ext>
              </a:extLst>
            </p:cNvPr>
            <p:cNvSpPr/>
            <p:nvPr/>
          </p:nvSpPr>
          <p:spPr>
            <a:xfrm>
              <a:off x="3885889" y="2542949"/>
              <a:ext cx="45134" cy="96817"/>
            </a:xfrm>
            <a:custGeom>
              <a:avLst/>
              <a:gdLst/>
              <a:ahLst/>
              <a:cxnLst/>
              <a:rect l="l" t="t" r="r" b="b"/>
              <a:pathLst>
                <a:path w="317" h="680" extrusionOk="0">
                  <a:moveTo>
                    <a:pt x="257" y="0"/>
                  </a:moveTo>
                  <a:cubicBezTo>
                    <a:pt x="227" y="52"/>
                    <a:pt x="1" y="526"/>
                    <a:pt x="146" y="680"/>
                  </a:cubicBezTo>
                  <a:lnTo>
                    <a:pt x="197" y="628"/>
                  </a:lnTo>
                  <a:cubicBezTo>
                    <a:pt x="112" y="543"/>
                    <a:pt x="227" y="214"/>
                    <a:pt x="317" y="30"/>
                  </a:cubicBezTo>
                  <a:lnTo>
                    <a:pt x="257" y="0"/>
                  </a:lnTo>
                  <a:close/>
                </a:path>
              </a:pathLst>
            </a:custGeom>
            <a:solidFill>
              <a:srgbClr val="D27B6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9" name="Google Shape;2514;p44">
              <a:extLst>
                <a:ext uri="{FF2B5EF4-FFF2-40B4-BE49-F238E27FC236}">
                  <a16:creationId xmlns:a16="http://schemas.microsoft.com/office/drawing/2014/main" id="{1EF9C47C-2D57-1905-70C2-2A86E0E78D6B}"/>
                </a:ext>
              </a:extLst>
            </p:cNvPr>
            <p:cNvSpPr/>
            <p:nvPr/>
          </p:nvSpPr>
          <p:spPr>
            <a:xfrm>
              <a:off x="3197505" y="2050192"/>
              <a:ext cx="664191" cy="986676"/>
            </a:xfrm>
            <a:custGeom>
              <a:avLst/>
              <a:gdLst/>
              <a:ahLst/>
              <a:cxnLst/>
              <a:rect l="l" t="t" r="r" b="b"/>
              <a:pathLst>
                <a:path w="4665" h="6930" extrusionOk="0">
                  <a:moveTo>
                    <a:pt x="2218" y="1"/>
                  </a:moveTo>
                  <a:cubicBezTo>
                    <a:pt x="1578" y="1"/>
                    <a:pt x="656" y="268"/>
                    <a:pt x="304" y="877"/>
                  </a:cubicBezTo>
                  <a:cubicBezTo>
                    <a:pt x="0" y="1390"/>
                    <a:pt x="312" y="2949"/>
                    <a:pt x="381" y="4081"/>
                  </a:cubicBezTo>
                  <a:cubicBezTo>
                    <a:pt x="466" y="5520"/>
                    <a:pt x="423" y="6930"/>
                    <a:pt x="423" y="6930"/>
                  </a:cubicBezTo>
                  <a:cubicBezTo>
                    <a:pt x="423" y="6930"/>
                    <a:pt x="910" y="6746"/>
                    <a:pt x="1440" y="6686"/>
                  </a:cubicBezTo>
                  <a:cubicBezTo>
                    <a:pt x="1641" y="6662"/>
                    <a:pt x="1845" y="6656"/>
                    <a:pt x="2059" y="6656"/>
                  </a:cubicBezTo>
                  <a:cubicBezTo>
                    <a:pt x="2277" y="6656"/>
                    <a:pt x="2507" y="6663"/>
                    <a:pt x="2757" y="6663"/>
                  </a:cubicBezTo>
                  <a:cubicBezTo>
                    <a:pt x="2958" y="6663"/>
                    <a:pt x="3173" y="6658"/>
                    <a:pt x="3405" y="6644"/>
                  </a:cubicBezTo>
                  <a:cubicBezTo>
                    <a:pt x="4421" y="6575"/>
                    <a:pt x="4665" y="5913"/>
                    <a:pt x="4665" y="5913"/>
                  </a:cubicBezTo>
                  <a:cubicBezTo>
                    <a:pt x="4665" y="5913"/>
                    <a:pt x="4477" y="5358"/>
                    <a:pt x="4336" y="4081"/>
                  </a:cubicBezTo>
                  <a:cubicBezTo>
                    <a:pt x="4242" y="3248"/>
                    <a:pt x="4323" y="2039"/>
                    <a:pt x="4302" y="1543"/>
                  </a:cubicBezTo>
                  <a:cubicBezTo>
                    <a:pt x="4246" y="292"/>
                    <a:pt x="3097" y="78"/>
                    <a:pt x="3097" y="78"/>
                  </a:cubicBezTo>
                  <a:cubicBezTo>
                    <a:pt x="3097" y="78"/>
                    <a:pt x="2743" y="14"/>
                    <a:pt x="2277" y="2"/>
                  </a:cubicBezTo>
                  <a:cubicBezTo>
                    <a:pt x="2258" y="1"/>
                    <a:pt x="2238" y="1"/>
                    <a:pt x="2218" y="1"/>
                  </a:cubicBezTo>
                  <a:close/>
                </a:path>
              </a:pathLst>
            </a:custGeom>
            <a:solidFill>
              <a:srgbClr val="EB5A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0" name="Google Shape;2515;p44">
              <a:extLst>
                <a:ext uri="{FF2B5EF4-FFF2-40B4-BE49-F238E27FC236}">
                  <a16:creationId xmlns:a16="http://schemas.microsoft.com/office/drawing/2014/main" id="{FEE8650A-D5C1-96E7-C55D-73EC2A14ACCC}"/>
                </a:ext>
              </a:extLst>
            </p:cNvPr>
            <p:cNvSpPr/>
            <p:nvPr/>
          </p:nvSpPr>
          <p:spPr>
            <a:xfrm>
              <a:off x="3459618" y="1863682"/>
              <a:ext cx="188650" cy="264110"/>
            </a:xfrm>
            <a:custGeom>
              <a:avLst/>
              <a:gdLst/>
              <a:ahLst/>
              <a:cxnLst/>
              <a:rect l="l" t="t" r="r" b="b"/>
              <a:pathLst>
                <a:path w="1325" h="1855" extrusionOk="0">
                  <a:moveTo>
                    <a:pt x="466" y="0"/>
                  </a:moveTo>
                  <a:lnTo>
                    <a:pt x="0" y="1414"/>
                  </a:lnTo>
                  <a:cubicBezTo>
                    <a:pt x="0" y="1414"/>
                    <a:pt x="355" y="1845"/>
                    <a:pt x="744" y="1854"/>
                  </a:cubicBezTo>
                  <a:cubicBezTo>
                    <a:pt x="756" y="1854"/>
                    <a:pt x="768" y="1855"/>
                    <a:pt x="779" y="1855"/>
                  </a:cubicBezTo>
                  <a:cubicBezTo>
                    <a:pt x="1136" y="1855"/>
                    <a:pt x="1256" y="1670"/>
                    <a:pt x="1256" y="1670"/>
                  </a:cubicBezTo>
                  <a:lnTo>
                    <a:pt x="1325" y="406"/>
                  </a:lnTo>
                  <a:lnTo>
                    <a:pt x="466" y="0"/>
                  </a:ln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1" name="Google Shape;2516;p44">
              <a:extLst>
                <a:ext uri="{FF2B5EF4-FFF2-40B4-BE49-F238E27FC236}">
                  <a16:creationId xmlns:a16="http://schemas.microsoft.com/office/drawing/2014/main" id="{9AFB0FA8-190B-9E8B-154A-91B6BEC4E7EE}"/>
                </a:ext>
              </a:extLst>
            </p:cNvPr>
            <p:cNvSpPr/>
            <p:nvPr/>
          </p:nvSpPr>
          <p:spPr>
            <a:xfrm>
              <a:off x="3336179" y="1559998"/>
              <a:ext cx="447777" cy="470700"/>
            </a:xfrm>
            <a:custGeom>
              <a:avLst/>
              <a:gdLst/>
              <a:ahLst/>
              <a:cxnLst/>
              <a:rect l="l" t="t" r="r" b="b"/>
              <a:pathLst>
                <a:path w="3145" h="3306" extrusionOk="0">
                  <a:moveTo>
                    <a:pt x="1529" y="1"/>
                  </a:moveTo>
                  <a:cubicBezTo>
                    <a:pt x="1136" y="1"/>
                    <a:pt x="804" y="187"/>
                    <a:pt x="547" y="566"/>
                  </a:cubicBezTo>
                  <a:cubicBezTo>
                    <a:pt x="0" y="1377"/>
                    <a:pt x="107" y="2629"/>
                    <a:pt x="1051" y="3103"/>
                  </a:cubicBezTo>
                  <a:cubicBezTo>
                    <a:pt x="1292" y="3223"/>
                    <a:pt x="1497" y="3305"/>
                    <a:pt x="1726" y="3305"/>
                  </a:cubicBezTo>
                  <a:cubicBezTo>
                    <a:pt x="1862" y="3305"/>
                    <a:pt x="2007" y="3276"/>
                    <a:pt x="2175" y="3210"/>
                  </a:cubicBezTo>
                  <a:cubicBezTo>
                    <a:pt x="3144" y="2812"/>
                    <a:pt x="2926" y="1510"/>
                    <a:pt x="2837" y="1155"/>
                  </a:cubicBezTo>
                  <a:cubicBezTo>
                    <a:pt x="2730" y="719"/>
                    <a:pt x="2328" y="168"/>
                    <a:pt x="1940" y="62"/>
                  </a:cubicBezTo>
                  <a:cubicBezTo>
                    <a:pt x="1796" y="21"/>
                    <a:pt x="1659" y="1"/>
                    <a:pt x="1529" y="1"/>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2" name="Google Shape;2517;p44">
              <a:extLst>
                <a:ext uri="{FF2B5EF4-FFF2-40B4-BE49-F238E27FC236}">
                  <a16:creationId xmlns:a16="http://schemas.microsoft.com/office/drawing/2014/main" id="{6D2ED666-6EE6-6B6D-C7EB-A9631DEB78FF}"/>
                </a:ext>
              </a:extLst>
            </p:cNvPr>
            <p:cNvSpPr/>
            <p:nvPr/>
          </p:nvSpPr>
          <p:spPr>
            <a:xfrm>
              <a:off x="3257730" y="1523550"/>
              <a:ext cx="474687" cy="650950"/>
            </a:xfrm>
            <a:custGeom>
              <a:avLst/>
              <a:gdLst/>
              <a:ahLst/>
              <a:cxnLst/>
              <a:rect l="l" t="t" r="r" b="b"/>
              <a:pathLst>
                <a:path w="3334" h="4572" extrusionOk="0">
                  <a:moveTo>
                    <a:pt x="1736" y="0"/>
                  </a:moveTo>
                  <a:cubicBezTo>
                    <a:pt x="1585" y="0"/>
                    <a:pt x="1449" y="21"/>
                    <a:pt x="1342" y="66"/>
                  </a:cubicBezTo>
                  <a:cubicBezTo>
                    <a:pt x="855" y="266"/>
                    <a:pt x="402" y="860"/>
                    <a:pt x="274" y="1296"/>
                  </a:cubicBezTo>
                  <a:cubicBezTo>
                    <a:pt x="180" y="1625"/>
                    <a:pt x="240" y="2355"/>
                    <a:pt x="201" y="2607"/>
                  </a:cubicBezTo>
                  <a:cubicBezTo>
                    <a:pt x="163" y="2859"/>
                    <a:pt x="0" y="3645"/>
                    <a:pt x="64" y="3888"/>
                  </a:cubicBezTo>
                  <a:cubicBezTo>
                    <a:pt x="133" y="4132"/>
                    <a:pt x="287" y="4439"/>
                    <a:pt x="731" y="4529"/>
                  </a:cubicBezTo>
                  <a:cubicBezTo>
                    <a:pt x="855" y="4555"/>
                    <a:pt x="957" y="4571"/>
                    <a:pt x="1043" y="4571"/>
                  </a:cubicBezTo>
                  <a:cubicBezTo>
                    <a:pt x="1260" y="4571"/>
                    <a:pt x="1375" y="4466"/>
                    <a:pt x="1504" y="4132"/>
                  </a:cubicBezTo>
                  <a:cubicBezTo>
                    <a:pt x="1679" y="3666"/>
                    <a:pt x="1662" y="3389"/>
                    <a:pt x="1568" y="3226"/>
                  </a:cubicBezTo>
                  <a:cubicBezTo>
                    <a:pt x="1465" y="3043"/>
                    <a:pt x="1418" y="2346"/>
                    <a:pt x="1525" y="2146"/>
                  </a:cubicBezTo>
                  <a:cubicBezTo>
                    <a:pt x="1632" y="1941"/>
                    <a:pt x="1965" y="1723"/>
                    <a:pt x="2341" y="1548"/>
                  </a:cubicBezTo>
                  <a:cubicBezTo>
                    <a:pt x="2717" y="1368"/>
                    <a:pt x="3093" y="1334"/>
                    <a:pt x="3225" y="817"/>
                  </a:cubicBezTo>
                  <a:cubicBezTo>
                    <a:pt x="3333" y="396"/>
                    <a:pt x="2399" y="0"/>
                    <a:pt x="173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3" name="Google Shape;2518;p44">
              <a:extLst>
                <a:ext uri="{FF2B5EF4-FFF2-40B4-BE49-F238E27FC236}">
                  <a16:creationId xmlns:a16="http://schemas.microsoft.com/office/drawing/2014/main" id="{2BE82077-9E13-8B03-468A-AB7826B3C1A8}"/>
                </a:ext>
              </a:extLst>
            </p:cNvPr>
            <p:cNvSpPr/>
            <p:nvPr/>
          </p:nvSpPr>
          <p:spPr>
            <a:xfrm>
              <a:off x="3393271" y="1816556"/>
              <a:ext cx="93827" cy="128709"/>
            </a:xfrm>
            <a:custGeom>
              <a:avLst/>
              <a:gdLst/>
              <a:ahLst/>
              <a:cxnLst/>
              <a:rect l="l" t="t" r="r" b="b"/>
              <a:pathLst>
                <a:path w="659" h="904" extrusionOk="0">
                  <a:moveTo>
                    <a:pt x="278" y="0"/>
                  </a:moveTo>
                  <a:cubicBezTo>
                    <a:pt x="95" y="0"/>
                    <a:pt x="30" y="158"/>
                    <a:pt x="22" y="254"/>
                  </a:cubicBezTo>
                  <a:cubicBezTo>
                    <a:pt x="1" y="476"/>
                    <a:pt x="189" y="788"/>
                    <a:pt x="360" y="839"/>
                  </a:cubicBezTo>
                  <a:cubicBezTo>
                    <a:pt x="531" y="886"/>
                    <a:pt x="646" y="904"/>
                    <a:pt x="646" y="904"/>
                  </a:cubicBezTo>
                  <a:lnTo>
                    <a:pt x="659" y="382"/>
                  </a:lnTo>
                  <a:cubicBezTo>
                    <a:pt x="659" y="382"/>
                    <a:pt x="518" y="24"/>
                    <a:pt x="313" y="2"/>
                  </a:cubicBezTo>
                  <a:cubicBezTo>
                    <a:pt x="301" y="1"/>
                    <a:pt x="289" y="0"/>
                    <a:pt x="278" y="0"/>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4" name="Google Shape;2519;p44">
              <a:extLst>
                <a:ext uri="{FF2B5EF4-FFF2-40B4-BE49-F238E27FC236}">
                  <a16:creationId xmlns:a16="http://schemas.microsoft.com/office/drawing/2014/main" id="{0049D6ED-64EC-D913-CDD7-1782CD9D5676}"/>
                </a:ext>
              </a:extLst>
            </p:cNvPr>
            <p:cNvSpPr/>
            <p:nvPr/>
          </p:nvSpPr>
          <p:spPr>
            <a:xfrm>
              <a:off x="3338599" y="2328249"/>
              <a:ext cx="478104" cy="351388"/>
            </a:xfrm>
            <a:custGeom>
              <a:avLst/>
              <a:gdLst/>
              <a:ahLst/>
              <a:cxnLst/>
              <a:rect l="l" t="t" r="r" b="b"/>
              <a:pathLst>
                <a:path w="3358" h="2468" extrusionOk="0">
                  <a:moveTo>
                    <a:pt x="1073" y="1"/>
                  </a:moveTo>
                  <a:cubicBezTo>
                    <a:pt x="1073" y="1"/>
                    <a:pt x="850" y="69"/>
                    <a:pt x="509" y="278"/>
                  </a:cubicBezTo>
                  <a:cubicBezTo>
                    <a:pt x="171" y="492"/>
                    <a:pt x="0" y="932"/>
                    <a:pt x="0" y="932"/>
                  </a:cubicBezTo>
                  <a:cubicBezTo>
                    <a:pt x="0" y="932"/>
                    <a:pt x="517" y="1688"/>
                    <a:pt x="752" y="1897"/>
                  </a:cubicBezTo>
                  <a:cubicBezTo>
                    <a:pt x="940" y="2071"/>
                    <a:pt x="1339" y="2467"/>
                    <a:pt x="1792" y="2467"/>
                  </a:cubicBezTo>
                  <a:cubicBezTo>
                    <a:pt x="1896" y="2467"/>
                    <a:pt x="2003" y="2446"/>
                    <a:pt x="2111" y="2397"/>
                  </a:cubicBezTo>
                  <a:cubicBezTo>
                    <a:pt x="2905" y="2029"/>
                    <a:pt x="3358" y="603"/>
                    <a:pt x="3358" y="603"/>
                  </a:cubicBezTo>
                  <a:lnTo>
                    <a:pt x="2845" y="124"/>
                  </a:lnTo>
                  <a:lnTo>
                    <a:pt x="1940" y="923"/>
                  </a:lnTo>
                  <a:lnTo>
                    <a:pt x="1073" y="1"/>
                  </a:ln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5" name="Google Shape;2520;p44">
              <a:extLst>
                <a:ext uri="{FF2B5EF4-FFF2-40B4-BE49-F238E27FC236}">
                  <a16:creationId xmlns:a16="http://schemas.microsoft.com/office/drawing/2014/main" id="{9B3368F4-7540-862D-A357-171824777EE7}"/>
                </a:ext>
              </a:extLst>
            </p:cNvPr>
            <p:cNvSpPr/>
            <p:nvPr/>
          </p:nvSpPr>
          <p:spPr>
            <a:xfrm>
              <a:off x="3716320" y="2132911"/>
              <a:ext cx="262117" cy="293298"/>
            </a:xfrm>
            <a:custGeom>
              <a:avLst/>
              <a:gdLst/>
              <a:ahLst/>
              <a:cxnLst/>
              <a:rect l="l" t="t" r="r" b="b"/>
              <a:pathLst>
                <a:path w="1841" h="2060" extrusionOk="0">
                  <a:moveTo>
                    <a:pt x="1276" y="0"/>
                  </a:moveTo>
                  <a:cubicBezTo>
                    <a:pt x="1227" y="0"/>
                    <a:pt x="1171" y="15"/>
                    <a:pt x="1111" y="53"/>
                  </a:cubicBezTo>
                  <a:cubicBezTo>
                    <a:pt x="846" y="211"/>
                    <a:pt x="598" y="497"/>
                    <a:pt x="598" y="497"/>
                  </a:cubicBezTo>
                  <a:cubicBezTo>
                    <a:pt x="598" y="497"/>
                    <a:pt x="624" y="224"/>
                    <a:pt x="517" y="108"/>
                  </a:cubicBezTo>
                  <a:cubicBezTo>
                    <a:pt x="496" y="86"/>
                    <a:pt x="467" y="75"/>
                    <a:pt x="436" y="75"/>
                  </a:cubicBezTo>
                  <a:cubicBezTo>
                    <a:pt x="370" y="75"/>
                    <a:pt x="298" y="125"/>
                    <a:pt x="295" y="224"/>
                  </a:cubicBezTo>
                  <a:cubicBezTo>
                    <a:pt x="286" y="429"/>
                    <a:pt x="226" y="531"/>
                    <a:pt x="162" y="715"/>
                  </a:cubicBezTo>
                  <a:cubicBezTo>
                    <a:pt x="94" y="920"/>
                    <a:pt x="26" y="1086"/>
                    <a:pt x="13" y="1185"/>
                  </a:cubicBezTo>
                  <a:cubicBezTo>
                    <a:pt x="0" y="1283"/>
                    <a:pt x="34" y="1770"/>
                    <a:pt x="273" y="1936"/>
                  </a:cubicBezTo>
                  <a:cubicBezTo>
                    <a:pt x="396" y="2024"/>
                    <a:pt x="532" y="2060"/>
                    <a:pt x="661" y="2060"/>
                  </a:cubicBezTo>
                  <a:cubicBezTo>
                    <a:pt x="784" y="2060"/>
                    <a:pt x="901" y="2027"/>
                    <a:pt x="995" y="1975"/>
                  </a:cubicBezTo>
                  <a:cubicBezTo>
                    <a:pt x="1068" y="1932"/>
                    <a:pt x="1111" y="1864"/>
                    <a:pt x="1234" y="1723"/>
                  </a:cubicBezTo>
                  <a:cubicBezTo>
                    <a:pt x="1452" y="1479"/>
                    <a:pt x="1824" y="1133"/>
                    <a:pt x="1824" y="1022"/>
                  </a:cubicBezTo>
                  <a:cubicBezTo>
                    <a:pt x="1828" y="918"/>
                    <a:pt x="1791" y="888"/>
                    <a:pt x="1748" y="888"/>
                  </a:cubicBezTo>
                  <a:cubicBezTo>
                    <a:pt x="1688" y="888"/>
                    <a:pt x="1615" y="945"/>
                    <a:pt x="1615" y="945"/>
                  </a:cubicBezTo>
                  <a:cubicBezTo>
                    <a:pt x="1615" y="945"/>
                    <a:pt x="1841" y="681"/>
                    <a:pt x="1785" y="574"/>
                  </a:cubicBezTo>
                  <a:cubicBezTo>
                    <a:pt x="1754" y="512"/>
                    <a:pt x="1698" y="497"/>
                    <a:pt x="1651" y="497"/>
                  </a:cubicBezTo>
                  <a:cubicBezTo>
                    <a:pt x="1608" y="497"/>
                    <a:pt x="1572" y="510"/>
                    <a:pt x="1572" y="510"/>
                  </a:cubicBezTo>
                  <a:cubicBezTo>
                    <a:pt x="1572" y="510"/>
                    <a:pt x="1726" y="347"/>
                    <a:pt x="1632" y="215"/>
                  </a:cubicBezTo>
                  <a:cubicBezTo>
                    <a:pt x="1607" y="181"/>
                    <a:pt x="1571" y="170"/>
                    <a:pt x="1536" y="170"/>
                  </a:cubicBezTo>
                  <a:cubicBezTo>
                    <a:pt x="1476" y="170"/>
                    <a:pt x="1418" y="202"/>
                    <a:pt x="1418" y="202"/>
                  </a:cubicBezTo>
                  <a:cubicBezTo>
                    <a:pt x="1486" y="151"/>
                    <a:pt x="1465" y="74"/>
                    <a:pt x="1393" y="31"/>
                  </a:cubicBezTo>
                  <a:cubicBezTo>
                    <a:pt x="1362" y="13"/>
                    <a:pt x="1322" y="0"/>
                    <a:pt x="1276" y="0"/>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6" name="Google Shape;2521;p44">
              <a:extLst>
                <a:ext uri="{FF2B5EF4-FFF2-40B4-BE49-F238E27FC236}">
                  <a16:creationId xmlns:a16="http://schemas.microsoft.com/office/drawing/2014/main" id="{EE56B712-6C7A-EB2D-B3C4-2956A7861A88}"/>
                </a:ext>
              </a:extLst>
            </p:cNvPr>
            <p:cNvSpPr/>
            <p:nvPr/>
          </p:nvSpPr>
          <p:spPr>
            <a:xfrm>
              <a:off x="3808722" y="2204241"/>
              <a:ext cx="467141" cy="549862"/>
            </a:xfrm>
            <a:custGeom>
              <a:avLst/>
              <a:gdLst/>
              <a:ahLst/>
              <a:cxnLst/>
              <a:rect l="l" t="t" r="r" b="b"/>
              <a:pathLst>
                <a:path w="3281" h="3862" extrusionOk="0">
                  <a:moveTo>
                    <a:pt x="2055" y="0"/>
                  </a:moveTo>
                  <a:cubicBezTo>
                    <a:pt x="2055" y="0"/>
                    <a:pt x="1295" y="1047"/>
                    <a:pt x="996" y="1576"/>
                  </a:cubicBezTo>
                  <a:cubicBezTo>
                    <a:pt x="697" y="2106"/>
                    <a:pt x="0" y="3862"/>
                    <a:pt x="0" y="3862"/>
                  </a:cubicBezTo>
                  <a:cubicBezTo>
                    <a:pt x="0" y="3862"/>
                    <a:pt x="393" y="3665"/>
                    <a:pt x="645" y="3580"/>
                  </a:cubicBezTo>
                  <a:cubicBezTo>
                    <a:pt x="773" y="3533"/>
                    <a:pt x="1260" y="3498"/>
                    <a:pt x="1260" y="3498"/>
                  </a:cubicBezTo>
                  <a:cubicBezTo>
                    <a:pt x="1260" y="3498"/>
                    <a:pt x="1658" y="2273"/>
                    <a:pt x="2089" y="1709"/>
                  </a:cubicBezTo>
                  <a:cubicBezTo>
                    <a:pt x="2520" y="1145"/>
                    <a:pt x="3281" y="415"/>
                    <a:pt x="3281" y="415"/>
                  </a:cubicBezTo>
                  <a:lnTo>
                    <a:pt x="2055" y="0"/>
                  </a:lnTo>
                  <a:close/>
                </a:path>
              </a:pathLst>
            </a:custGeom>
            <a:solidFill>
              <a:srgbClr val="EFE6E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7" name="Google Shape;2522;p44">
              <a:extLst>
                <a:ext uri="{FF2B5EF4-FFF2-40B4-BE49-F238E27FC236}">
                  <a16:creationId xmlns:a16="http://schemas.microsoft.com/office/drawing/2014/main" id="{4246A495-FB26-47E1-FF50-B0CA9D12EDFC}"/>
                </a:ext>
              </a:extLst>
            </p:cNvPr>
            <p:cNvSpPr/>
            <p:nvPr/>
          </p:nvSpPr>
          <p:spPr>
            <a:xfrm>
              <a:off x="3949816" y="2428622"/>
              <a:ext cx="162453" cy="192922"/>
            </a:xfrm>
            <a:custGeom>
              <a:avLst/>
              <a:gdLst/>
              <a:ahLst/>
              <a:cxnLst/>
              <a:rect l="l" t="t" r="r" b="b"/>
              <a:pathLst>
                <a:path w="1141" h="1355" extrusionOk="0">
                  <a:moveTo>
                    <a:pt x="748" y="0"/>
                  </a:moveTo>
                  <a:cubicBezTo>
                    <a:pt x="607" y="9"/>
                    <a:pt x="504" y="171"/>
                    <a:pt x="526" y="299"/>
                  </a:cubicBezTo>
                  <a:cubicBezTo>
                    <a:pt x="368" y="338"/>
                    <a:pt x="269" y="551"/>
                    <a:pt x="363" y="667"/>
                  </a:cubicBezTo>
                  <a:cubicBezTo>
                    <a:pt x="299" y="692"/>
                    <a:pt x="184" y="701"/>
                    <a:pt x="154" y="833"/>
                  </a:cubicBezTo>
                  <a:cubicBezTo>
                    <a:pt x="137" y="914"/>
                    <a:pt x="205" y="1000"/>
                    <a:pt x="205" y="1000"/>
                  </a:cubicBezTo>
                  <a:cubicBezTo>
                    <a:pt x="205" y="1000"/>
                    <a:pt x="5" y="1077"/>
                    <a:pt x="5" y="1205"/>
                  </a:cubicBezTo>
                  <a:cubicBezTo>
                    <a:pt x="0" y="1329"/>
                    <a:pt x="171" y="1307"/>
                    <a:pt x="261" y="1324"/>
                  </a:cubicBezTo>
                  <a:cubicBezTo>
                    <a:pt x="355" y="1346"/>
                    <a:pt x="342" y="1354"/>
                    <a:pt x="415" y="1354"/>
                  </a:cubicBezTo>
                  <a:cubicBezTo>
                    <a:pt x="491" y="1350"/>
                    <a:pt x="568" y="1333"/>
                    <a:pt x="624" y="1265"/>
                  </a:cubicBezTo>
                  <a:cubicBezTo>
                    <a:pt x="692" y="1175"/>
                    <a:pt x="692" y="1102"/>
                    <a:pt x="662" y="1047"/>
                  </a:cubicBezTo>
                  <a:cubicBezTo>
                    <a:pt x="684" y="1038"/>
                    <a:pt x="812" y="1055"/>
                    <a:pt x="850" y="885"/>
                  </a:cubicBezTo>
                  <a:cubicBezTo>
                    <a:pt x="876" y="765"/>
                    <a:pt x="786" y="735"/>
                    <a:pt x="786" y="735"/>
                  </a:cubicBezTo>
                  <a:lnTo>
                    <a:pt x="786" y="735"/>
                  </a:lnTo>
                  <a:cubicBezTo>
                    <a:pt x="786" y="735"/>
                    <a:pt x="798" y="738"/>
                    <a:pt x="816" y="738"/>
                  </a:cubicBezTo>
                  <a:cubicBezTo>
                    <a:pt x="851" y="738"/>
                    <a:pt x="906" y="728"/>
                    <a:pt x="940" y="675"/>
                  </a:cubicBezTo>
                  <a:cubicBezTo>
                    <a:pt x="1021" y="556"/>
                    <a:pt x="966" y="423"/>
                    <a:pt x="966" y="423"/>
                  </a:cubicBezTo>
                  <a:lnTo>
                    <a:pt x="966" y="423"/>
                  </a:lnTo>
                  <a:cubicBezTo>
                    <a:pt x="966" y="423"/>
                    <a:pt x="968" y="423"/>
                    <a:pt x="971" y="423"/>
                  </a:cubicBezTo>
                  <a:cubicBezTo>
                    <a:pt x="988" y="423"/>
                    <a:pt x="1039" y="418"/>
                    <a:pt x="1085" y="351"/>
                  </a:cubicBezTo>
                  <a:cubicBezTo>
                    <a:pt x="1141" y="265"/>
                    <a:pt x="1094" y="128"/>
                    <a:pt x="1025" y="94"/>
                  </a:cubicBezTo>
                  <a:cubicBezTo>
                    <a:pt x="957" y="60"/>
                    <a:pt x="748" y="0"/>
                    <a:pt x="748" y="0"/>
                  </a:cubicBezTo>
                  <a:close/>
                </a:path>
              </a:pathLst>
            </a:custGeom>
            <a:solidFill>
              <a:srgbClr val="F2C1A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8" name="Google Shape;2523;p44">
              <a:extLst>
                <a:ext uri="{FF2B5EF4-FFF2-40B4-BE49-F238E27FC236}">
                  <a16:creationId xmlns:a16="http://schemas.microsoft.com/office/drawing/2014/main" id="{BFF7AA9D-6EEF-F3DC-AE5E-5910CAFB3815}"/>
                </a:ext>
              </a:extLst>
            </p:cNvPr>
            <p:cNvSpPr/>
            <p:nvPr/>
          </p:nvSpPr>
          <p:spPr>
            <a:xfrm>
              <a:off x="4928217" y="4357650"/>
              <a:ext cx="447777" cy="248876"/>
            </a:xfrm>
            <a:custGeom>
              <a:avLst/>
              <a:gdLst/>
              <a:ahLst/>
              <a:cxnLst/>
              <a:rect l="l" t="t" r="r" b="b"/>
              <a:pathLst>
                <a:path w="3145" h="1748" extrusionOk="0">
                  <a:moveTo>
                    <a:pt x="1265" y="0"/>
                  </a:moveTo>
                  <a:cubicBezTo>
                    <a:pt x="1265" y="0"/>
                    <a:pt x="1235" y="295"/>
                    <a:pt x="996" y="504"/>
                  </a:cubicBezTo>
                  <a:cubicBezTo>
                    <a:pt x="838" y="645"/>
                    <a:pt x="693" y="573"/>
                    <a:pt x="424" y="739"/>
                  </a:cubicBezTo>
                  <a:cubicBezTo>
                    <a:pt x="1" y="1004"/>
                    <a:pt x="22" y="1747"/>
                    <a:pt x="761" y="1747"/>
                  </a:cubicBezTo>
                  <a:cubicBezTo>
                    <a:pt x="1500" y="1747"/>
                    <a:pt x="2342" y="1615"/>
                    <a:pt x="2743" y="1410"/>
                  </a:cubicBezTo>
                  <a:cubicBezTo>
                    <a:pt x="3145" y="1209"/>
                    <a:pt x="2876" y="34"/>
                    <a:pt x="2876" y="34"/>
                  </a:cubicBezTo>
                  <a:lnTo>
                    <a:pt x="126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9" name="Google Shape;2524;p44">
              <a:extLst>
                <a:ext uri="{FF2B5EF4-FFF2-40B4-BE49-F238E27FC236}">
                  <a16:creationId xmlns:a16="http://schemas.microsoft.com/office/drawing/2014/main" id="{DAFC8447-D45D-9B2C-99F7-4EBEEC00E3E2}"/>
                </a:ext>
              </a:extLst>
            </p:cNvPr>
            <p:cNvSpPr/>
            <p:nvPr/>
          </p:nvSpPr>
          <p:spPr>
            <a:xfrm>
              <a:off x="4980327" y="3463255"/>
              <a:ext cx="690673" cy="941827"/>
            </a:xfrm>
            <a:custGeom>
              <a:avLst/>
              <a:gdLst/>
              <a:ahLst/>
              <a:cxnLst/>
              <a:rect l="l" t="t" r="r" b="b"/>
              <a:pathLst>
                <a:path w="4851" h="6615" extrusionOk="0">
                  <a:moveTo>
                    <a:pt x="2009" y="0"/>
                  </a:moveTo>
                  <a:cubicBezTo>
                    <a:pt x="1540" y="0"/>
                    <a:pt x="0" y="98"/>
                    <a:pt x="36" y="1392"/>
                  </a:cubicBezTo>
                  <a:cubicBezTo>
                    <a:pt x="88" y="3181"/>
                    <a:pt x="707" y="6428"/>
                    <a:pt x="707" y="6428"/>
                  </a:cubicBezTo>
                  <a:cubicBezTo>
                    <a:pt x="707" y="6428"/>
                    <a:pt x="1245" y="6564"/>
                    <a:pt x="1694" y="6607"/>
                  </a:cubicBezTo>
                  <a:cubicBezTo>
                    <a:pt x="1746" y="6612"/>
                    <a:pt x="1798" y="6615"/>
                    <a:pt x="1849" y="6615"/>
                  </a:cubicBezTo>
                  <a:cubicBezTo>
                    <a:pt x="2240" y="6615"/>
                    <a:pt x="2591" y="6475"/>
                    <a:pt x="2591" y="6475"/>
                  </a:cubicBezTo>
                  <a:cubicBezTo>
                    <a:pt x="2591" y="6475"/>
                    <a:pt x="2702" y="2284"/>
                    <a:pt x="2834" y="1972"/>
                  </a:cubicBezTo>
                  <a:cubicBezTo>
                    <a:pt x="2971" y="1661"/>
                    <a:pt x="4850" y="631"/>
                    <a:pt x="4850" y="631"/>
                  </a:cubicBezTo>
                  <a:lnTo>
                    <a:pt x="2142" y="3"/>
                  </a:lnTo>
                  <a:cubicBezTo>
                    <a:pt x="2142" y="3"/>
                    <a:pt x="2093" y="0"/>
                    <a:pt x="2009" y="0"/>
                  </a:cubicBezTo>
                  <a:close/>
                </a:path>
              </a:pathLst>
            </a:custGeom>
            <a:solidFill>
              <a:srgbClr val="EB5A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0" name="Google Shape;2525;p44">
              <a:extLst>
                <a:ext uri="{FF2B5EF4-FFF2-40B4-BE49-F238E27FC236}">
                  <a16:creationId xmlns:a16="http://schemas.microsoft.com/office/drawing/2014/main" id="{F6AA1046-7EA8-3534-9494-9135D257A003}"/>
                </a:ext>
              </a:extLst>
            </p:cNvPr>
            <p:cNvSpPr/>
            <p:nvPr/>
          </p:nvSpPr>
          <p:spPr>
            <a:xfrm>
              <a:off x="5402042" y="4357650"/>
              <a:ext cx="447777" cy="248876"/>
            </a:xfrm>
            <a:custGeom>
              <a:avLst/>
              <a:gdLst/>
              <a:ahLst/>
              <a:cxnLst/>
              <a:rect l="l" t="t" r="r" b="b"/>
              <a:pathLst>
                <a:path w="3145" h="1748" extrusionOk="0">
                  <a:moveTo>
                    <a:pt x="1261" y="0"/>
                  </a:moveTo>
                  <a:cubicBezTo>
                    <a:pt x="1261" y="0"/>
                    <a:pt x="1231" y="295"/>
                    <a:pt x="991" y="504"/>
                  </a:cubicBezTo>
                  <a:cubicBezTo>
                    <a:pt x="833" y="645"/>
                    <a:pt x="692" y="573"/>
                    <a:pt x="423" y="739"/>
                  </a:cubicBezTo>
                  <a:cubicBezTo>
                    <a:pt x="0" y="1004"/>
                    <a:pt x="18" y="1747"/>
                    <a:pt x="756" y="1747"/>
                  </a:cubicBezTo>
                  <a:cubicBezTo>
                    <a:pt x="1495" y="1747"/>
                    <a:pt x="2337" y="1615"/>
                    <a:pt x="2738" y="1410"/>
                  </a:cubicBezTo>
                  <a:cubicBezTo>
                    <a:pt x="3144" y="1209"/>
                    <a:pt x="2875" y="34"/>
                    <a:pt x="2875" y="34"/>
                  </a:cubicBezTo>
                  <a:lnTo>
                    <a:pt x="1261"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1" name="Google Shape;2526;p44">
              <a:extLst>
                <a:ext uri="{FF2B5EF4-FFF2-40B4-BE49-F238E27FC236}">
                  <a16:creationId xmlns:a16="http://schemas.microsoft.com/office/drawing/2014/main" id="{6E2B4A52-AA44-376D-0590-D77570A6BD09}"/>
                </a:ext>
              </a:extLst>
            </p:cNvPr>
            <p:cNvSpPr/>
            <p:nvPr/>
          </p:nvSpPr>
          <p:spPr>
            <a:xfrm>
              <a:off x="5505406" y="3456991"/>
              <a:ext cx="452618" cy="948092"/>
            </a:xfrm>
            <a:custGeom>
              <a:avLst/>
              <a:gdLst/>
              <a:ahLst/>
              <a:cxnLst/>
              <a:rect l="l" t="t" r="r" b="b"/>
              <a:pathLst>
                <a:path w="3179" h="6659" extrusionOk="0">
                  <a:moveTo>
                    <a:pt x="1090" y="0"/>
                  </a:moveTo>
                  <a:cubicBezTo>
                    <a:pt x="1090" y="0"/>
                    <a:pt x="1" y="808"/>
                    <a:pt x="1" y="1974"/>
                  </a:cubicBezTo>
                  <a:cubicBezTo>
                    <a:pt x="1" y="3136"/>
                    <a:pt x="385" y="6472"/>
                    <a:pt x="385" y="6472"/>
                  </a:cubicBezTo>
                  <a:cubicBezTo>
                    <a:pt x="385" y="6472"/>
                    <a:pt x="927" y="6608"/>
                    <a:pt x="1385" y="6651"/>
                  </a:cubicBezTo>
                  <a:cubicBezTo>
                    <a:pt x="1437" y="6656"/>
                    <a:pt x="1489" y="6659"/>
                    <a:pt x="1541" y="6659"/>
                  </a:cubicBezTo>
                  <a:cubicBezTo>
                    <a:pt x="1936" y="6659"/>
                    <a:pt x="2290" y="6519"/>
                    <a:pt x="2290" y="6519"/>
                  </a:cubicBezTo>
                  <a:cubicBezTo>
                    <a:pt x="2290" y="6519"/>
                    <a:pt x="2405" y="2328"/>
                    <a:pt x="2542" y="2016"/>
                  </a:cubicBezTo>
                  <a:cubicBezTo>
                    <a:pt x="2679" y="1705"/>
                    <a:pt x="3179" y="316"/>
                    <a:pt x="3179" y="316"/>
                  </a:cubicBezTo>
                  <a:lnTo>
                    <a:pt x="1090" y="0"/>
                  </a:lnTo>
                  <a:close/>
                </a:path>
              </a:pathLst>
            </a:custGeom>
            <a:solidFill>
              <a:srgbClr val="EB5A7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2" name="Google Shape;2527;p44">
              <a:extLst>
                <a:ext uri="{FF2B5EF4-FFF2-40B4-BE49-F238E27FC236}">
                  <a16:creationId xmlns:a16="http://schemas.microsoft.com/office/drawing/2014/main" id="{EC8C2273-132E-EF71-A426-DD53EB7BAF0C}"/>
                </a:ext>
              </a:extLst>
            </p:cNvPr>
            <p:cNvSpPr/>
            <p:nvPr/>
          </p:nvSpPr>
          <p:spPr>
            <a:xfrm>
              <a:off x="5629415" y="2267455"/>
              <a:ext cx="239194" cy="240333"/>
            </a:xfrm>
            <a:custGeom>
              <a:avLst/>
              <a:gdLst/>
              <a:ahLst/>
              <a:cxnLst/>
              <a:rect l="l" t="t" r="r" b="b"/>
              <a:pathLst>
                <a:path w="1680" h="1688" extrusionOk="0">
                  <a:moveTo>
                    <a:pt x="1603" y="0"/>
                  </a:moveTo>
                  <a:lnTo>
                    <a:pt x="197" y="193"/>
                  </a:lnTo>
                  <a:lnTo>
                    <a:pt x="1" y="1448"/>
                  </a:lnTo>
                  <a:cubicBezTo>
                    <a:pt x="1" y="1448"/>
                    <a:pt x="270" y="1688"/>
                    <a:pt x="763" y="1688"/>
                  </a:cubicBezTo>
                  <a:cubicBezTo>
                    <a:pt x="801" y="1688"/>
                    <a:pt x="840" y="1686"/>
                    <a:pt x="881" y="1683"/>
                  </a:cubicBezTo>
                  <a:cubicBezTo>
                    <a:pt x="1445" y="1641"/>
                    <a:pt x="1680" y="1448"/>
                    <a:pt x="1680" y="1448"/>
                  </a:cubicBezTo>
                  <a:lnTo>
                    <a:pt x="1603" y="0"/>
                  </a:ln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3" name="Google Shape;2528;p44">
              <a:extLst>
                <a:ext uri="{FF2B5EF4-FFF2-40B4-BE49-F238E27FC236}">
                  <a16:creationId xmlns:a16="http://schemas.microsoft.com/office/drawing/2014/main" id="{D485F9D6-5183-59F6-D596-86D0530208DF}"/>
                </a:ext>
              </a:extLst>
            </p:cNvPr>
            <p:cNvSpPr/>
            <p:nvPr/>
          </p:nvSpPr>
          <p:spPr>
            <a:xfrm>
              <a:off x="5530891" y="1910523"/>
              <a:ext cx="519535" cy="468280"/>
            </a:xfrm>
            <a:custGeom>
              <a:avLst/>
              <a:gdLst/>
              <a:ahLst/>
              <a:cxnLst/>
              <a:rect l="l" t="t" r="r" b="b"/>
              <a:pathLst>
                <a:path w="3649" h="3289" extrusionOk="0">
                  <a:moveTo>
                    <a:pt x="1929" y="0"/>
                  </a:moveTo>
                  <a:cubicBezTo>
                    <a:pt x="1482" y="0"/>
                    <a:pt x="1035" y="198"/>
                    <a:pt x="757" y="722"/>
                  </a:cubicBezTo>
                  <a:cubicBezTo>
                    <a:pt x="672" y="880"/>
                    <a:pt x="514" y="1333"/>
                    <a:pt x="428" y="1440"/>
                  </a:cubicBezTo>
                  <a:cubicBezTo>
                    <a:pt x="338" y="1546"/>
                    <a:pt x="223" y="1640"/>
                    <a:pt x="65" y="1786"/>
                  </a:cubicBezTo>
                  <a:cubicBezTo>
                    <a:pt x="1" y="1914"/>
                    <a:pt x="133" y="2059"/>
                    <a:pt x="193" y="2161"/>
                  </a:cubicBezTo>
                  <a:cubicBezTo>
                    <a:pt x="219" y="2208"/>
                    <a:pt x="44" y="2900"/>
                    <a:pt x="291" y="3041"/>
                  </a:cubicBezTo>
                  <a:cubicBezTo>
                    <a:pt x="640" y="3237"/>
                    <a:pt x="964" y="3288"/>
                    <a:pt x="1242" y="3288"/>
                  </a:cubicBezTo>
                  <a:cubicBezTo>
                    <a:pt x="1346" y="3288"/>
                    <a:pt x="1444" y="3281"/>
                    <a:pt x="1534" y="3272"/>
                  </a:cubicBezTo>
                  <a:cubicBezTo>
                    <a:pt x="1872" y="3242"/>
                    <a:pt x="2607" y="3063"/>
                    <a:pt x="2991" y="2708"/>
                  </a:cubicBezTo>
                  <a:cubicBezTo>
                    <a:pt x="3375" y="2349"/>
                    <a:pt x="3649" y="944"/>
                    <a:pt x="3076" y="436"/>
                  </a:cubicBezTo>
                  <a:cubicBezTo>
                    <a:pt x="2793" y="184"/>
                    <a:pt x="2361" y="0"/>
                    <a:pt x="1929" y="0"/>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4" name="Google Shape;2529;p44">
              <a:extLst>
                <a:ext uri="{FF2B5EF4-FFF2-40B4-BE49-F238E27FC236}">
                  <a16:creationId xmlns:a16="http://schemas.microsoft.com/office/drawing/2014/main" id="{BC773AAC-6C83-1C6F-F455-C2F9006ED8C8}"/>
                </a:ext>
              </a:extLst>
            </p:cNvPr>
            <p:cNvSpPr/>
            <p:nvPr/>
          </p:nvSpPr>
          <p:spPr>
            <a:xfrm>
              <a:off x="5597238" y="1873790"/>
              <a:ext cx="470842" cy="486646"/>
            </a:xfrm>
            <a:custGeom>
              <a:avLst/>
              <a:gdLst/>
              <a:ahLst/>
              <a:cxnLst/>
              <a:rect l="l" t="t" r="r" b="b"/>
              <a:pathLst>
                <a:path w="3307" h="3418" extrusionOk="0">
                  <a:moveTo>
                    <a:pt x="834" y="0"/>
                  </a:moveTo>
                  <a:cubicBezTo>
                    <a:pt x="716" y="0"/>
                    <a:pt x="458" y="318"/>
                    <a:pt x="458" y="318"/>
                  </a:cubicBezTo>
                  <a:cubicBezTo>
                    <a:pt x="458" y="318"/>
                    <a:pt x="394" y="213"/>
                    <a:pt x="301" y="213"/>
                  </a:cubicBezTo>
                  <a:cubicBezTo>
                    <a:pt x="259" y="213"/>
                    <a:pt x="213" y="233"/>
                    <a:pt x="163" y="292"/>
                  </a:cubicBezTo>
                  <a:cubicBezTo>
                    <a:pt x="1" y="489"/>
                    <a:pt x="282" y="873"/>
                    <a:pt x="376" y="963"/>
                  </a:cubicBezTo>
                  <a:cubicBezTo>
                    <a:pt x="475" y="1053"/>
                    <a:pt x="607" y="1087"/>
                    <a:pt x="675" y="1095"/>
                  </a:cubicBezTo>
                  <a:cubicBezTo>
                    <a:pt x="808" y="1112"/>
                    <a:pt x="868" y="1411"/>
                    <a:pt x="868" y="1411"/>
                  </a:cubicBezTo>
                  <a:cubicBezTo>
                    <a:pt x="868" y="1411"/>
                    <a:pt x="919" y="1625"/>
                    <a:pt x="898" y="1851"/>
                  </a:cubicBezTo>
                  <a:cubicBezTo>
                    <a:pt x="889" y="1945"/>
                    <a:pt x="791" y="2133"/>
                    <a:pt x="795" y="2210"/>
                  </a:cubicBezTo>
                  <a:cubicBezTo>
                    <a:pt x="799" y="2321"/>
                    <a:pt x="919" y="2274"/>
                    <a:pt x="1056" y="2377"/>
                  </a:cubicBezTo>
                  <a:cubicBezTo>
                    <a:pt x="1192" y="2475"/>
                    <a:pt x="1192" y="2458"/>
                    <a:pt x="1278" y="2612"/>
                  </a:cubicBezTo>
                  <a:cubicBezTo>
                    <a:pt x="1359" y="2757"/>
                    <a:pt x="1265" y="3077"/>
                    <a:pt x="1350" y="3150"/>
                  </a:cubicBezTo>
                  <a:cubicBezTo>
                    <a:pt x="1380" y="3174"/>
                    <a:pt x="1426" y="3182"/>
                    <a:pt x="1473" y="3182"/>
                  </a:cubicBezTo>
                  <a:cubicBezTo>
                    <a:pt x="1568" y="3182"/>
                    <a:pt x="1671" y="3150"/>
                    <a:pt x="1671" y="3150"/>
                  </a:cubicBezTo>
                  <a:lnTo>
                    <a:pt x="1671" y="3150"/>
                  </a:lnTo>
                  <a:cubicBezTo>
                    <a:pt x="1671" y="3150"/>
                    <a:pt x="1666" y="3385"/>
                    <a:pt x="1760" y="3415"/>
                  </a:cubicBezTo>
                  <a:cubicBezTo>
                    <a:pt x="1768" y="3417"/>
                    <a:pt x="1777" y="3418"/>
                    <a:pt x="1786" y="3418"/>
                  </a:cubicBezTo>
                  <a:cubicBezTo>
                    <a:pt x="1894" y="3418"/>
                    <a:pt x="2100" y="3286"/>
                    <a:pt x="2222" y="3184"/>
                  </a:cubicBezTo>
                  <a:cubicBezTo>
                    <a:pt x="2350" y="3077"/>
                    <a:pt x="2670" y="2885"/>
                    <a:pt x="2811" y="2748"/>
                  </a:cubicBezTo>
                  <a:cubicBezTo>
                    <a:pt x="2952" y="2612"/>
                    <a:pt x="3149" y="2274"/>
                    <a:pt x="3225" y="1920"/>
                  </a:cubicBezTo>
                  <a:cubicBezTo>
                    <a:pt x="3307" y="1561"/>
                    <a:pt x="3050" y="1211"/>
                    <a:pt x="3050" y="1211"/>
                  </a:cubicBezTo>
                  <a:cubicBezTo>
                    <a:pt x="3050" y="1211"/>
                    <a:pt x="3153" y="933"/>
                    <a:pt x="2845" y="587"/>
                  </a:cubicBezTo>
                  <a:cubicBezTo>
                    <a:pt x="2551" y="250"/>
                    <a:pt x="2341" y="177"/>
                    <a:pt x="1846" y="134"/>
                  </a:cubicBezTo>
                  <a:cubicBezTo>
                    <a:pt x="1829" y="133"/>
                    <a:pt x="1810" y="132"/>
                    <a:pt x="1792" y="132"/>
                  </a:cubicBezTo>
                  <a:cubicBezTo>
                    <a:pt x="1580" y="132"/>
                    <a:pt x="1268" y="221"/>
                    <a:pt x="1097" y="221"/>
                  </a:cubicBezTo>
                  <a:cubicBezTo>
                    <a:pt x="1073" y="221"/>
                    <a:pt x="1052" y="219"/>
                    <a:pt x="1034" y="215"/>
                  </a:cubicBezTo>
                  <a:cubicBezTo>
                    <a:pt x="880" y="177"/>
                    <a:pt x="1068" y="57"/>
                    <a:pt x="846" y="2"/>
                  </a:cubicBezTo>
                  <a:cubicBezTo>
                    <a:pt x="842" y="1"/>
                    <a:pt x="838" y="0"/>
                    <a:pt x="834" y="0"/>
                  </a:cubicBezTo>
                  <a:close/>
                </a:path>
              </a:pathLst>
            </a:custGeom>
            <a:solidFill>
              <a:srgbClr val="50172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5" name="Google Shape;2530;p44">
              <a:extLst>
                <a:ext uri="{FF2B5EF4-FFF2-40B4-BE49-F238E27FC236}">
                  <a16:creationId xmlns:a16="http://schemas.microsoft.com/office/drawing/2014/main" id="{05A2E00A-2E40-D1DD-246D-C19EE0270ADB}"/>
                </a:ext>
              </a:extLst>
            </p:cNvPr>
            <p:cNvSpPr/>
            <p:nvPr/>
          </p:nvSpPr>
          <p:spPr>
            <a:xfrm>
              <a:off x="5695762" y="2154267"/>
              <a:ext cx="133550" cy="109915"/>
            </a:xfrm>
            <a:custGeom>
              <a:avLst/>
              <a:gdLst/>
              <a:ahLst/>
              <a:cxnLst/>
              <a:rect l="l" t="t" r="r" b="b"/>
              <a:pathLst>
                <a:path w="938" h="772" extrusionOk="0">
                  <a:moveTo>
                    <a:pt x="660" y="0"/>
                  </a:moveTo>
                  <a:cubicBezTo>
                    <a:pt x="511" y="0"/>
                    <a:pt x="331" y="140"/>
                    <a:pt x="270" y="236"/>
                  </a:cubicBezTo>
                  <a:cubicBezTo>
                    <a:pt x="171" y="385"/>
                    <a:pt x="1" y="654"/>
                    <a:pt x="278" y="753"/>
                  </a:cubicBezTo>
                  <a:cubicBezTo>
                    <a:pt x="315" y="766"/>
                    <a:pt x="354" y="772"/>
                    <a:pt x="393" y="772"/>
                  </a:cubicBezTo>
                  <a:cubicBezTo>
                    <a:pt x="651" y="772"/>
                    <a:pt x="937" y="509"/>
                    <a:pt x="863" y="197"/>
                  </a:cubicBezTo>
                  <a:cubicBezTo>
                    <a:pt x="829" y="52"/>
                    <a:pt x="750" y="0"/>
                    <a:pt x="660" y="0"/>
                  </a:cubicBezTo>
                  <a:close/>
                </a:path>
              </a:pathLst>
            </a:custGeom>
            <a:solidFill>
              <a:srgbClr val="FDC2A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6" name="Google Shape;2531;p44">
              <a:extLst>
                <a:ext uri="{FF2B5EF4-FFF2-40B4-BE49-F238E27FC236}">
                  <a16:creationId xmlns:a16="http://schemas.microsoft.com/office/drawing/2014/main" id="{925BE54B-6BB7-5BD0-EB42-B5C719EBBD35}"/>
                </a:ext>
              </a:extLst>
            </p:cNvPr>
            <p:cNvSpPr/>
            <p:nvPr/>
          </p:nvSpPr>
          <p:spPr>
            <a:xfrm>
              <a:off x="5218947" y="2448840"/>
              <a:ext cx="914206" cy="1189137"/>
            </a:xfrm>
            <a:custGeom>
              <a:avLst/>
              <a:gdLst/>
              <a:ahLst/>
              <a:cxnLst/>
              <a:rect l="l" t="t" r="r" b="b"/>
              <a:pathLst>
                <a:path w="6421" h="8352" extrusionOk="0">
                  <a:moveTo>
                    <a:pt x="4738" y="1"/>
                  </a:moveTo>
                  <a:cubicBezTo>
                    <a:pt x="4579" y="1"/>
                    <a:pt x="4436" y="74"/>
                    <a:pt x="4034" y="74"/>
                  </a:cubicBezTo>
                  <a:cubicBezTo>
                    <a:pt x="3969" y="74"/>
                    <a:pt x="3898" y="72"/>
                    <a:pt x="3819" y="68"/>
                  </a:cubicBezTo>
                  <a:cubicBezTo>
                    <a:pt x="3485" y="48"/>
                    <a:pt x="3175" y="29"/>
                    <a:pt x="2916" y="29"/>
                  </a:cubicBezTo>
                  <a:cubicBezTo>
                    <a:pt x="2771" y="29"/>
                    <a:pt x="2642" y="35"/>
                    <a:pt x="2534" y="51"/>
                  </a:cubicBezTo>
                  <a:cubicBezTo>
                    <a:pt x="2128" y="110"/>
                    <a:pt x="1714" y="221"/>
                    <a:pt x="1338" y="576"/>
                  </a:cubicBezTo>
                  <a:cubicBezTo>
                    <a:pt x="958" y="930"/>
                    <a:pt x="1056" y="1631"/>
                    <a:pt x="1022" y="2404"/>
                  </a:cubicBezTo>
                  <a:cubicBezTo>
                    <a:pt x="983" y="3173"/>
                    <a:pt x="582" y="4399"/>
                    <a:pt x="509" y="5168"/>
                  </a:cubicBezTo>
                  <a:cubicBezTo>
                    <a:pt x="441" y="5937"/>
                    <a:pt x="1" y="7359"/>
                    <a:pt x="184" y="7594"/>
                  </a:cubicBezTo>
                  <a:cubicBezTo>
                    <a:pt x="366" y="7821"/>
                    <a:pt x="2325" y="8352"/>
                    <a:pt x="3714" y="8352"/>
                  </a:cubicBezTo>
                  <a:cubicBezTo>
                    <a:pt x="3761" y="8352"/>
                    <a:pt x="3808" y="8351"/>
                    <a:pt x="3854" y="8350"/>
                  </a:cubicBezTo>
                  <a:cubicBezTo>
                    <a:pt x="5242" y="8307"/>
                    <a:pt x="5618" y="8192"/>
                    <a:pt x="5746" y="7880"/>
                  </a:cubicBezTo>
                  <a:cubicBezTo>
                    <a:pt x="5878" y="7568"/>
                    <a:pt x="5789" y="5561"/>
                    <a:pt x="5912" y="4920"/>
                  </a:cubicBezTo>
                  <a:cubicBezTo>
                    <a:pt x="6036" y="4275"/>
                    <a:pt x="6199" y="2639"/>
                    <a:pt x="6284" y="1789"/>
                  </a:cubicBezTo>
                  <a:cubicBezTo>
                    <a:pt x="6421" y="478"/>
                    <a:pt x="5173" y="38"/>
                    <a:pt x="4789" y="4"/>
                  </a:cubicBezTo>
                  <a:cubicBezTo>
                    <a:pt x="4772" y="2"/>
                    <a:pt x="4755" y="1"/>
                    <a:pt x="4738" y="1"/>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7" name="Google Shape;2532;p44">
              <a:extLst>
                <a:ext uri="{FF2B5EF4-FFF2-40B4-BE49-F238E27FC236}">
                  <a16:creationId xmlns:a16="http://schemas.microsoft.com/office/drawing/2014/main" id="{EDFD907A-C43C-4B50-D2BF-7DBB8FF7AA98}"/>
                </a:ext>
              </a:extLst>
            </p:cNvPr>
            <p:cNvSpPr/>
            <p:nvPr/>
          </p:nvSpPr>
          <p:spPr>
            <a:xfrm>
              <a:off x="5122275" y="2466921"/>
              <a:ext cx="523807" cy="785070"/>
            </a:xfrm>
            <a:custGeom>
              <a:avLst/>
              <a:gdLst/>
              <a:ahLst/>
              <a:cxnLst/>
              <a:rect l="l" t="t" r="r" b="b"/>
              <a:pathLst>
                <a:path w="3679" h="5514" extrusionOk="0">
                  <a:moveTo>
                    <a:pt x="3055" y="1"/>
                  </a:moveTo>
                  <a:cubicBezTo>
                    <a:pt x="2605" y="1"/>
                    <a:pt x="1960" y="239"/>
                    <a:pt x="1726" y="778"/>
                  </a:cubicBezTo>
                  <a:cubicBezTo>
                    <a:pt x="1449" y="1427"/>
                    <a:pt x="1124" y="2469"/>
                    <a:pt x="996" y="2811"/>
                  </a:cubicBezTo>
                  <a:cubicBezTo>
                    <a:pt x="868" y="3153"/>
                    <a:pt x="257" y="3721"/>
                    <a:pt x="133" y="4387"/>
                  </a:cubicBezTo>
                  <a:cubicBezTo>
                    <a:pt x="60" y="4772"/>
                    <a:pt x="1" y="5118"/>
                    <a:pt x="492" y="5421"/>
                  </a:cubicBezTo>
                  <a:cubicBezTo>
                    <a:pt x="601" y="5488"/>
                    <a:pt x="736" y="5514"/>
                    <a:pt x="901" y="5514"/>
                  </a:cubicBezTo>
                  <a:cubicBezTo>
                    <a:pt x="1041" y="5514"/>
                    <a:pt x="1203" y="5495"/>
                    <a:pt x="1389" y="5468"/>
                  </a:cubicBezTo>
                  <a:cubicBezTo>
                    <a:pt x="1953" y="5391"/>
                    <a:pt x="2939" y="3674"/>
                    <a:pt x="2939" y="3674"/>
                  </a:cubicBezTo>
                  <a:cubicBezTo>
                    <a:pt x="2939" y="3674"/>
                    <a:pt x="3375" y="2709"/>
                    <a:pt x="3529" y="1829"/>
                  </a:cubicBezTo>
                  <a:cubicBezTo>
                    <a:pt x="3678" y="944"/>
                    <a:pt x="3648" y="129"/>
                    <a:pt x="3302" y="30"/>
                  </a:cubicBezTo>
                  <a:cubicBezTo>
                    <a:pt x="3232" y="11"/>
                    <a:pt x="3147" y="1"/>
                    <a:pt x="3055" y="1"/>
                  </a:cubicBezTo>
                  <a:close/>
                </a:path>
              </a:pathLst>
            </a:custGeom>
            <a:solidFill>
              <a:srgbClr val="63C0C4"/>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8" name="Google Shape;2533;p44">
              <a:extLst>
                <a:ext uri="{FF2B5EF4-FFF2-40B4-BE49-F238E27FC236}">
                  <a16:creationId xmlns:a16="http://schemas.microsoft.com/office/drawing/2014/main" id="{14897FEF-E68D-4B1B-4CED-F11E0EB15065}"/>
                </a:ext>
              </a:extLst>
            </p:cNvPr>
            <p:cNvSpPr/>
            <p:nvPr/>
          </p:nvSpPr>
          <p:spPr>
            <a:xfrm>
              <a:off x="5308359" y="2811182"/>
              <a:ext cx="308532" cy="442794"/>
            </a:xfrm>
            <a:custGeom>
              <a:avLst/>
              <a:gdLst/>
              <a:ahLst/>
              <a:cxnLst/>
              <a:rect l="l" t="t" r="r" b="b"/>
              <a:pathLst>
                <a:path w="2167" h="3110" extrusionOk="0">
                  <a:moveTo>
                    <a:pt x="2098" y="0"/>
                  </a:moveTo>
                  <a:cubicBezTo>
                    <a:pt x="2094" y="17"/>
                    <a:pt x="1521" y="1534"/>
                    <a:pt x="1107" y="2093"/>
                  </a:cubicBezTo>
                  <a:cubicBezTo>
                    <a:pt x="603" y="2772"/>
                    <a:pt x="5" y="3041"/>
                    <a:pt x="1" y="3046"/>
                  </a:cubicBezTo>
                  <a:lnTo>
                    <a:pt x="31" y="3110"/>
                  </a:lnTo>
                  <a:cubicBezTo>
                    <a:pt x="35" y="3105"/>
                    <a:pt x="650" y="2832"/>
                    <a:pt x="1162" y="2136"/>
                  </a:cubicBezTo>
                  <a:cubicBezTo>
                    <a:pt x="1585" y="1568"/>
                    <a:pt x="2141" y="90"/>
                    <a:pt x="2166" y="26"/>
                  </a:cubicBezTo>
                  <a:lnTo>
                    <a:pt x="2098" y="0"/>
                  </a:lnTo>
                  <a:close/>
                </a:path>
              </a:pathLst>
            </a:custGeom>
            <a:solidFill>
              <a:srgbClr val="38476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9" name="Google Shape;2534;p44">
              <a:extLst>
                <a:ext uri="{FF2B5EF4-FFF2-40B4-BE49-F238E27FC236}">
                  <a16:creationId xmlns:a16="http://schemas.microsoft.com/office/drawing/2014/main" id="{6F514D21-49CE-9DAD-07ED-991F10D1860E}"/>
                </a:ext>
              </a:extLst>
            </p:cNvPr>
            <p:cNvSpPr/>
            <p:nvPr/>
          </p:nvSpPr>
          <p:spPr>
            <a:xfrm>
              <a:off x="5757125" y="3763522"/>
              <a:ext cx="165016" cy="858109"/>
            </a:xfrm>
            <a:custGeom>
              <a:avLst/>
              <a:gdLst/>
              <a:ahLst/>
              <a:cxnLst/>
              <a:rect l="l" t="t" r="r" b="b"/>
              <a:pathLst>
                <a:path w="1159" h="6027" extrusionOk="0">
                  <a:moveTo>
                    <a:pt x="1" y="0"/>
                  </a:moveTo>
                  <a:cubicBezTo>
                    <a:pt x="1" y="551"/>
                    <a:pt x="1" y="2747"/>
                    <a:pt x="18" y="4105"/>
                  </a:cubicBezTo>
                  <a:cubicBezTo>
                    <a:pt x="48" y="5801"/>
                    <a:pt x="539" y="5976"/>
                    <a:pt x="761" y="6019"/>
                  </a:cubicBezTo>
                  <a:cubicBezTo>
                    <a:pt x="788" y="6024"/>
                    <a:pt x="814" y="6026"/>
                    <a:pt x="839" y="6026"/>
                  </a:cubicBezTo>
                  <a:cubicBezTo>
                    <a:pt x="1024" y="6026"/>
                    <a:pt x="1158" y="5887"/>
                    <a:pt x="1094" y="5583"/>
                  </a:cubicBezTo>
                  <a:cubicBezTo>
                    <a:pt x="1018" y="5237"/>
                    <a:pt x="872" y="4062"/>
                    <a:pt x="872" y="3276"/>
                  </a:cubicBezTo>
                  <a:lnTo>
                    <a:pt x="872" y="0"/>
                  </a:lnTo>
                  <a:close/>
                </a:path>
              </a:pathLst>
            </a:custGeom>
            <a:solidFill>
              <a:srgbClr val="8151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0" name="Google Shape;2535;p44">
              <a:extLst>
                <a:ext uri="{FF2B5EF4-FFF2-40B4-BE49-F238E27FC236}">
                  <a16:creationId xmlns:a16="http://schemas.microsoft.com/office/drawing/2014/main" id="{A9A08135-F519-6EE6-5F8A-235765EC13A3}"/>
                </a:ext>
              </a:extLst>
            </p:cNvPr>
            <p:cNvSpPr/>
            <p:nvPr/>
          </p:nvSpPr>
          <p:spPr>
            <a:xfrm>
              <a:off x="5060342" y="3763522"/>
              <a:ext cx="164873" cy="858109"/>
            </a:xfrm>
            <a:custGeom>
              <a:avLst/>
              <a:gdLst/>
              <a:ahLst/>
              <a:cxnLst/>
              <a:rect l="l" t="t" r="r" b="b"/>
              <a:pathLst>
                <a:path w="1158" h="6027" extrusionOk="0">
                  <a:moveTo>
                    <a:pt x="286" y="0"/>
                  </a:moveTo>
                  <a:lnTo>
                    <a:pt x="286" y="3276"/>
                  </a:lnTo>
                  <a:cubicBezTo>
                    <a:pt x="286" y="4062"/>
                    <a:pt x="141" y="5237"/>
                    <a:pt x="64" y="5583"/>
                  </a:cubicBezTo>
                  <a:cubicBezTo>
                    <a:pt x="0" y="5887"/>
                    <a:pt x="135" y="6026"/>
                    <a:pt x="319" y="6026"/>
                  </a:cubicBezTo>
                  <a:cubicBezTo>
                    <a:pt x="344" y="6026"/>
                    <a:pt x="370" y="6024"/>
                    <a:pt x="397" y="6019"/>
                  </a:cubicBezTo>
                  <a:cubicBezTo>
                    <a:pt x="619" y="5976"/>
                    <a:pt x="1110" y="5801"/>
                    <a:pt x="1136" y="4105"/>
                  </a:cubicBezTo>
                  <a:cubicBezTo>
                    <a:pt x="1157" y="2747"/>
                    <a:pt x="1157" y="551"/>
                    <a:pt x="1157" y="0"/>
                  </a:cubicBezTo>
                  <a:close/>
                </a:path>
              </a:pathLst>
            </a:custGeom>
            <a:solidFill>
              <a:srgbClr val="81511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1" name="Google Shape;2536;p44">
              <a:extLst>
                <a:ext uri="{FF2B5EF4-FFF2-40B4-BE49-F238E27FC236}">
                  <a16:creationId xmlns:a16="http://schemas.microsoft.com/office/drawing/2014/main" id="{B3D6180A-1264-9840-02A8-6DEB5C0D7C36}"/>
                </a:ext>
              </a:extLst>
            </p:cNvPr>
            <p:cNvSpPr/>
            <p:nvPr/>
          </p:nvSpPr>
          <p:spPr>
            <a:xfrm>
              <a:off x="5971827" y="3801109"/>
              <a:ext cx="170426" cy="929298"/>
            </a:xfrm>
            <a:custGeom>
              <a:avLst/>
              <a:gdLst/>
              <a:ahLst/>
              <a:cxnLst/>
              <a:rect l="l" t="t" r="r" b="b"/>
              <a:pathLst>
                <a:path w="1197" h="6527" extrusionOk="0">
                  <a:moveTo>
                    <a:pt x="902" y="1"/>
                  </a:moveTo>
                  <a:lnTo>
                    <a:pt x="9" y="180"/>
                  </a:lnTo>
                  <a:cubicBezTo>
                    <a:pt x="9" y="180"/>
                    <a:pt x="1" y="2931"/>
                    <a:pt x="26" y="4550"/>
                  </a:cubicBezTo>
                  <a:cubicBezTo>
                    <a:pt x="52" y="6293"/>
                    <a:pt x="560" y="6472"/>
                    <a:pt x="787" y="6519"/>
                  </a:cubicBezTo>
                  <a:cubicBezTo>
                    <a:pt x="814" y="6524"/>
                    <a:pt x="841" y="6527"/>
                    <a:pt x="867" y="6527"/>
                  </a:cubicBezTo>
                  <a:cubicBezTo>
                    <a:pt x="1059" y="6527"/>
                    <a:pt x="1196" y="6386"/>
                    <a:pt x="1128" y="6071"/>
                  </a:cubicBezTo>
                  <a:cubicBezTo>
                    <a:pt x="1052" y="5712"/>
                    <a:pt x="902" y="4503"/>
                    <a:pt x="902" y="3696"/>
                  </a:cubicBezTo>
                  <a:lnTo>
                    <a:pt x="902" y="1"/>
                  </a:lnTo>
                  <a:close/>
                </a:path>
              </a:pathLst>
            </a:custGeom>
            <a:solidFill>
              <a:srgbClr val="B1702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2" name="Google Shape;2537;p44">
              <a:extLst>
                <a:ext uri="{FF2B5EF4-FFF2-40B4-BE49-F238E27FC236}">
                  <a16:creationId xmlns:a16="http://schemas.microsoft.com/office/drawing/2014/main" id="{88BBD286-1E92-96A8-A0D8-47183F5DCA88}"/>
                </a:ext>
              </a:extLst>
            </p:cNvPr>
            <p:cNvSpPr/>
            <p:nvPr/>
          </p:nvSpPr>
          <p:spPr>
            <a:xfrm>
              <a:off x="5283586" y="3801109"/>
              <a:ext cx="170283" cy="929298"/>
            </a:xfrm>
            <a:custGeom>
              <a:avLst/>
              <a:gdLst/>
              <a:ahLst/>
              <a:cxnLst/>
              <a:rect l="l" t="t" r="r" b="b"/>
              <a:pathLst>
                <a:path w="1196" h="6527" extrusionOk="0">
                  <a:moveTo>
                    <a:pt x="294" y="1"/>
                  </a:moveTo>
                  <a:lnTo>
                    <a:pt x="294" y="3696"/>
                  </a:lnTo>
                  <a:cubicBezTo>
                    <a:pt x="294" y="4503"/>
                    <a:pt x="140" y="5712"/>
                    <a:pt x="68" y="6071"/>
                  </a:cubicBezTo>
                  <a:cubicBezTo>
                    <a:pt x="0" y="6386"/>
                    <a:pt x="138" y="6527"/>
                    <a:pt x="329" y="6527"/>
                  </a:cubicBezTo>
                  <a:cubicBezTo>
                    <a:pt x="355" y="6527"/>
                    <a:pt x="382" y="6524"/>
                    <a:pt x="410" y="6519"/>
                  </a:cubicBezTo>
                  <a:cubicBezTo>
                    <a:pt x="636" y="6472"/>
                    <a:pt x="1144" y="6293"/>
                    <a:pt x="1170" y="4550"/>
                  </a:cubicBezTo>
                  <a:cubicBezTo>
                    <a:pt x="1196" y="2931"/>
                    <a:pt x="1187" y="180"/>
                    <a:pt x="1187" y="180"/>
                  </a:cubicBezTo>
                  <a:lnTo>
                    <a:pt x="294" y="1"/>
                  </a:lnTo>
                  <a:close/>
                </a:path>
              </a:pathLst>
            </a:custGeom>
            <a:solidFill>
              <a:srgbClr val="B1702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3" name="Google Shape;2538;p44">
              <a:extLst>
                <a:ext uri="{FF2B5EF4-FFF2-40B4-BE49-F238E27FC236}">
                  <a16:creationId xmlns:a16="http://schemas.microsoft.com/office/drawing/2014/main" id="{6F897DD2-ECA8-810E-6149-D78FEB2BB135}"/>
                </a:ext>
              </a:extLst>
            </p:cNvPr>
            <p:cNvSpPr/>
            <p:nvPr/>
          </p:nvSpPr>
          <p:spPr>
            <a:xfrm>
              <a:off x="5062050" y="3708708"/>
              <a:ext cx="488497" cy="159463"/>
            </a:xfrm>
            <a:custGeom>
              <a:avLst/>
              <a:gdLst/>
              <a:ahLst/>
              <a:cxnLst/>
              <a:rect l="l" t="t" r="r" b="b"/>
              <a:pathLst>
                <a:path w="3431" h="1120" extrusionOk="0">
                  <a:moveTo>
                    <a:pt x="334" y="1"/>
                  </a:moveTo>
                  <a:cubicBezTo>
                    <a:pt x="150" y="1"/>
                    <a:pt x="1" y="150"/>
                    <a:pt x="1" y="334"/>
                  </a:cubicBezTo>
                  <a:lnTo>
                    <a:pt x="1" y="787"/>
                  </a:lnTo>
                  <a:cubicBezTo>
                    <a:pt x="1" y="970"/>
                    <a:pt x="150" y="1120"/>
                    <a:pt x="334" y="1120"/>
                  </a:cubicBezTo>
                  <a:lnTo>
                    <a:pt x="3097" y="1120"/>
                  </a:lnTo>
                  <a:cubicBezTo>
                    <a:pt x="3281" y="1120"/>
                    <a:pt x="3431" y="970"/>
                    <a:pt x="3431" y="787"/>
                  </a:cubicBezTo>
                  <a:lnTo>
                    <a:pt x="3431" y="334"/>
                  </a:lnTo>
                  <a:cubicBezTo>
                    <a:pt x="3431" y="150"/>
                    <a:pt x="3281" y="1"/>
                    <a:pt x="3097" y="1"/>
                  </a:cubicBezTo>
                  <a:close/>
                </a:path>
              </a:pathLst>
            </a:custGeom>
            <a:solidFill>
              <a:srgbClr val="E0D2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4" name="Google Shape;2539;p44">
              <a:extLst>
                <a:ext uri="{FF2B5EF4-FFF2-40B4-BE49-F238E27FC236}">
                  <a16:creationId xmlns:a16="http://schemas.microsoft.com/office/drawing/2014/main" id="{267DBE0C-29B4-DBFD-C7EB-14D27C804303}"/>
                </a:ext>
              </a:extLst>
            </p:cNvPr>
            <p:cNvSpPr/>
            <p:nvPr/>
          </p:nvSpPr>
          <p:spPr>
            <a:xfrm>
              <a:off x="5308359" y="2653004"/>
              <a:ext cx="935563" cy="1215334"/>
            </a:xfrm>
            <a:custGeom>
              <a:avLst/>
              <a:gdLst/>
              <a:ahLst/>
              <a:cxnLst/>
              <a:rect l="l" t="t" r="r" b="b"/>
              <a:pathLst>
                <a:path w="6571" h="8536" extrusionOk="0">
                  <a:moveTo>
                    <a:pt x="1385" y="0"/>
                  </a:moveTo>
                  <a:cubicBezTo>
                    <a:pt x="1385" y="0"/>
                    <a:pt x="509" y="43"/>
                    <a:pt x="492" y="547"/>
                  </a:cubicBezTo>
                  <a:cubicBezTo>
                    <a:pt x="470" y="1056"/>
                    <a:pt x="509" y="3281"/>
                    <a:pt x="436" y="4101"/>
                  </a:cubicBezTo>
                  <a:cubicBezTo>
                    <a:pt x="364" y="4921"/>
                    <a:pt x="1" y="7928"/>
                    <a:pt x="445" y="8202"/>
                  </a:cubicBezTo>
                  <a:cubicBezTo>
                    <a:pt x="893" y="8475"/>
                    <a:pt x="1598" y="8475"/>
                    <a:pt x="1846" y="8513"/>
                  </a:cubicBezTo>
                  <a:cubicBezTo>
                    <a:pt x="1942" y="8528"/>
                    <a:pt x="2577" y="8536"/>
                    <a:pt x="3213" y="8536"/>
                  </a:cubicBezTo>
                  <a:cubicBezTo>
                    <a:pt x="3848" y="8536"/>
                    <a:pt x="4483" y="8528"/>
                    <a:pt x="4580" y="8513"/>
                  </a:cubicBezTo>
                  <a:cubicBezTo>
                    <a:pt x="4832" y="8475"/>
                    <a:pt x="5536" y="8475"/>
                    <a:pt x="6006" y="8202"/>
                  </a:cubicBezTo>
                  <a:cubicBezTo>
                    <a:pt x="6472" y="7928"/>
                    <a:pt x="6339" y="4921"/>
                    <a:pt x="6331" y="4101"/>
                  </a:cubicBezTo>
                  <a:cubicBezTo>
                    <a:pt x="6322" y="3281"/>
                    <a:pt x="6532" y="1056"/>
                    <a:pt x="6549" y="547"/>
                  </a:cubicBezTo>
                  <a:cubicBezTo>
                    <a:pt x="6570" y="43"/>
                    <a:pt x="5699" y="0"/>
                    <a:pt x="5699" y="0"/>
                  </a:cubicBezTo>
                  <a:close/>
                </a:path>
              </a:pathLst>
            </a:custGeom>
            <a:solidFill>
              <a:srgbClr val="C8BDA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5" name="Google Shape;2540;p44">
              <a:extLst>
                <a:ext uri="{FF2B5EF4-FFF2-40B4-BE49-F238E27FC236}">
                  <a16:creationId xmlns:a16="http://schemas.microsoft.com/office/drawing/2014/main" id="{137BB62A-35FF-8BED-E3DD-C4C55CD58165}"/>
                </a:ext>
              </a:extLst>
            </p:cNvPr>
            <p:cNvSpPr/>
            <p:nvPr/>
          </p:nvSpPr>
          <p:spPr>
            <a:xfrm>
              <a:off x="5221368" y="2653004"/>
              <a:ext cx="520105" cy="1215334"/>
            </a:xfrm>
            <a:custGeom>
              <a:avLst/>
              <a:gdLst/>
              <a:ahLst/>
              <a:cxnLst/>
              <a:rect l="l" t="t" r="r" b="b"/>
              <a:pathLst>
                <a:path w="3653" h="8536" extrusionOk="0">
                  <a:moveTo>
                    <a:pt x="1389" y="0"/>
                  </a:moveTo>
                  <a:cubicBezTo>
                    <a:pt x="1389" y="0"/>
                    <a:pt x="513" y="43"/>
                    <a:pt x="496" y="547"/>
                  </a:cubicBezTo>
                  <a:cubicBezTo>
                    <a:pt x="475" y="1056"/>
                    <a:pt x="513" y="3281"/>
                    <a:pt x="441" y="4101"/>
                  </a:cubicBezTo>
                  <a:cubicBezTo>
                    <a:pt x="368" y="4921"/>
                    <a:pt x="1" y="7928"/>
                    <a:pt x="449" y="8202"/>
                  </a:cubicBezTo>
                  <a:cubicBezTo>
                    <a:pt x="898" y="8475"/>
                    <a:pt x="1603" y="8475"/>
                    <a:pt x="1850" y="8513"/>
                  </a:cubicBezTo>
                  <a:cubicBezTo>
                    <a:pt x="1939" y="8528"/>
                    <a:pt x="2575" y="8536"/>
                    <a:pt x="3241" y="8536"/>
                  </a:cubicBezTo>
                  <a:cubicBezTo>
                    <a:pt x="3378" y="8536"/>
                    <a:pt x="3517" y="8536"/>
                    <a:pt x="3653" y="8535"/>
                  </a:cubicBezTo>
                  <a:cubicBezTo>
                    <a:pt x="3063" y="8535"/>
                    <a:pt x="2538" y="8526"/>
                    <a:pt x="2457" y="8513"/>
                  </a:cubicBezTo>
                  <a:cubicBezTo>
                    <a:pt x="2209" y="8475"/>
                    <a:pt x="1504" y="8475"/>
                    <a:pt x="1056" y="8202"/>
                  </a:cubicBezTo>
                  <a:cubicBezTo>
                    <a:pt x="612" y="7928"/>
                    <a:pt x="975" y="4921"/>
                    <a:pt x="1047" y="4101"/>
                  </a:cubicBezTo>
                  <a:cubicBezTo>
                    <a:pt x="1120" y="3281"/>
                    <a:pt x="1081" y="1056"/>
                    <a:pt x="1103" y="547"/>
                  </a:cubicBezTo>
                  <a:cubicBezTo>
                    <a:pt x="1120" y="43"/>
                    <a:pt x="1996" y="0"/>
                    <a:pt x="1996" y="0"/>
                  </a:cubicBezTo>
                  <a:close/>
                </a:path>
              </a:pathLst>
            </a:custGeom>
            <a:solidFill>
              <a:srgbClr val="E0D2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aphicFrame>
        <p:nvGraphicFramePr>
          <p:cNvPr id="196" name="Diagram 195">
            <a:extLst>
              <a:ext uri="{FF2B5EF4-FFF2-40B4-BE49-F238E27FC236}">
                <a16:creationId xmlns:a16="http://schemas.microsoft.com/office/drawing/2014/main" id="{764D208F-00FE-BD67-02E7-FE2F441D9411}"/>
              </a:ext>
            </a:extLst>
          </p:cNvPr>
          <p:cNvGraphicFramePr/>
          <p:nvPr>
            <p:extLst>
              <p:ext uri="{D42A27DB-BD31-4B8C-83A1-F6EECF244321}">
                <p14:modId xmlns:p14="http://schemas.microsoft.com/office/powerpoint/2010/main" val="2026860585"/>
              </p:ext>
            </p:extLst>
          </p:nvPr>
        </p:nvGraphicFramePr>
        <p:xfrm>
          <a:off x="419843" y="2042505"/>
          <a:ext cx="8694050" cy="249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776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196">
                                            <p:graphicEl>
                                              <a:dgm id="{9A2B532C-81D2-438F-8600-DB27CDA35BD5}"/>
                                            </p:graphicEl>
                                          </p:spTgt>
                                        </p:tgtEl>
                                        <p:attrNameLst>
                                          <p:attrName>style.visibility</p:attrName>
                                        </p:attrNameLst>
                                      </p:cBhvr>
                                      <p:to>
                                        <p:strVal val="visible"/>
                                      </p:to>
                                    </p:set>
                                    <p:animEffect transition="in" filter="randombar(vertical)">
                                      <p:cBhvr>
                                        <p:cTn id="7" dur="500"/>
                                        <p:tgtEl>
                                          <p:spTgt spid="196">
                                            <p:graphicEl>
                                              <a:dgm id="{9A2B532C-81D2-438F-8600-DB27CDA35BD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196">
                                            <p:graphicEl>
                                              <a:dgm id="{90B597FB-D845-4538-A134-734EC4A6807A}"/>
                                            </p:graphicEl>
                                          </p:spTgt>
                                        </p:tgtEl>
                                        <p:attrNameLst>
                                          <p:attrName>style.visibility</p:attrName>
                                        </p:attrNameLst>
                                      </p:cBhvr>
                                      <p:to>
                                        <p:strVal val="visible"/>
                                      </p:to>
                                    </p:set>
                                    <p:animEffect transition="in" filter="randombar(vertical)">
                                      <p:cBhvr>
                                        <p:cTn id="12" dur="500"/>
                                        <p:tgtEl>
                                          <p:spTgt spid="196">
                                            <p:graphicEl>
                                              <a:dgm id="{90B597FB-D845-4538-A134-734EC4A6807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196">
                                            <p:graphicEl>
                                              <a:dgm id="{29655EAD-BFBC-46BB-BCEA-DA9ECA72E137}"/>
                                            </p:graphicEl>
                                          </p:spTgt>
                                        </p:tgtEl>
                                        <p:attrNameLst>
                                          <p:attrName>style.visibility</p:attrName>
                                        </p:attrNameLst>
                                      </p:cBhvr>
                                      <p:to>
                                        <p:strVal val="visible"/>
                                      </p:to>
                                    </p:set>
                                    <p:animEffect transition="in" filter="randombar(vertical)">
                                      <p:cBhvr>
                                        <p:cTn id="17" dur="500"/>
                                        <p:tgtEl>
                                          <p:spTgt spid="196">
                                            <p:graphicEl>
                                              <a:dgm id="{29655EAD-BFBC-46BB-BCEA-DA9ECA72E13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196">
                                            <p:graphicEl>
                                              <a:dgm id="{70D5451D-A56B-4F7F-877E-BFAD1DF91543}"/>
                                            </p:graphicEl>
                                          </p:spTgt>
                                        </p:tgtEl>
                                        <p:attrNameLst>
                                          <p:attrName>style.visibility</p:attrName>
                                        </p:attrNameLst>
                                      </p:cBhvr>
                                      <p:to>
                                        <p:strVal val="visible"/>
                                      </p:to>
                                    </p:set>
                                    <p:animEffect transition="in" filter="randombar(vertical)">
                                      <p:cBhvr>
                                        <p:cTn id="22" dur="500"/>
                                        <p:tgtEl>
                                          <p:spTgt spid="196">
                                            <p:graphicEl>
                                              <a:dgm id="{70D5451D-A56B-4F7F-877E-BFAD1DF9154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6" grpId="0">
        <p:bldSub>
          <a:bldDgm bld="one"/>
        </p:bldSub>
      </p:bldGraphic>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002D-BD64-20F1-9182-3C49AF436BFE}"/>
              </a:ext>
            </a:extLst>
          </p:cNvPr>
          <p:cNvSpPr>
            <a:spLocks noGrp="1"/>
          </p:cNvSpPr>
          <p:nvPr>
            <p:ph type="title"/>
          </p:nvPr>
        </p:nvSpPr>
        <p:spPr/>
        <p:txBody>
          <a:bodyPr/>
          <a:lstStyle/>
          <a:p>
            <a:r>
              <a:rPr lang="en-US" dirty="0"/>
              <a:t>Cost Center Management</a:t>
            </a:r>
            <a:endParaRPr lang="en-IN" dirty="0"/>
          </a:p>
        </p:txBody>
      </p:sp>
    </p:spTree>
    <p:extLst>
      <p:ext uri="{BB962C8B-B14F-4D97-AF65-F5344CB8AC3E}">
        <p14:creationId xmlns:p14="http://schemas.microsoft.com/office/powerpoint/2010/main" val="8011744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EE777-71AD-414F-CB8E-55D193C638CD}"/>
              </a:ext>
            </a:extLst>
          </p:cNvPr>
          <p:cNvSpPr>
            <a:spLocks noGrp="1"/>
          </p:cNvSpPr>
          <p:nvPr>
            <p:ph type="title"/>
          </p:nvPr>
        </p:nvSpPr>
        <p:spPr>
          <a:xfrm>
            <a:off x="1315770" y="303727"/>
            <a:ext cx="8392672" cy="637715"/>
          </a:xfrm>
        </p:spPr>
        <p:txBody>
          <a:bodyPr/>
          <a:lstStyle/>
          <a:p>
            <a:r>
              <a:rPr lang="en-US" dirty="0"/>
              <a:t>Introduction to Cost Centers</a:t>
            </a:r>
          </a:p>
        </p:txBody>
      </p:sp>
      <p:pic>
        <p:nvPicPr>
          <p:cNvPr id="25602" name="Picture 2" descr="Different Department in a Company or a Business - Departments">
            <a:extLst>
              <a:ext uri="{FF2B5EF4-FFF2-40B4-BE49-F238E27FC236}">
                <a16:creationId xmlns:a16="http://schemas.microsoft.com/office/drawing/2014/main" id="{B9A88E8A-F570-A399-20E2-88C336902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593" y="1127777"/>
            <a:ext cx="6555981" cy="4761147"/>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6633C1C8-0000-7CC8-DD2F-971DF809F33F}"/>
              </a:ext>
            </a:extLst>
          </p:cNvPr>
          <p:cNvSpPr/>
          <p:nvPr/>
        </p:nvSpPr>
        <p:spPr>
          <a:xfrm>
            <a:off x="7227065" y="1454227"/>
            <a:ext cx="1057619" cy="393302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C7CBD6A8-228C-4B90-3888-F7B209BF3060}"/>
              </a:ext>
            </a:extLst>
          </p:cNvPr>
          <p:cNvSpPr/>
          <p:nvPr/>
        </p:nvSpPr>
        <p:spPr>
          <a:xfrm>
            <a:off x="8460953" y="1762699"/>
            <a:ext cx="3360145" cy="1564395"/>
          </a:xfrm>
          <a:custGeom>
            <a:avLst/>
            <a:gdLst>
              <a:gd name="connsiteX0" fmla="*/ 0 w 3360145"/>
              <a:gd name="connsiteY0" fmla="*/ 260738 h 1564395"/>
              <a:gd name="connsiteX1" fmla="*/ 260738 w 3360145"/>
              <a:gd name="connsiteY1" fmla="*/ 0 h 1564395"/>
              <a:gd name="connsiteX2" fmla="*/ 771698 w 3360145"/>
              <a:gd name="connsiteY2" fmla="*/ 0 h 1564395"/>
              <a:gd name="connsiteX3" fmla="*/ 1254272 w 3360145"/>
              <a:gd name="connsiteY3" fmla="*/ 0 h 1564395"/>
              <a:gd name="connsiteX4" fmla="*/ 1793619 w 3360145"/>
              <a:gd name="connsiteY4" fmla="*/ 0 h 1564395"/>
              <a:gd name="connsiteX5" fmla="*/ 2304580 w 3360145"/>
              <a:gd name="connsiteY5" fmla="*/ 0 h 1564395"/>
              <a:gd name="connsiteX6" fmla="*/ 3099407 w 3360145"/>
              <a:gd name="connsiteY6" fmla="*/ 0 h 1564395"/>
              <a:gd name="connsiteX7" fmla="*/ 3360145 w 3360145"/>
              <a:gd name="connsiteY7" fmla="*/ 260738 h 1564395"/>
              <a:gd name="connsiteX8" fmla="*/ 3360145 w 3360145"/>
              <a:gd name="connsiteY8" fmla="*/ 803056 h 1564395"/>
              <a:gd name="connsiteX9" fmla="*/ 3360145 w 3360145"/>
              <a:gd name="connsiteY9" fmla="*/ 1303657 h 1564395"/>
              <a:gd name="connsiteX10" fmla="*/ 3099407 w 3360145"/>
              <a:gd name="connsiteY10" fmla="*/ 1564395 h 1564395"/>
              <a:gd name="connsiteX11" fmla="*/ 2588447 w 3360145"/>
              <a:gd name="connsiteY11" fmla="*/ 1564395 h 1564395"/>
              <a:gd name="connsiteX12" fmla="*/ 2020713 w 3360145"/>
              <a:gd name="connsiteY12" fmla="*/ 1564395 h 1564395"/>
              <a:gd name="connsiteX13" fmla="*/ 1396206 w 3360145"/>
              <a:gd name="connsiteY13" fmla="*/ 1564395 h 1564395"/>
              <a:gd name="connsiteX14" fmla="*/ 856858 w 3360145"/>
              <a:gd name="connsiteY14" fmla="*/ 1564395 h 1564395"/>
              <a:gd name="connsiteX15" fmla="*/ 260738 w 3360145"/>
              <a:gd name="connsiteY15" fmla="*/ 1564395 h 1564395"/>
              <a:gd name="connsiteX16" fmla="*/ 0 w 3360145"/>
              <a:gd name="connsiteY16" fmla="*/ 1303657 h 1564395"/>
              <a:gd name="connsiteX17" fmla="*/ 0 w 3360145"/>
              <a:gd name="connsiteY17" fmla="*/ 771768 h 1564395"/>
              <a:gd name="connsiteX18" fmla="*/ 0 w 3360145"/>
              <a:gd name="connsiteY18" fmla="*/ 260738 h 156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0145" h="1564395" fill="none" extrusionOk="0">
                <a:moveTo>
                  <a:pt x="0" y="260738"/>
                </a:moveTo>
                <a:cubicBezTo>
                  <a:pt x="-3841" y="115070"/>
                  <a:pt x="93753" y="-19225"/>
                  <a:pt x="260738" y="0"/>
                </a:cubicBezTo>
                <a:cubicBezTo>
                  <a:pt x="510325" y="-11757"/>
                  <a:pt x="591932" y="12577"/>
                  <a:pt x="771698" y="0"/>
                </a:cubicBezTo>
                <a:cubicBezTo>
                  <a:pt x="951464" y="-12577"/>
                  <a:pt x="1122034" y="16733"/>
                  <a:pt x="1254272" y="0"/>
                </a:cubicBezTo>
                <a:cubicBezTo>
                  <a:pt x="1386510" y="-16733"/>
                  <a:pt x="1567449" y="52656"/>
                  <a:pt x="1793619" y="0"/>
                </a:cubicBezTo>
                <a:cubicBezTo>
                  <a:pt x="2019789" y="-52656"/>
                  <a:pt x="2074406" y="48984"/>
                  <a:pt x="2304580" y="0"/>
                </a:cubicBezTo>
                <a:cubicBezTo>
                  <a:pt x="2534754" y="-48984"/>
                  <a:pt x="2873294" y="36260"/>
                  <a:pt x="3099407" y="0"/>
                </a:cubicBezTo>
                <a:cubicBezTo>
                  <a:pt x="3247656" y="5054"/>
                  <a:pt x="3338844" y="103197"/>
                  <a:pt x="3360145" y="260738"/>
                </a:cubicBezTo>
                <a:cubicBezTo>
                  <a:pt x="3370692" y="379332"/>
                  <a:pt x="3340888" y="662949"/>
                  <a:pt x="3360145" y="803056"/>
                </a:cubicBezTo>
                <a:cubicBezTo>
                  <a:pt x="3379402" y="943163"/>
                  <a:pt x="3329573" y="1191383"/>
                  <a:pt x="3360145" y="1303657"/>
                </a:cubicBezTo>
                <a:cubicBezTo>
                  <a:pt x="3375474" y="1459016"/>
                  <a:pt x="3243404" y="1560234"/>
                  <a:pt x="3099407" y="1564395"/>
                </a:cubicBezTo>
                <a:cubicBezTo>
                  <a:pt x="2993038" y="1564582"/>
                  <a:pt x="2799201" y="1528028"/>
                  <a:pt x="2588447" y="1564395"/>
                </a:cubicBezTo>
                <a:cubicBezTo>
                  <a:pt x="2377693" y="1600762"/>
                  <a:pt x="2209220" y="1529663"/>
                  <a:pt x="2020713" y="1564395"/>
                </a:cubicBezTo>
                <a:cubicBezTo>
                  <a:pt x="1832206" y="1599127"/>
                  <a:pt x="1548165" y="1554319"/>
                  <a:pt x="1396206" y="1564395"/>
                </a:cubicBezTo>
                <a:cubicBezTo>
                  <a:pt x="1244247" y="1574471"/>
                  <a:pt x="970343" y="1537012"/>
                  <a:pt x="856858" y="1564395"/>
                </a:cubicBezTo>
                <a:cubicBezTo>
                  <a:pt x="743373" y="1591778"/>
                  <a:pt x="488265" y="1508518"/>
                  <a:pt x="260738" y="1564395"/>
                </a:cubicBezTo>
                <a:cubicBezTo>
                  <a:pt x="122262" y="1554070"/>
                  <a:pt x="-27339" y="1477309"/>
                  <a:pt x="0" y="1303657"/>
                </a:cubicBezTo>
                <a:cubicBezTo>
                  <a:pt x="-19679" y="1122909"/>
                  <a:pt x="17370" y="1002534"/>
                  <a:pt x="0" y="771768"/>
                </a:cubicBezTo>
                <a:cubicBezTo>
                  <a:pt x="-17370" y="541002"/>
                  <a:pt x="16596" y="370529"/>
                  <a:pt x="0" y="260738"/>
                </a:cubicBezTo>
                <a:close/>
              </a:path>
              <a:path w="3360145" h="1564395" stroke="0" extrusionOk="0">
                <a:moveTo>
                  <a:pt x="0" y="260738"/>
                </a:moveTo>
                <a:cubicBezTo>
                  <a:pt x="-220" y="112306"/>
                  <a:pt x="99697" y="19004"/>
                  <a:pt x="260738" y="0"/>
                </a:cubicBezTo>
                <a:cubicBezTo>
                  <a:pt x="393629" y="-67879"/>
                  <a:pt x="668572" y="58204"/>
                  <a:pt x="885245" y="0"/>
                </a:cubicBezTo>
                <a:cubicBezTo>
                  <a:pt x="1101918" y="-58204"/>
                  <a:pt x="1159555" y="41544"/>
                  <a:pt x="1396206" y="0"/>
                </a:cubicBezTo>
                <a:cubicBezTo>
                  <a:pt x="1632857" y="-41544"/>
                  <a:pt x="1795167" y="39933"/>
                  <a:pt x="2020713" y="0"/>
                </a:cubicBezTo>
                <a:cubicBezTo>
                  <a:pt x="2246259" y="-39933"/>
                  <a:pt x="2310056" y="66053"/>
                  <a:pt x="2588447" y="0"/>
                </a:cubicBezTo>
                <a:cubicBezTo>
                  <a:pt x="2866838" y="-66053"/>
                  <a:pt x="2975347" y="15233"/>
                  <a:pt x="3099407" y="0"/>
                </a:cubicBezTo>
                <a:cubicBezTo>
                  <a:pt x="3217820" y="-8379"/>
                  <a:pt x="3339236" y="153574"/>
                  <a:pt x="3360145" y="260738"/>
                </a:cubicBezTo>
                <a:cubicBezTo>
                  <a:pt x="3365905" y="482664"/>
                  <a:pt x="3306428" y="544587"/>
                  <a:pt x="3360145" y="771768"/>
                </a:cubicBezTo>
                <a:cubicBezTo>
                  <a:pt x="3413862" y="998949"/>
                  <a:pt x="3336071" y="1106055"/>
                  <a:pt x="3360145" y="1303657"/>
                </a:cubicBezTo>
                <a:cubicBezTo>
                  <a:pt x="3348390" y="1436849"/>
                  <a:pt x="3255080" y="1595467"/>
                  <a:pt x="3099407" y="1564395"/>
                </a:cubicBezTo>
                <a:cubicBezTo>
                  <a:pt x="2913108" y="1619020"/>
                  <a:pt x="2740749" y="1540230"/>
                  <a:pt x="2503287" y="1564395"/>
                </a:cubicBezTo>
                <a:cubicBezTo>
                  <a:pt x="2265825" y="1588560"/>
                  <a:pt x="2111503" y="1520366"/>
                  <a:pt x="1992326" y="1564395"/>
                </a:cubicBezTo>
                <a:cubicBezTo>
                  <a:pt x="1873149" y="1608424"/>
                  <a:pt x="1692485" y="1493833"/>
                  <a:pt x="1396206" y="1564395"/>
                </a:cubicBezTo>
                <a:cubicBezTo>
                  <a:pt x="1099927" y="1634957"/>
                  <a:pt x="1056093" y="1514183"/>
                  <a:pt x="800085" y="1564395"/>
                </a:cubicBezTo>
                <a:cubicBezTo>
                  <a:pt x="544077" y="1614607"/>
                  <a:pt x="378834" y="1558439"/>
                  <a:pt x="260738" y="1564395"/>
                </a:cubicBezTo>
                <a:cubicBezTo>
                  <a:pt x="127007" y="1587827"/>
                  <a:pt x="5325" y="1477523"/>
                  <a:pt x="0" y="1303657"/>
                </a:cubicBezTo>
                <a:cubicBezTo>
                  <a:pt x="-6815" y="1141561"/>
                  <a:pt x="36534" y="1033177"/>
                  <a:pt x="0" y="792627"/>
                </a:cubicBezTo>
                <a:cubicBezTo>
                  <a:pt x="-36534" y="552077"/>
                  <a:pt x="24905" y="428355"/>
                  <a:pt x="0" y="260738"/>
                </a:cubicBezTo>
                <a:close/>
              </a:path>
            </a:pathLst>
          </a:custGeom>
          <a:solidFill>
            <a:schemeClr val="accent2"/>
          </a:solidFill>
          <a:ln>
            <a:solidFill>
              <a:schemeClr val="accent2"/>
            </a:solidFill>
            <a:extLst>
              <a:ext uri="{C807C97D-BFC1-408E-A445-0C87EB9F89A2}">
                <ask:lineSketchStyleProps xmlns:ask="http://schemas.microsoft.com/office/drawing/2018/sketchyshapes" xmlns="" sd="758064461">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Expenses incurred in different departments are accounted using Cost Centre</a:t>
            </a:r>
          </a:p>
        </p:txBody>
      </p:sp>
      <p:sp>
        <p:nvSpPr>
          <p:cNvPr id="10" name="Rectangle: Rounded Corners 9">
            <a:extLst>
              <a:ext uri="{FF2B5EF4-FFF2-40B4-BE49-F238E27FC236}">
                <a16:creationId xmlns:a16="http://schemas.microsoft.com/office/drawing/2014/main" id="{2B2B3858-963F-F5B3-286C-F846C7EC401F}"/>
              </a:ext>
            </a:extLst>
          </p:cNvPr>
          <p:cNvSpPr/>
          <p:nvPr/>
        </p:nvSpPr>
        <p:spPr>
          <a:xfrm>
            <a:off x="8460953" y="3608025"/>
            <a:ext cx="3360145" cy="1647021"/>
          </a:xfrm>
          <a:custGeom>
            <a:avLst/>
            <a:gdLst>
              <a:gd name="connsiteX0" fmla="*/ 0 w 3360145"/>
              <a:gd name="connsiteY0" fmla="*/ 274509 h 1647021"/>
              <a:gd name="connsiteX1" fmla="*/ 274509 w 3360145"/>
              <a:gd name="connsiteY1" fmla="*/ 0 h 1647021"/>
              <a:gd name="connsiteX2" fmla="*/ 780512 w 3360145"/>
              <a:gd name="connsiteY2" fmla="*/ 0 h 1647021"/>
              <a:gd name="connsiteX3" fmla="*/ 1258403 w 3360145"/>
              <a:gd name="connsiteY3" fmla="*/ 0 h 1647021"/>
              <a:gd name="connsiteX4" fmla="*/ 1792518 w 3360145"/>
              <a:gd name="connsiteY4" fmla="*/ 0 h 1647021"/>
              <a:gd name="connsiteX5" fmla="*/ 2298520 w 3360145"/>
              <a:gd name="connsiteY5" fmla="*/ 0 h 1647021"/>
              <a:gd name="connsiteX6" fmla="*/ 3085636 w 3360145"/>
              <a:gd name="connsiteY6" fmla="*/ 0 h 1647021"/>
              <a:gd name="connsiteX7" fmla="*/ 3360145 w 3360145"/>
              <a:gd name="connsiteY7" fmla="*/ 274509 h 1647021"/>
              <a:gd name="connsiteX8" fmla="*/ 3360145 w 3360145"/>
              <a:gd name="connsiteY8" fmla="*/ 845471 h 1647021"/>
              <a:gd name="connsiteX9" fmla="*/ 3360145 w 3360145"/>
              <a:gd name="connsiteY9" fmla="*/ 1372512 h 1647021"/>
              <a:gd name="connsiteX10" fmla="*/ 3085636 w 3360145"/>
              <a:gd name="connsiteY10" fmla="*/ 1647021 h 1647021"/>
              <a:gd name="connsiteX11" fmla="*/ 2579633 w 3360145"/>
              <a:gd name="connsiteY11" fmla="*/ 1647021 h 1647021"/>
              <a:gd name="connsiteX12" fmla="*/ 2017408 w 3360145"/>
              <a:gd name="connsiteY12" fmla="*/ 1647021 h 1647021"/>
              <a:gd name="connsiteX13" fmla="*/ 1398960 w 3360145"/>
              <a:gd name="connsiteY13" fmla="*/ 1647021 h 1647021"/>
              <a:gd name="connsiteX14" fmla="*/ 864846 w 3360145"/>
              <a:gd name="connsiteY14" fmla="*/ 1647021 h 1647021"/>
              <a:gd name="connsiteX15" fmla="*/ 274509 w 3360145"/>
              <a:gd name="connsiteY15" fmla="*/ 1647021 h 1647021"/>
              <a:gd name="connsiteX16" fmla="*/ 0 w 3360145"/>
              <a:gd name="connsiteY16" fmla="*/ 1372512 h 1647021"/>
              <a:gd name="connsiteX17" fmla="*/ 0 w 3360145"/>
              <a:gd name="connsiteY17" fmla="*/ 812530 h 1647021"/>
              <a:gd name="connsiteX18" fmla="*/ 0 w 3360145"/>
              <a:gd name="connsiteY18" fmla="*/ 274509 h 164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0145" h="1647021" fill="none" extrusionOk="0">
                <a:moveTo>
                  <a:pt x="0" y="274509"/>
                </a:moveTo>
                <a:cubicBezTo>
                  <a:pt x="-5822" y="120377"/>
                  <a:pt x="107618" y="-12785"/>
                  <a:pt x="274509" y="0"/>
                </a:cubicBezTo>
                <a:cubicBezTo>
                  <a:pt x="519581" y="-44988"/>
                  <a:pt x="672561" y="18863"/>
                  <a:pt x="780512" y="0"/>
                </a:cubicBezTo>
                <a:cubicBezTo>
                  <a:pt x="888463" y="-18863"/>
                  <a:pt x="1103876" y="19759"/>
                  <a:pt x="1258403" y="0"/>
                </a:cubicBezTo>
                <a:cubicBezTo>
                  <a:pt x="1412930" y="-19759"/>
                  <a:pt x="1626669" y="38791"/>
                  <a:pt x="1792518" y="0"/>
                </a:cubicBezTo>
                <a:cubicBezTo>
                  <a:pt x="1958367" y="-38791"/>
                  <a:pt x="2167298" y="38932"/>
                  <a:pt x="2298520" y="0"/>
                </a:cubicBezTo>
                <a:cubicBezTo>
                  <a:pt x="2429742" y="-38932"/>
                  <a:pt x="2842004" y="16373"/>
                  <a:pt x="3085636" y="0"/>
                </a:cubicBezTo>
                <a:cubicBezTo>
                  <a:pt x="3257902" y="24585"/>
                  <a:pt x="3355693" y="120072"/>
                  <a:pt x="3360145" y="274509"/>
                </a:cubicBezTo>
                <a:cubicBezTo>
                  <a:pt x="3362586" y="392399"/>
                  <a:pt x="3316248" y="679536"/>
                  <a:pt x="3360145" y="845471"/>
                </a:cubicBezTo>
                <a:cubicBezTo>
                  <a:pt x="3404042" y="1011406"/>
                  <a:pt x="3299415" y="1252789"/>
                  <a:pt x="3360145" y="1372512"/>
                </a:cubicBezTo>
                <a:cubicBezTo>
                  <a:pt x="3364557" y="1527388"/>
                  <a:pt x="3237209" y="1616372"/>
                  <a:pt x="3085636" y="1647021"/>
                </a:cubicBezTo>
                <a:cubicBezTo>
                  <a:pt x="2941127" y="1689205"/>
                  <a:pt x="2780188" y="1602904"/>
                  <a:pt x="2579633" y="1647021"/>
                </a:cubicBezTo>
                <a:cubicBezTo>
                  <a:pt x="2379078" y="1691138"/>
                  <a:pt x="2290823" y="1612064"/>
                  <a:pt x="2017408" y="1647021"/>
                </a:cubicBezTo>
                <a:cubicBezTo>
                  <a:pt x="1743994" y="1681978"/>
                  <a:pt x="1556746" y="1625326"/>
                  <a:pt x="1398960" y="1647021"/>
                </a:cubicBezTo>
                <a:cubicBezTo>
                  <a:pt x="1241174" y="1668716"/>
                  <a:pt x="981846" y="1612103"/>
                  <a:pt x="864846" y="1647021"/>
                </a:cubicBezTo>
                <a:cubicBezTo>
                  <a:pt x="747846" y="1681939"/>
                  <a:pt x="516872" y="1587708"/>
                  <a:pt x="274509" y="1647021"/>
                </a:cubicBezTo>
                <a:cubicBezTo>
                  <a:pt x="126177" y="1640901"/>
                  <a:pt x="-13102" y="1538329"/>
                  <a:pt x="0" y="1372512"/>
                </a:cubicBezTo>
                <a:cubicBezTo>
                  <a:pt x="-62897" y="1112892"/>
                  <a:pt x="10456" y="982516"/>
                  <a:pt x="0" y="812530"/>
                </a:cubicBezTo>
                <a:cubicBezTo>
                  <a:pt x="-10456" y="642544"/>
                  <a:pt x="11877" y="428656"/>
                  <a:pt x="0" y="274509"/>
                </a:cubicBezTo>
                <a:close/>
              </a:path>
              <a:path w="3360145" h="1647021" stroke="0" extrusionOk="0">
                <a:moveTo>
                  <a:pt x="0" y="274509"/>
                </a:moveTo>
                <a:cubicBezTo>
                  <a:pt x="-448" y="113895"/>
                  <a:pt x="108864" y="15656"/>
                  <a:pt x="274509" y="0"/>
                </a:cubicBezTo>
                <a:cubicBezTo>
                  <a:pt x="417090" y="-40611"/>
                  <a:pt x="641137" y="60010"/>
                  <a:pt x="892957" y="0"/>
                </a:cubicBezTo>
                <a:cubicBezTo>
                  <a:pt x="1144777" y="-60010"/>
                  <a:pt x="1180761" y="52210"/>
                  <a:pt x="1398960" y="0"/>
                </a:cubicBezTo>
                <a:cubicBezTo>
                  <a:pt x="1617159" y="-52210"/>
                  <a:pt x="1787326" y="57819"/>
                  <a:pt x="2017408" y="0"/>
                </a:cubicBezTo>
                <a:cubicBezTo>
                  <a:pt x="2247490" y="-57819"/>
                  <a:pt x="2345059" y="19626"/>
                  <a:pt x="2579633" y="0"/>
                </a:cubicBezTo>
                <a:cubicBezTo>
                  <a:pt x="2814208" y="-19626"/>
                  <a:pt x="2939543" y="55979"/>
                  <a:pt x="3085636" y="0"/>
                </a:cubicBezTo>
                <a:cubicBezTo>
                  <a:pt x="3209638" y="-9039"/>
                  <a:pt x="3358375" y="126021"/>
                  <a:pt x="3360145" y="274509"/>
                </a:cubicBezTo>
                <a:cubicBezTo>
                  <a:pt x="3383607" y="387561"/>
                  <a:pt x="3306766" y="625183"/>
                  <a:pt x="3360145" y="812530"/>
                </a:cubicBezTo>
                <a:cubicBezTo>
                  <a:pt x="3413524" y="999877"/>
                  <a:pt x="3302939" y="1228630"/>
                  <a:pt x="3360145" y="1372512"/>
                </a:cubicBezTo>
                <a:cubicBezTo>
                  <a:pt x="3343400" y="1508720"/>
                  <a:pt x="3247604" y="1674605"/>
                  <a:pt x="3085636" y="1647021"/>
                </a:cubicBezTo>
                <a:cubicBezTo>
                  <a:pt x="2831536" y="1697202"/>
                  <a:pt x="2787396" y="1614983"/>
                  <a:pt x="2495299" y="1647021"/>
                </a:cubicBezTo>
                <a:cubicBezTo>
                  <a:pt x="2203202" y="1679059"/>
                  <a:pt x="2096909" y="1631438"/>
                  <a:pt x="1989296" y="1647021"/>
                </a:cubicBezTo>
                <a:cubicBezTo>
                  <a:pt x="1881683" y="1662604"/>
                  <a:pt x="1553133" y="1594720"/>
                  <a:pt x="1398960" y="1647021"/>
                </a:cubicBezTo>
                <a:cubicBezTo>
                  <a:pt x="1244787" y="1699322"/>
                  <a:pt x="975135" y="1594632"/>
                  <a:pt x="808623" y="1647021"/>
                </a:cubicBezTo>
                <a:cubicBezTo>
                  <a:pt x="642111" y="1699410"/>
                  <a:pt x="436691" y="1595701"/>
                  <a:pt x="274509" y="1647021"/>
                </a:cubicBezTo>
                <a:cubicBezTo>
                  <a:pt x="128897" y="1660699"/>
                  <a:pt x="599" y="1527479"/>
                  <a:pt x="0" y="1372512"/>
                </a:cubicBezTo>
                <a:cubicBezTo>
                  <a:pt x="-55103" y="1219698"/>
                  <a:pt x="6814" y="1029956"/>
                  <a:pt x="0" y="834491"/>
                </a:cubicBezTo>
                <a:cubicBezTo>
                  <a:pt x="-6814" y="639026"/>
                  <a:pt x="59683" y="438864"/>
                  <a:pt x="0" y="274509"/>
                </a:cubicBezTo>
                <a:close/>
              </a:path>
            </a:pathLst>
          </a:custGeom>
          <a:solidFill>
            <a:schemeClr val="accent2"/>
          </a:solidFill>
          <a:ln>
            <a:solidFill>
              <a:schemeClr val="accent2"/>
            </a:solidFill>
            <a:extLst>
              <a:ext uri="{C807C97D-BFC1-408E-A445-0C87EB9F89A2}">
                <ask:lineSketchStyleProps xmlns:ask="http://schemas.microsoft.com/office/drawing/2018/sketchyshapes" xmlns="" sd="758064461">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Allocation of expenses to respective units will help to analyze the costing</a:t>
            </a:r>
          </a:p>
        </p:txBody>
      </p:sp>
    </p:spTree>
    <p:extLst>
      <p:ext uri="{BB962C8B-B14F-4D97-AF65-F5344CB8AC3E}">
        <p14:creationId xmlns:p14="http://schemas.microsoft.com/office/powerpoint/2010/main" val="35517116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BBBB-B9AE-3B19-7090-23A1898FCD28}"/>
              </a:ext>
            </a:extLst>
          </p:cNvPr>
          <p:cNvSpPr>
            <a:spLocks noGrp="1"/>
          </p:cNvSpPr>
          <p:nvPr>
            <p:ph type="title"/>
          </p:nvPr>
        </p:nvSpPr>
        <p:spPr>
          <a:xfrm>
            <a:off x="1503057" y="336777"/>
            <a:ext cx="8392672" cy="637715"/>
          </a:xfrm>
        </p:spPr>
        <p:txBody>
          <a:bodyPr/>
          <a:lstStyle/>
          <a:p>
            <a:r>
              <a:rPr lang="en-IN" dirty="0"/>
              <a:t>Introduction to Profit Centres</a:t>
            </a:r>
            <a:endParaRPr lang="en-US" dirty="0"/>
          </a:p>
        </p:txBody>
      </p:sp>
      <p:pic>
        <p:nvPicPr>
          <p:cNvPr id="26626" name="Picture 2" descr="Head Office | Charles Bentley">
            <a:extLst>
              <a:ext uri="{FF2B5EF4-FFF2-40B4-BE49-F238E27FC236}">
                <a16:creationId xmlns:a16="http://schemas.microsoft.com/office/drawing/2014/main" id="{83206A5D-4E90-B345-FDF3-5AF13FF628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36" t="16175" r="17485" b="18040"/>
          <a:stretch/>
        </p:blipFill>
        <p:spPr bwMode="auto">
          <a:xfrm>
            <a:off x="1846558" y="1520328"/>
            <a:ext cx="1205114" cy="115677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Cisco buildings - Vector stencils library | Design elements - Business |  How to Convert a Mind Map into MS Word Document | Branch Office Icon">
            <a:extLst>
              <a:ext uri="{FF2B5EF4-FFF2-40B4-BE49-F238E27FC236}">
                <a16:creationId xmlns:a16="http://schemas.microsoft.com/office/drawing/2014/main" id="{27100826-E09D-D60D-B503-2079B0A01C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6" t="19730" r="29819" b="19730"/>
          <a:stretch/>
        </p:blipFill>
        <p:spPr bwMode="auto">
          <a:xfrm>
            <a:off x="3084722" y="2868590"/>
            <a:ext cx="903383" cy="13729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isco buildings - Vector stencils library | Design elements - Business |  How to Convert a Mind Map into MS Word Document | Branch Office Icon">
            <a:extLst>
              <a:ext uri="{FF2B5EF4-FFF2-40B4-BE49-F238E27FC236}">
                <a16:creationId xmlns:a16="http://schemas.microsoft.com/office/drawing/2014/main" id="{711B734A-0B6C-73C2-94D4-A3C854C27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6" t="19730" r="29819" b="19730"/>
          <a:stretch/>
        </p:blipFill>
        <p:spPr bwMode="auto">
          <a:xfrm>
            <a:off x="599674" y="2868590"/>
            <a:ext cx="903383" cy="137290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Elbow 4">
            <a:extLst>
              <a:ext uri="{FF2B5EF4-FFF2-40B4-BE49-F238E27FC236}">
                <a16:creationId xmlns:a16="http://schemas.microsoft.com/office/drawing/2014/main" id="{CB3C889C-C3E7-AB1C-9485-1D558B73E15C}"/>
              </a:ext>
            </a:extLst>
          </p:cNvPr>
          <p:cNvCxnSpPr>
            <a:stCxn id="26626" idx="1"/>
          </p:cNvCxnSpPr>
          <p:nvPr/>
        </p:nvCxnSpPr>
        <p:spPr>
          <a:xfrm rot="10800000" flipV="1">
            <a:off x="1167788" y="2098713"/>
            <a:ext cx="678770" cy="68855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 name="Connector: Elbow 6">
            <a:extLst>
              <a:ext uri="{FF2B5EF4-FFF2-40B4-BE49-F238E27FC236}">
                <a16:creationId xmlns:a16="http://schemas.microsoft.com/office/drawing/2014/main" id="{9955AC03-E6D4-CD59-4870-3E6E0F0CC3E4}"/>
              </a:ext>
            </a:extLst>
          </p:cNvPr>
          <p:cNvCxnSpPr>
            <a:stCxn id="26626" idx="3"/>
          </p:cNvCxnSpPr>
          <p:nvPr/>
        </p:nvCxnSpPr>
        <p:spPr>
          <a:xfrm>
            <a:off x="3051672" y="2098714"/>
            <a:ext cx="649995" cy="68855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6060301B-21E9-CD79-0C5E-25E34F37B29D}"/>
              </a:ext>
            </a:extLst>
          </p:cNvPr>
          <p:cNvCxnSpPr/>
          <p:nvPr/>
        </p:nvCxnSpPr>
        <p:spPr>
          <a:xfrm>
            <a:off x="4583017" y="1266940"/>
            <a:ext cx="0" cy="3205908"/>
          </a:xfrm>
          <a:prstGeom prst="line">
            <a:avLst/>
          </a:prstGeom>
        </p:spPr>
        <p:style>
          <a:lnRef idx="3">
            <a:schemeClr val="dk1"/>
          </a:lnRef>
          <a:fillRef idx="0">
            <a:schemeClr val="dk1"/>
          </a:fillRef>
          <a:effectRef idx="2">
            <a:schemeClr val="dk1"/>
          </a:effectRef>
          <a:fontRef idx="minor">
            <a:schemeClr val="tx1"/>
          </a:fontRef>
        </p:style>
      </p:cxnSp>
      <p:pic>
        <p:nvPicPr>
          <p:cNvPr id="26630" name="Picture 6" descr="Supermarkets - Free commerce icons">
            <a:extLst>
              <a:ext uri="{FF2B5EF4-FFF2-40B4-BE49-F238E27FC236}">
                <a16:creationId xmlns:a16="http://schemas.microsoft.com/office/drawing/2014/main" id="{65356217-106C-BC58-01FC-EE6344052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447" y="2959102"/>
            <a:ext cx="1703943" cy="1703943"/>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Supermarket icon image Royalty Free Vector Image">
            <a:extLst>
              <a:ext uri="{FF2B5EF4-FFF2-40B4-BE49-F238E27FC236}">
                <a16:creationId xmlns:a16="http://schemas.microsoft.com/office/drawing/2014/main" id="{9A74F203-B68E-10D3-F3A2-3651E0D8759B}"/>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6568" t="9639" r="6858" b="18474"/>
          <a:stretch/>
        </p:blipFill>
        <p:spPr bwMode="auto">
          <a:xfrm>
            <a:off x="7578591" y="3134959"/>
            <a:ext cx="1703944" cy="1528086"/>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Supermarket - Free commerce icons">
            <a:extLst>
              <a:ext uri="{FF2B5EF4-FFF2-40B4-BE49-F238E27FC236}">
                <a16:creationId xmlns:a16="http://schemas.microsoft.com/office/drawing/2014/main" id="{3C764321-27D3-3170-44FF-925E31134534}"/>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0314356" y="3355710"/>
            <a:ext cx="1307335" cy="1307335"/>
          </a:xfrm>
          <a:prstGeom prst="rect">
            <a:avLst/>
          </a:prstGeom>
          <a:noFill/>
          <a:extLst>
            <a:ext uri="{909E8E84-426E-40DD-AFC4-6F175D3DCCD1}">
              <a14:hiddenFill xmlns:a14="http://schemas.microsoft.com/office/drawing/2010/main">
                <a:solidFill>
                  <a:srgbClr val="FFFFFF"/>
                </a:solidFill>
              </a14:hiddenFill>
            </a:ext>
          </a:extLst>
        </p:spPr>
      </p:pic>
      <p:pic>
        <p:nvPicPr>
          <p:cNvPr id="26638" name="Picture 14" descr="DMart converts 2 Mumbai stores into fulfilment centres to cater to  e-commerce demand - The Economic Times">
            <a:extLst>
              <a:ext uri="{FF2B5EF4-FFF2-40B4-BE49-F238E27FC236}">
                <a16:creationId xmlns:a16="http://schemas.microsoft.com/office/drawing/2014/main" id="{DEB441BE-C8C2-3347-2FB0-0246A77575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127" b="25621"/>
          <a:stretch/>
        </p:blipFill>
        <p:spPr bwMode="auto">
          <a:xfrm>
            <a:off x="7319477" y="1266940"/>
            <a:ext cx="2226894" cy="73813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or: Elbow 11">
            <a:extLst>
              <a:ext uri="{FF2B5EF4-FFF2-40B4-BE49-F238E27FC236}">
                <a16:creationId xmlns:a16="http://schemas.microsoft.com/office/drawing/2014/main" id="{0BF73F43-99B8-9597-AD67-85AD23D3C72B}"/>
              </a:ext>
            </a:extLst>
          </p:cNvPr>
          <p:cNvCxnSpPr>
            <a:endCxn id="26630" idx="0"/>
          </p:cNvCxnSpPr>
          <p:nvPr/>
        </p:nvCxnSpPr>
        <p:spPr>
          <a:xfrm rot="5400000">
            <a:off x="6086996" y="1852084"/>
            <a:ext cx="1273442" cy="940595"/>
          </a:xfrm>
          <a:prstGeom prst="bentConnector3">
            <a:avLst>
              <a:gd name="adj1" fmla="val 688"/>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ctor: Elbow 13">
            <a:extLst>
              <a:ext uri="{FF2B5EF4-FFF2-40B4-BE49-F238E27FC236}">
                <a16:creationId xmlns:a16="http://schemas.microsoft.com/office/drawing/2014/main" id="{757BC90A-118D-D15E-8E87-EF0BDDE43D50}"/>
              </a:ext>
            </a:extLst>
          </p:cNvPr>
          <p:cNvCxnSpPr>
            <a:cxnSpLocks/>
            <a:endCxn id="26636" idx="0"/>
          </p:cNvCxnSpPr>
          <p:nvPr/>
        </p:nvCxnSpPr>
        <p:spPr>
          <a:xfrm rot="16200000" flipH="1">
            <a:off x="9462346" y="1850032"/>
            <a:ext cx="1683822" cy="1327534"/>
          </a:xfrm>
          <a:prstGeom prst="bentConnector3">
            <a:avLst>
              <a:gd name="adj1" fmla="val -379"/>
            </a:avLst>
          </a:prstGeom>
          <a:ln>
            <a:tailEnd type="triangle"/>
          </a:ln>
        </p:spPr>
        <p:style>
          <a:lnRef idx="3">
            <a:schemeClr val="dk1"/>
          </a:lnRef>
          <a:fillRef idx="0">
            <a:schemeClr val="dk1"/>
          </a:fillRef>
          <a:effectRef idx="2">
            <a:schemeClr val="dk1"/>
          </a:effectRef>
          <a:fontRef idx="minor">
            <a:schemeClr val="tx1"/>
          </a:fontRef>
        </p:style>
      </p:cxnSp>
      <p:cxnSp>
        <p:nvCxnSpPr>
          <p:cNvPr id="18" name="Connector: Elbow 17">
            <a:extLst>
              <a:ext uri="{FF2B5EF4-FFF2-40B4-BE49-F238E27FC236}">
                <a16:creationId xmlns:a16="http://schemas.microsoft.com/office/drawing/2014/main" id="{CD6AC7BC-6B85-CF20-433B-126B69F6D523}"/>
              </a:ext>
            </a:extLst>
          </p:cNvPr>
          <p:cNvCxnSpPr>
            <a:cxnSpLocks/>
            <a:stCxn id="26638" idx="2"/>
            <a:endCxn id="26632" idx="0"/>
          </p:cNvCxnSpPr>
          <p:nvPr/>
        </p:nvCxnSpPr>
        <p:spPr>
          <a:xfrm rot="5400000">
            <a:off x="7866800" y="2568834"/>
            <a:ext cx="1129889" cy="236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22" name="Frame 21">
            <a:extLst>
              <a:ext uri="{FF2B5EF4-FFF2-40B4-BE49-F238E27FC236}">
                <a16:creationId xmlns:a16="http://schemas.microsoft.com/office/drawing/2014/main" id="{E6B5C247-2AD5-C58D-B911-FEE603BCA737}"/>
              </a:ext>
            </a:extLst>
          </p:cNvPr>
          <p:cNvSpPr/>
          <p:nvPr/>
        </p:nvSpPr>
        <p:spPr>
          <a:xfrm>
            <a:off x="1503057" y="4857673"/>
            <a:ext cx="8811295" cy="769422"/>
          </a:xfrm>
          <a:prstGeom prst="frame">
            <a:avLst>
              <a:gd name="adj1" fmla="val 29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rPr>
              <a:t>A Profit Centre is a business segment or unit that is responsible for generating revenue &amp; managing its own cost.</a:t>
            </a:r>
            <a:endParaRPr lang="en-US" sz="2000" dirty="0">
              <a:solidFill>
                <a:schemeClr val="tx1"/>
              </a:solidFill>
            </a:endParaRPr>
          </a:p>
        </p:txBody>
      </p:sp>
      <p:sp>
        <p:nvSpPr>
          <p:cNvPr id="23" name="Frame 22">
            <a:extLst>
              <a:ext uri="{FF2B5EF4-FFF2-40B4-BE49-F238E27FC236}">
                <a16:creationId xmlns:a16="http://schemas.microsoft.com/office/drawing/2014/main" id="{622E2121-A35F-BA17-055C-5806940CC50C}"/>
              </a:ext>
            </a:extLst>
          </p:cNvPr>
          <p:cNvSpPr/>
          <p:nvPr/>
        </p:nvSpPr>
        <p:spPr>
          <a:xfrm>
            <a:off x="1503057" y="5821723"/>
            <a:ext cx="8811295" cy="769422"/>
          </a:xfrm>
          <a:prstGeom prst="frame">
            <a:avLst>
              <a:gd name="adj1" fmla="val 29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dirty="0">
                <a:solidFill>
                  <a:schemeClr val="tx1"/>
                </a:solidFill>
              </a:rPr>
              <a:t>This concept allows companies to evaluate the profitability across departments, products, regions, etc</a:t>
            </a:r>
            <a:endParaRPr lang="en-US" sz="2000" dirty="0">
              <a:solidFill>
                <a:schemeClr val="tx1"/>
              </a:solidFill>
            </a:endParaRPr>
          </a:p>
        </p:txBody>
      </p:sp>
    </p:spTree>
    <p:extLst>
      <p:ext uri="{BB962C8B-B14F-4D97-AF65-F5344CB8AC3E}">
        <p14:creationId xmlns:p14="http://schemas.microsoft.com/office/powerpoint/2010/main" val="39836949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1A95B-DF60-9EB3-D178-CF86991128B8}"/>
              </a:ext>
            </a:extLst>
          </p:cNvPr>
          <p:cNvSpPr>
            <a:spLocks noGrp="1"/>
          </p:cNvSpPr>
          <p:nvPr>
            <p:ph type="title"/>
          </p:nvPr>
        </p:nvSpPr>
        <p:spPr>
          <a:xfrm>
            <a:off x="1381871" y="325761"/>
            <a:ext cx="8392672" cy="637715"/>
          </a:xfrm>
        </p:spPr>
        <p:txBody>
          <a:bodyPr/>
          <a:lstStyle/>
          <a:p>
            <a:r>
              <a:rPr lang="en-US" dirty="0"/>
              <a:t>Cost Centers in TallyPrime</a:t>
            </a:r>
          </a:p>
        </p:txBody>
      </p:sp>
      <p:graphicFrame>
        <p:nvGraphicFramePr>
          <p:cNvPr id="99" name="Diagram 98">
            <a:extLst>
              <a:ext uri="{FF2B5EF4-FFF2-40B4-BE49-F238E27FC236}">
                <a16:creationId xmlns:a16="http://schemas.microsoft.com/office/drawing/2014/main" id="{217172CC-0930-105C-0500-5EAC035516A5}"/>
              </a:ext>
            </a:extLst>
          </p:cNvPr>
          <p:cNvGraphicFramePr/>
          <p:nvPr>
            <p:extLst>
              <p:ext uri="{D42A27DB-BD31-4B8C-83A1-F6EECF244321}">
                <p14:modId xmlns:p14="http://schemas.microsoft.com/office/powerpoint/2010/main" val="1091599530"/>
              </p:ext>
            </p:extLst>
          </p:nvPr>
        </p:nvGraphicFramePr>
        <p:xfrm>
          <a:off x="251551" y="963476"/>
          <a:ext cx="11688897" cy="5243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73055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B398-8581-0EA0-462A-24A329669AC8}"/>
              </a:ext>
            </a:extLst>
          </p:cNvPr>
          <p:cNvSpPr>
            <a:spLocks noGrp="1"/>
          </p:cNvSpPr>
          <p:nvPr>
            <p:ph type="title"/>
          </p:nvPr>
        </p:nvSpPr>
        <p:spPr>
          <a:xfrm>
            <a:off x="1326787" y="314744"/>
            <a:ext cx="4769213" cy="637715"/>
          </a:xfrm>
        </p:spPr>
        <p:txBody>
          <a:bodyPr/>
          <a:lstStyle/>
          <a:p>
            <a:pPr algn="l"/>
            <a:r>
              <a:rPr lang="en-US" dirty="0"/>
              <a:t>Cost Centre scenarios</a:t>
            </a:r>
          </a:p>
        </p:txBody>
      </p:sp>
      <p:pic>
        <p:nvPicPr>
          <p:cNvPr id="27658" name="Picture 10" descr="Female Accountant Cartoon Photos, Images &amp; Pictures | Shutterstock">
            <a:extLst>
              <a:ext uri="{FF2B5EF4-FFF2-40B4-BE49-F238E27FC236}">
                <a16:creationId xmlns:a16="http://schemas.microsoft.com/office/drawing/2014/main" id="{BB927B5C-5589-9DE8-42D3-EF840D4286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95" b="5491"/>
          <a:stretch/>
        </p:blipFill>
        <p:spPr bwMode="auto">
          <a:xfrm>
            <a:off x="8014484" y="2286002"/>
            <a:ext cx="3409950" cy="2285999"/>
          </a:xfrm>
          <a:prstGeom prst="rect">
            <a:avLst/>
          </a:prstGeom>
          <a:noFill/>
          <a:extLst>
            <a:ext uri="{909E8E84-426E-40DD-AFC4-6F175D3DCCD1}">
              <a14:hiddenFill xmlns:a14="http://schemas.microsoft.com/office/drawing/2010/main">
                <a:solidFill>
                  <a:srgbClr val="FFFFFF"/>
                </a:solidFill>
              </a14:hiddenFill>
            </a:ext>
          </a:extLst>
        </p:spPr>
      </p:pic>
      <p:sp>
        <p:nvSpPr>
          <p:cNvPr id="9" name="Thought Bubble: Cloud 8">
            <a:extLst>
              <a:ext uri="{FF2B5EF4-FFF2-40B4-BE49-F238E27FC236}">
                <a16:creationId xmlns:a16="http://schemas.microsoft.com/office/drawing/2014/main" id="{9B431863-2613-D7B6-DDF4-C8DC759115C9}"/>
              </a:ext>
            </a:extLst>
          </p:cNvPr>
          <p:cNvSpPr/>
          <p:nvPr/>
        </p:nvSpPr>
        <p:spPr>
          <a:xfrm>
            <a:off x="6268311" y="875841"/>
            <a:ext cx="2919470" cy="1856342"/>
          </a:xfrm>
          <a:prstGeom prst="cloudCallout">
            <a:avLst>
              <a:gd name="adj1" fmla="val 84072"/>
              <a:gd name="adj2" fmla="val 3669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want to allocate expenses &amp; revenue related to Sales department</a:t>
            </a:r>
          </a:p>
        </p:txBody>
      </p:sp>
      <p:graphicFrame>
        <p:nvGraphicFramePr>
          <p:cNvPr id="10" name="Diagram 9">
            <a:extLst>
              <a:ext uri="{FF2B5EF4-FFF2-40B4-BE49-F238E27FC236}">
                <a16:creationId xmlns:a16="http://schemas.microsoft.com/office/drawing/2014/main" id="{6427FA2A-764D-1EC1-3718-86314A3D3900}"/>
              </a:ext>
            </a:extLst>
          </p:cNvPr>
          <p:cNvGraphicFramePr/>
          <p:nvPr>
            <p:extLst>
              <p:ext uri="{D42A27DB-BD31-4B8C-83A1-F6EECF244321}">
                <p14:modId xmlns:p14="http://schemas.microsoft.com/office/powerpoint/2010/main" val="866091138"/>
              </p:ext>
            </p:extLst>
          </p:nvPr>
        </p:nvGraphicFramePr>
        <p:xfrm>
          <a:off x="547458" y="1545115"/>
          <a:ext cx="5376232" cy="3767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31715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37D1-FFAA-CB15-F4A3-D067827B73B3}"/>
              </a:ext>
            </a:extLst>
          </p:cNvPr>
          <p:cNvSpPr>
            <a:spLocks noGrp="1"/>
          </p:cNvSpPr>
          <p:nvPr>
            <p:ph type="title"/>
          </p:nvPr>
        </p:nvSpPr>
        <p:spPr>
          <a:xfrm>
            <a:off x="1183568" y="242094"/>
            <a:ext cx="4732490" cy="637715"/>
          </a:xfrm>
        </p:spPr>
        <p:txBody>
          <a:bodyPr/>
          <a:lstStyle/>
          <a:p>
            <a:pPr algn="l"/>
            <a:r>
              <a:rPr lang="en-US" dirty="0"/>
              <a:t>Cost Centre scenarios</a:t>
            </a:r>
          </a:p>
        </p:txBody>
      </p:sp>
      <p:pic>
        <p:nvPicPr>
          <p:cNvPr id="28674" name="Picture 2" descr="Premium Vector | Girl working from home office, student or freelancer at computer table. video call, conference or education.">
            <a:extLst>
              <a:ext uri="{FF2B5EF4-FFF2-40B4-BE49-F238E27FC236}">
                <a16:creationId xmlns:a16="http://schemas.microsoft.com/office/drawing/2014/main" id="{0905AB2A-D71C-2821-8881-E801C03C1B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92" t="8227" r="10707" b="9684"/>
          <a:stretch/>
        </p:blipFill>
        <p:spPr bwMode="auto">
          <a:xfrm>
            <a:off x="7160962" y="1211854"/>
            <a:ext cx="4627085" cy="4660135"/>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A15C20C8-68BD-005E-4BDA-87486EE7CC24}"/>
              </a:ext>
            </a:extLst>
          </p:cNvPr>
          <p:cNvSpPr/>
          <p:nvPr/>
        </p:nvSpPr>
        <p:spPr>
          <a:xfrm>
            <a:off x="4318612" y="870334"/>
            <a:ext cx="2644048" cy="1663546"/>
          </a:xfrm>
          <a:prstGeom prst="cloudCallout">
            <a:avLst>
              <a:gd name="adj1" fmla="val 94910"/>
              <a:gd name="adj2" fmla="val 50516"/>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want to know revenue generated by salesmen</a:t>
            </a:r>
          </a:p>
        </p:txBody>
      </p:sp>
      <p:grpSp>
        <p:nvGrpSpPr>
          <p:cNvPr id="4" name="Group 3">
            <a:extLst>
              <a:ext uri="{FF2B5EF4-FFF2-40B4-BE49-F238E27FC236}">
                <a16:creationId xmlns:a16="http://schemas.microsoft.com/office/drawing/2014/main" id="{408835A3-5C2A-DF8A-651D-E76FE2C392AD}"/>
              </a:ext>
            </a:extLst>
          </p:cNvPr>
          <p:cNvGrpSpPr/>
          <p:nvPr/>
        </p:nvGrpSpPr>
        <p:grpSpPr>
          <a:xfrm>
            <a:off x="620617" y="2641750"/>
            <a:ext cx="5376232" cy="895439"/>
            <a:chOff x="0" y="864512"/>
            <a:chExt cx="5376232" cy="895439"/>
          </a:xfrm>
          <a:solidFill>
            <a:schemeClr val="accent6">
              <a:lumMod val="20000"/>
              <a:lumOff val="80000"/>
            </a:schemeClr>
          </a:solidFill>
          <a:scene3d>
            <a:camera prst="orthographicFront"/>
            <a:lightRig rig="flat" dir="t"/>
          </a:scene3d>
        </p:grpSpPr>
        <p:sp>
          <p:nvSpPr>
            <p:cNvPr id="5" name="Rectangle 4">
              <a:extLst>
                <a:ext uri="{FF2B5EF4-FFF2-40B4-BE49-F238E27FC236}">
                  <a16:creationId xmlns:a16="http://schemas.microsoft.com/office/drawing/2014/main" id="{D8D9F239-468E-4CE7-787E-E2B14D3020FE}"/>
                </a:ext>
              </a:extLst>
            </p:cNvPr>
            <p:cNvSpPr/>
            <p:nvPr/>
          </p:nvSpPr>
          <p:spPr>
            <a:xfrm>
              <a:off x="0" y="864512"/>
              <a:ext cx="5376232" cy="895439"/>
            </a:xfrm>
            <a:prstGeom prst="rect">
              <a:avLst/>
            </a:prstGeom>
            <a:grpFill/>
            <a:sp3d prstMaterial="dkEdge">
              <a:bevelT w="8200" h="38100"/>
            </a:sp3d>
          </p:spPr>
          <p:style>
            <a:lnRef idx="0">
              <a:schemeClr val="lt1">
                <a:hueOff val="0"/>
                <a:satOff val="0"/>
                <a:lumOff val="0"/>
                <a:alphaOff val="0"/>
              </a:schemeClr>
            </a:lnRef>
            <a:fillRef idx="2">
              <a:schemeClr val="accent2">
                <a:shade val="50000"/>
                <a:hueOff val="0"/>
                <a:satOff val="0"/>
                <a:lumOff val="0"/>
                <a:alphaOff val="0"/>
              </a:schemeClr>
            </a:fillRef>
            <a:effectRef idx="1">
              <a:schemeClr val="accent2">
                <a:shade val="50000"/>
                <a:hueOff val="0"/>
                <a:satOff val="0"/>
                <a:lumOff val="0"/>
                <a:alphaOff val="0"/>
              </a:schemeClr>
            </a:effectRef>
            <a:fontRef idx="minor">
              <a:schemeClr val="dk1"/>
            </a:fontRef>
          </p:style>
          <p:txBody>
            <a:bodyPr/>
            <a:lstStyle/>
            <a:p>
              <a:endParaRPr lang="en-US" dirty="0"/>
            </a:p>
          </p:txBody>
        </p:sp>
        <p:sp>
          <p:nvSpPr>
            <p:cNvPr id="6" name="TextBox 5">
              <a:extLst>
                <a:ext uri="{FF2B5EF4-FFF2-40B4-BE49-F238E27FC236}">
                  <a16:creationId xmlns:a16="http://schemas.microsoft.com/office/drawing/2014/main" id="{88671B81-F4CC-014F-6AD6-D778E6093345}"/>
                </a:ext>
              </a:extLst>
            </p:cNvPr>
            <p:cNvSpPr txBox="1"/>
            <p:nvPr/>
          </p:nvSpPr>
          <p:spPr>
            <a:xfrm>
              <a:off x="0" y="864512"/>
              <a:ext cx="5376232" cy="895439"/>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Create Cost centers with salesman name. Ex: Ramesh, Sunil, etc.</a:t>
              </a:r>
            </a:p>
          </p:txBody>
        </p:sp>
      </p:grpSp>
      <p:grpSp>
        <p:nvGrpSpPr>
          <p:cNvPr id="7" name="Group 6">
            <a:extLst>
              <a:ext uri="{FF2B5EF4-FFF2-40B4-BE49-F238E27FC236}">
                <a16:creationId xmlns:a16="http://schemas.microsoft.com/office/drawing/2014/main" id="{D425F0D9-4B76-2B29-42AB-3C85FACCCFC5}"/>
              </a:ext>
            </a:extLst>
          </p:cNvPr>
          <p:cNvGrpSpPr/>
          <p:nvPr/>
        </p:nvGrpSpPr>
        <p:grpSpPr>
          <a:xfrm>
            <a:off x="620617" y="3846571"/>
            <a:ext cx="5376232" cy="955100"/>
            <a:chOff x="0" y="1948156"/>
            <a:chExt cx="5376232" cy="955100"/>
          </a:xfrm>
          <a:solidFill>
            <a:schemeClr val="accent6">
              <a:lumMod val="20000"/>
              <a:lumOff val="80000"/>
            </a:schemeClr>
          </a:solidFill>
          <a:scene3d>
            <a:camera prst="orthographicFront"/>
            <a:lightRig rig="flat" dir="t"/>
          </a:scene3d>
        </p:grpSpPr>
        <p:sp>
          <p:nvSpPr>
            <p:cNvPr id="8" name="Rectangle 7">
              <a:extLst>
                <a:ext uri="{FF2B5EF4-FFF2-40B4-BE49-F238E27FC236}">
                  <a16:creationId xmlns:a16="http://schemas.microsoft.com/office/drawing/2014/main" id="{A8477A44-0D0B-57AF-A70E-445FDAAB3DEB}"/>
                </a:ext>
              </a:extLst>
            </p:cNvPr>
            <p:cNvSpPr/>
            <p:nvPr/>
          </p:nvSpPr>
          <p:spPr>
            <a:xfrm>
              <a:off x="0" y="1948156"/>
              <a:ext cx="5376232" cy="955100"/>
            </a:xfrm>
            <a:prstGeom prst="rect">
              <a:avLst/>
            </a:prstGeom>
            <a:grpFill/>
            <a:sp3d prstMaterial="dkEdge">
              <a:bevelT w="8200" h="38100"/>
            </a:sp3d>
          </p:spPr>
          <p:style>
            <a:lnRef idx="0">
              <a:schemeClr val="lt1">
                <a:hueOff val="0"/>
                <a:satOff val="0"/>
                <a:lumOff val="0"/>
                <a:alphaOff val="0"/>
              </a:schemeClr>
            </a:lnRef>
            <a:fillRef idx="2">
              <a:schemeClr val="accent2">
                <a:shade val="50000"/>
                <a:hueOff val="-591173"/>
                <a:satOff val="7783"/>
                <a:lumOff val="46617"/>
                <a:alphaOff val="0"/>
              </a:schemeClr>
            </a:fillRef>
            <a:effectRef idx="1">
              <a:schemeClr val="accent2">
                <a:shade val="50000"/>
                <a:hueOff val="-591173"/>
                <a:satOff val="7783"/>
                <a:lumOff val="46617"/>
                <a:alphaOff val="0"/>
              </a:schemeClr>
            </a:effectRef>
            <a:fontRef idx="minor">
              <a:schemeClr val="dk1"/>
            </a:fontRef>
          </p:style>
          <p:txBody>
            <a:bodyPr/>
            <a:lstStyle/>
            <a:p>
              <a:endParaRPr lang="en-US" dirty="0"/>
            </a:p>
          </p:txBody>
        </p:sp>
        <p:sp>
          <p:nvSpPr>
            <p:cNvPr id="9" name="TextBox 8">
              <a:extLst>
                <a:ext uri="{FF2B5EF4-FFF2-40B4-BE49-F238E27FC236}">
                  <a16:creationId xmlns:a16="http://schemas.microsoft.com/office/drawing/2014/main" id="{9230BB46-56AB-4C39-951B-15856898C2D8}"/>
                </a:ext>
              </a:extLst>
            </p:cNvPr>
            <p:cNvSpPr txBox="1"/>
            <p:nvPr/>
          </p:nvSpPr>
          <p:spPr>
            <a:xfrm>
              <a:off x="0" y="1948156"/>
              <a:ext cx="5376232" cy="955100"/>
            </a:xfrm>
            <a:prstGeom prst="rect">
              <a:avLst/>
            </a:prstGeom>
            <a:grpFill/>
            <a:sp3d/>
          </p:spPr>
          <p:style>
            <a:lnRef idx="0">
              <a:scrgbClr r="0" g="0" b="0"/>
            </a:lnRef>
            <a:fillRef idx="0">
              <a:scrgbClr r="0" g="0" b="0"/>
            </a:fillRef>
            <a:effectRef idx="0">
              <a:scrgbClr r="0" g="0" b="0"/>
            </a:effectRef>
            <a:fontRef idx="minor">
              <a:schemeClr val="dk1"/>
            </a:fontRef>
          </p:style>
          <p:txBody>
            <a:bodyPr spcFirstLastPara="0" vert="horz" wrap="square" lIns="50800"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Allocate cost centers in Sales vouchers</a:t>
              </a:r>
            </a:p>
          </p:txBody>
        </p:sp>
      </p:grpSp>
    </p:spTree>
    <p:extLst>
      <p:ext uri="{BB962C8B-B14F-4D97-AF65-F5344CB8AC3E}">
        <p14:creationId xmlns:p14="http://schemas.microsoft.com/office/powerpoint/2010/main" val="34926292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CE58C-11B3-B770-7D2A-F62CB45759D0}"/>
              </a:ext>
            </a:extLst>
          </p:cNvPr>
          <p:cNvSpPr>
            <a:spLocks noGrp="1"/>
          </p:cNvSpPr>
          <p:nvPr>
            <p:ph type="title"/>
          </p:nvPr>
        </p:nvSpPr>
        <p:spPr>
          <a:xfrm>
            <a:off x="1341475" y="281693"/>
            <a:ext cx="4754525" cy="637715"/>
          </a:xfrm>
        </p:spPr>
        <p:txBody>
          <a:bodyPr/>
          <a:lstStyle/>
          <a:p>
            <a:pPr algn="l"/>
            <a:r>
              <a:rPr lang="en-US" dirty="0"/>
              <a:t>Cost Centre scenarios</a:t>
            </a:r>
          </a:p>
        </p:txBody>
      </p:sp>
      <p:pic>
        <p:nvPicPr>
          <p:cNvPr id="30724" name="Picture 4" descr="Premium Vector | Businessman working on laptop computer in office 3d  character cartoon illustration">
            <a:extLst>
              <a:ext uri="{FF2B5EF4-FFF2-40B4-BE49-F238E27FC236}">
                <a16:creationId xmlns:a16="http://schemas.microsoft.com/office/drawing/2014/main" id="{3931B6BE-5E5B-6C7A-76A1-8CAEB94CB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725" y="1728776"/>
            <a:ext cx="4085766" cy="4085766"/>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A76FD73-4D02-3665-6BAE-6265A8422A19}"/>
              </a:ext>
            </a:extLst>
          </p:cNvPr>
          <p:cNvSpPr/>
          <p:nvPr/>
        </p:nvSpPr>
        <p:spPr>
          <a:xfrm>
            <a:off x="5210978" y="813506"/>
            <a:ext cx="3635566" cy="1830541"/>
          </a:xfrm>
          <a:prstGeom prst="wedgeEllipseCallout">
            <a:avLst>
              <a:gd name="adj1" fmla="val 72321"/>
              <a:gd name="adj2" fmla="val 35732"/>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want to know how I can extract revenue generated by salesmen of my different retail stores</a:t>
            </a:r>
          </a:p>
        </p:txBody>
      </p:sp>
      <p:graphicFrame>
        <p:nvGraphicFramePr>
          <p:cNvPr id="4" name="Diagram 3">
            <a:extLst>
              <a:ext uri="{FF2B5EF4-FFF2-40B4-BE49-F238E27FC236}">
                <a16:creationId xmlns:a16="http://schemas.microsoft.com/office/drawing/2014/main" id="{3DA68671-4B66-F5C5-CD57-BF3BBF50001C}"/>
              </a:ext>
            </a:extLst>
          </p:cNvPr>
          <p:cNvGraphicFramePr/>
          <p:nvPr>
            <p:extLst>
              <p:ext uri="{D42A27DB-BD31-4B8C-83A1-F6EECF244321}">
                <p14:modId xmlns:p14="http://schemas.microsoft.com/office/powerpoint/2010/main" val="2426944675"/>
              </p:ext>
            </p:extLst>
          </p:nvPr>
        </p:nvGraphicFramePr>
        <p:xfrm>
          <a:off x="275423" y="1983037"/>
          <a:ext cx="6015209" cy="3831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1625655"/>
      </p:ext>
    </p:extLst>
  </p:cSld>
  <p:clrMapOvr>
    <a:masterClrMapping/>
  </p:clrMapOvr>
</p:sld>
</file>

<file path=ppt/theme/theme1.xml><?xml version="1.0" encoding="utf-8"?>
<a:theme xmlns:a="http://schemas.openxmlformats.org/drawingml/2006/main" name="Theme1">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BCF4FB31-56EE-4BCC-B068-F3BBDDBBDF92}" vid="{5A7C8AF2-6B12-493D-8B34-9DDD4E894E34}"/>
    </a:ext>
  </a:extLst>
</a:theme>
</file>

<file path=ppt/theme/theme2.xml><?xml version="1.0" encoding="utf-8"?>
<a:theme xmlns:a="http://schemas.openxmlformats.org/drawingml/2006/main" name="Default Theme">
  <a:themeElements>
    <a:clrScheme name="Introduction - S1">
      <a:dk1>
        <a:srgbClr val="747A94"/>
      </a:dk1>
      <a:lt1>
        <a:srgbClr val="FFFFFF"/>
      </a:lt1>
      <a:dk2>
        <a:srgbClr val="111340"/>
      </a:dk2>
      <a:lt2>
        <a:srgbClr val="FFFFFF"/>
      </a:lt2>
      <a:accent1>
        <a:srgbClr val="E73846"/>
      </a:accent1>
      <a:accent2>
        <a:srgbClr val="A8DADC"/>
      </a:accent2>
      <a:accent3>
        <a:srgbClr val="457B9D"/>
      </a:accent3>
      <a:accent4>
        <a:srgbClr val="1D3557"/>
      </a:accent4>
      <a:accent5>
        <a:srgbClr val="EDBA2B"/>
      </a:accent5>
      <a:accent6>
        <a:srgbClr val="C4C8CE"/>
      </a:accent6>
      <a:hlink>
        <a:srgbClr val="32A79F"/>
      </a:hlink>
      <a:folHlink>
        <a:srgbClr val="89E1DE"/>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Theme">
  <a:themeElements>
    <a:clrScheme name="Introduction - S1">
      <a:dk1>
        <a:srgbClr val="747A94"/>
      </a:dk1>
      <a:lt1>
        <a:srgbClr val="FFFFFF"/>
      </a:lt1>
      <a:dk2>
        <a:srgbClr val="111340"/>
      </a:dk2>
      <a:lt2>
        <a:srgbClr val="FFFFFF"/>
      </a:lt2>
      <a:accent1>
        <a:srgbClr val="E73846"/>
      </a:accent1>
      <a:accent2>
        <a:srgbClr val="A8DADC"/>
      </a:accent2>
      <a:accent3>
        <a:srgbClr val="457B9D"/>
      </a:accent3>
      <a:accent4>
        <a:srgbClr val="1D3557"/>
      </a:accent4>
      <a:accent5>
        <a:srgbClr val="EDBA2B"/>
      </a:accent5>
      <a:accent6>
        <a:srgbClr val="C4C8CE"/>
      </a:accent6>
      <a:hlink>
        <a:srgbClr val="32A79F"/>
      </a:hlink>
      <a:folHlink>
        <a:srgbClr val="89E1DE"/>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Theme1</Template>
  <TotalTime>54506</TotalTime>
  <Words>4161</Words>
  <Application>Microsoft Office PowerPoint</Application>
  <PresentationFormat>Widescreen</PresentationFormat>
  <Paragraphs>739</Paragraphs>
  <Slides>111</Slides>
  <Notes>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111</vt:i4>
      </vt:variant>
    </vt:vector>
  </HeadingPairs>
  <TitlesOfParts>
    <vt:vector size="129" baseType="lpstr">
      <vt:lpstr>Aptos</vt:lpstr>
      <vt:lpstr>Arial</vt:lpstr>
      <vt:lpstr>Calibri</vt:lpstr>
      <vt:lpstr>Calibri Light</vt:lpstr>
      <vt:lpstr>Fira Sans Extra Condensed</vt:lpstr>
      <vt:lpstr>Fira Sans Extra Condensed Medium</vt:lpstr>
      <vt:lpstr>Fira Sans Extra Condensed SemiBold</vt:lpstr>
      <vt:lpstr>Montserrat</vt:lpstr>
      <vt:lpstr>Open Sans</vt:lpstr>
      <vt:lpstr>Open Sans Light</vt:lpstr>
      <vt:lpstr>Poppins</vt:lpstr>
      <vt:lpstr>Poppins Light</vt:lpstr>
      <vt:lpstr>Roboto</vt:lpstr>
      <vt:lpstr>Segoe UI Semibold</vt:lpstr>
      <vt:lpstr>Wingdings</vt:lpstr>
      <vt:lpstr>Theme1</vt:lpstr>
      <vt:lpstr>Default Theme</vt:lpstr>
      <vt:lpstr>1_Default Theme</vt:lpstr>
      <vt:lpstr>Accounting – Must-know concepts &amp; terminologies</vt:lpstr>
      <vt:lpstr>PowerPoint Presentation</vt:lpstr>
      <vt:lpstr>Accounting - Introduction</vt:lpstr>
      <vt:lpstr>Accounting terminologies</vt:lpstr>
      <vt:lpstr>Accounting terminologies</vt:lpstr>
      <vt:lpstr>Accounting terminologies</vt:lpstr>
      <vt:lpstr>Accounting terminologies</vt:lpstr>
      <vt:lpstr>Accounting terminologies</vt:lpstr>
      <vt:lpstr>Types of accounts</vt:lpstr>
      <vt:lpstr>Golden rules of accounting – Personal a/c</vt:lpstr>
      <vt:lpstr>Golden rules of accounting – Real a/c</vt:lpstr>
      <vt:lpstr>Golden rules of accounting – Nominal a/c</vt:lpstr>
      <vt:lpstr> Exercise</vt:lpstr>
      <vt:lpstr>                                            Exercise</vt:lpstr>
      <vt:lpstr>Accounting &amp; Finance in TallyPrime   Part I - Basics</vt:lpstr>
      <vt:lpstr>Agenda</vt:lpstr>
      <vt:lpstr>Company creation</vt:lpstr>
      <vt:lpstr>Company creation – Important points</vt:lpstr>
      <vt:lpstr>Company creation – Important points</vt:lpstr>
      <vt:lpstr>Chart of accounts</vt:lpstr>
      <vt:lpstr>Chart of accounts</vt:lpstr>
      <vt:lpstr>Chart of accounts – Accounting group</vt:lpstr>
      <vt:lpstr>Chart of accounts – Accounting group</vt:lpstr>
      <vt:lpstr>Chart of accounts - Ledger</vt:lpstr>
      <vt:lpstr>Chart of accounts – Ledger (product walk through)</vt:lpstr>
      <vt:lpstr>Chart of accounts – Stock Item (Product walkthrough)</vt:lpstr>
      <vt:lpstr>Accounting Vouchers – Predefined in TallyPrime</vt:lpstr>
      <vt:lpstr>Accounting vouchers – Product walkthrough</vt:lpstr>
      <vt:lpstr>Accounting vouchers – Product walkthrough</vt:lpstr>
      <vt:lpstr>Accounting vouchers – Product walkthrough</vt:lpstr>
      <vt:lpstr>Accounting vouchers – Product walkthrough</vt:lpstr>
      <vt:lpstr>Accounting Vouchers – Features</vt:lpstr>
      <vt:lpstr>                                                        Exercise</vt:lpstr>
      <vt:lpstr>Voucher numbering methods</vt:lpstr>
      <vt:lpstr>Automatic</vt:lpstr>
      <vt:lpstr>Automatic manual override</vt:lpstr>
      <vt:lpstr>Multi-user Auto</vt:lpstr>
      <vt:lpstr>Financial reports</vt:lpstr>
      <vt:lpstr>Financial reports – Trial Balance</vt:lpstr>
      <vt:lpstr>Financial reports – Balance Sheet</vt:lpstr>
      <vt:lpstr>Financial reports – Profit &amp; Loss a/c</vt:lpstr>
      <vt:lpstr>Financial reports – Cash flow &amp; Cash flow projection</vt:lpstr>
      <vt:lpstr>Basic MIS reports</vt:lpstr>
      <vt:lpstr>Part II – Advanced </vt:lpstr>
      <vt:lpstr>PowerPoint Presentation</vt:lpstr>
      <vt:lpstr>Bill-wise (Outstanding management)</vt:lpstr>
      <vt:lpstr>Outstanding Management – Bill-wise in TallyPrime</vt:lpstr>
      <vt:lpstr>Bill-wise (Product walkthrough)</vt:lpstr>
      <vt:lpstr>Bill wise – types of references</vt:lpstr>
      <vt:lpstr>Bill-wise scenarios</vt:lpstr>
      <vt:lpstr>Bill-wise scenarios</vt:lpstr>
      <vt:lpstr>Bill-wise scenarios</vt:lpstr>
      <vt:lpstr>Bill-wise scenarios</vt:lpstr>
      <vt:lpstr>Bill-wise scenarios</vt:lpstr>
      <vt:lpstr>Bill-wise scenarios</vt:lpstr>
      <vt:lpstr>Bill-wise scenarios</vt:lpstr>
      <vt:lpstr>Bill-wise scenarios</vt:lpstr>
      <vt:lpstr>Bill-wise scenarios</vt:lpstr>
      <vt:lpstr>Bill-wise scenarios</vt:lpstr>
      <vt:lpstr>Bill-wise scenarios</vt:lpstr>
      <vt:lpstr>                                           Exercise</vt:lpstr>
      <vt:lpstr>                                           Exercise</vt:lpstr>
      <vt:lpstr>Interest Calculation</vt:lpstr>
      <vt:lpstr>Interest calculation scenarios</vt:lpstr>
      <vt:lpstr>Interest calculation scenarios</vt:lpstr>
      <vt:lpstr>PowerPoint Presentation</vt:lpstr>
      <vt:lpstr>Interest Calculation – Types of Interest</vt:lpstr>
      <vt:lpstr>Interest Calculation – Interest Parameters for Party ledger</vt:lpstr>
      <vt:lpstr>Simple parameter</vt:lpstr>
      <vt:lpstr>Interest Calculation – Interest Parameters for Party ledger</vt:lpstr>
      <vt:lpstr>Product walkthrough</vt:lpstr>
      <vt:lpstr>Interest Calculation – Interest Parameters for Bank ledger</vt:lpstr>
      <vt:lpstr>Interest Calculation – Interest Parameters for Bank ledger</vt:lpstr>
      <vt:lpstr>                                           Exercise</vt:lpstr>
      <vt:lpstr>                                           Exercise</vt:lpstr>
      <vt:lpstr>Multi-currency</vt:lpstr>
      <vt:lpstr>Intro to Multi-currency</vt:lpstr>
      <vt:lpstr>Intro to Multi-currency</vt:lpstr>
      <vt:lpstr>Multi-currency in TallyPrime</vt:lpstr>
      <vt:lpstr>Currency creation</vt:lpstr>
      <vt:lpstr>Rate of exchange - Terminologies </vt:lpstr>
      <vt:lpstr>Rate of exchange - Terminologies </vt:lpstr>
      <vt:lpstr>Rate of exchange configuration</vt:lpstr>
      <vt:lpstr>Voucher entry – Sales/Purchase</vt:lpstr>
      <vt:lpstr>Invoice print configuration</vt:lpstr>
      <vt:lpstr>Forex gain/loss</vt:lpstr>
      <vt:lpstr>Treatment of Forex gain/loss</vt:lpstr>
      <vt:lpstr>Forex gain/loss adjustment entry</vt:lpstr>
      <vt:lpstr>Product walkthrough</vt:lpstr>
      <vt:lpstr>Understanding Forex gain/loss calculation</vt:lpstr>
      <vt:lpstr>Exercise – Answer in a word</vt:lpstr>
      <vt:lpstr>Exercise – Answer in a word</vt:lpstr>
      <vt:lpstr>Cost Center Management</vt:lpstr>
      <vt:lpstr>Introduction to Cost Centers</vt:lpstr>
      <vt:lpstr>Introduction to Profit Centres</vt:lpstr>
      <vt:lpstr>Cost Centers in TallyPrime</vt:lpstr>
      <vt:lpstr>Cost Centre scenarios</vt:lpstr>
      <vt:lpstr>Cost Centre scenarios</vt:lpstr>
      <vt:lpstr>Cost Centre scenarios</vt:lpstr>
      <vt:lpstr>Cost Centre scenarios</vt:lpstr>
      <vt:lpstr>Cost Centre scenarios</vt:lpstr>
      <vt:lpstr>Cost Centre scenarios</vt:lpstr>
      <vt:lpstr>Exercise</vt:lpstr>
      <vt:lpstr>Budget Management</vt:lpstr>
      <vt:lpstr>What is a Budget?</vt:lpstr>
      <vt:lpstr>Budget in TallyPrime</vt:lpstr>
      <vt:lpstr>Budget scenarios</vt:lpstr>
      <vt:lpstr>Budget scenarios</vt:lpstr>
      <vt:lpstr>Budget scenarios</vt:lpstr>
      <vt:lpstr>Budget Highlights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Accounting &amp; Finance in TallyPrime   Part I - Basics</dc:title>
  <dc:creator>Dhanalakshmi S</dc:creator>
  <cp:lastModifiedBy>user.gtpl</cp:lastModifiedBy>
  <cp:revision>14</cp:revision>
  <dcterms:created xsi:type="dcterms:W3CDTF">2024-06-10T07:07:46Z</dcterms:created>
  <dcterms:modified xsi:type="dcterms:W3CDTF">2024-11-21T13:31:41Z</dcterms:modified>
</cp:coreProperties>
</file>